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64"/>
  </p:notesMasterIdLst>
  <p:sldIdLst>
    <p:sldId id="256" r:id="rId2"/>
    <p:sldId id="257" r:id="rId3"/>
    <p:sldId id="259" r:id="rId4"/>
    <p:sldId id="258" r:id="rId5"/>
    <p:sldId id="260" r:id="rId6"/>
    <p:sldId id="261" r:id="rId7"/>
    <p:sldId id="291" r:id="rId8"/>
    <p:sldId id="372" r:id="rId9"/>
    <p:sldId id="262" r:id="rId10"/>
    <p:sldId id="264" r:id="rId11"/>
    <p:sldId id="370" r:id="rId12"/>
    <p:sldId id="266" r:id="rId13"/>
    <p:sldId id="263" r:id="rId14"/>
    <p:sldId id="424" r:id="rId15"/>
    <p:sldId id="268" r:id="rId16"/>
    <p:sldId id="320" r:id="rId17"/>
    <p:sldId id="365" r:id="rId18"/>
    <p:sldId id="366" r:id="rId19"/>
    <p:sldId id="371" r:id="rId20"/>
    <p:sldId id="425" r:id="rId21"/>
    <p:sldId id="275" r:id="rId22"/>
    <p:sldId id="270" r:id="rId23"/>
    <p:sldId id="267" r:id="rId24"/>
    <p:sldId id="278" r:id="rId25"/>
    <p:sldId id="325" r:id="rId26"/>
    <p:sldId id="374" r:id="rId27"/>
    <p:sldId id="378" r:id="rId28"/>
    <p:sldId id="426" r:id="rId29"/>
    <p:sldId id="427" r:id="rId30"/>
    <p:sldId id="379" r:id="rId31"/>
    <p:sldId id="428" r:id="rId32"/>
    <p:sldId id="393" r:id="rId33"/>
    <p:sldId id="429" r:id="rId34"/>
    <p:sldId id="430" r:id="rId35"/>
    <p:sldId id="431" r:id="rId36"/>
    <p:sldId id="432" r:id="rId37"/>
    <p:sldId id="433" r:id="rId38"/>
    <p:sldId id="271" r:id="rId39"/>
    <p:sldId id="381" r:id="rId40"/>
    <p:sldId id="390" r:id="rId41"/>
    <p:sldId id="394" r:id="rId42"/>
    <p:sldId id="335" r:id="rId43"/>
    <p:sldId id="413" r:id="rId44"/>
    <p:sldId id="412" r:id="rId45"/>
    <p:sldId id="414" r:id="rId46"/>
    <p:sldId id="416" r:id="rId47"/>
    <p:sldId id="417" r:id="rId48"/>
    <p:sldId id="415" r:id="rId49"/>
    <p:sldId id="280" r:id="rId50"/>
    <p:sldId id="281" r:id="rId51"/>
    <p:sldId id="434" r:id="rId52"/>
    <p:sldId id="282" r:id="rId53"/>
    <p:sldId id="284" r:id="rId54"/>
    <p:sldId id="336" r:id="rId55"/>
    <p:sldId id="285" r:id="rId56"/>
    <p:sldId id="435" r:id="rId57"/>
    <p:sldId id="287" r:id="rId58"/>
    <p:sldId id="352" r:id="rId59"/>
    <p:sldId id="436" r:id="rId60"/>
    <p:sldId id="437" r:id="rId61"/>
    <p:sldId id="353" r:id="rId62"/>
    <p:sldId id="360" r:id="rId63"/>
  </p:sldIdLst>
  <p:sldSz cx="9144000" cy="5143500" type="screen16x9"/>
  <p:notesSz cx="6858000" cy="9144000"/>
  <p:embeddedFontLst>
    <p:embeddedFont>
      <p:font typeface="Anaheim" panose="020B0604020202020204" charset="0"/>
      <p:regular r:id="rId65"/>
    </p:embeddedFont>
    <p:embeddedFont>
      <p:font typeface="Bebas Neue" panose="020B0606020202050201" pitchFamily="34" charset="0"/>
      <p:regular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mbria Math" panose="02040503050406030204" pitchFamily="18" charset="0"/>
      <p:regular r:id="rId71"/>
    </p:embeddedFont>
    <p:embeddedFont>
      <p:font typeface="DM Sans" pitchFamily="2" charset="0"/>
      <p:regular r:id="rId72"/>
      <p:bold r:id="rId73"/>
      <p:italic r:id="rId74"/>
      <p:boldItalic r:id="rId75"/>
    </p:embeddedFont>
    <p:embeddedFont>
      <p:font typeface="Nunito Light" pitchFamily="2" charset="0"/>
      <p:regular r:id="rId76"/>
      <p:italic r:id="rId77"/>
    </p:embeddedFont>
    <p:embeddedFont>
      <p:font typeface="Sansita" panose="020B0604020202020204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F3FF"/>
    <a:srgbClr val="A0D83C"/>
    <a:srgbClr val="CEEB99"/>
    <a:srgbClr val="F3FCFF"/>
    <a:srgbClr val="FFFFC5"/>
    <a:srgbClr val="ACDD55"/>
    <a:srgbClr val="AED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E81217-A45A-4755-B77E-E9BEE7956DD6}">
  <a:tblStyle styleId="{76E81217-A45A-4755-B77E-E9BEE7956D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E13E3C-6A49-480D-896E-0E0A073861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1" autoAdjust="0"/>
    <p:restoredTop sz="85034" autoAdjust="0"/>
  </p:normalViewPr>
  <p:slideViewPr>
    <p:cSldViewPr snapToGrid="0">
      <p:cViewPr varScale="1">
        <p:scale>
          <a:sx n="70" d="100"/>
          <a:sy n="70" d="100"/>
        </p:scale>
        <p:origin x="920" y="56"/>
      </p:cViewPr>
      <p:guideLst/>
    </p:cSldViewPr>
  </p:slideViewPr>
  <p:outlineViewPr>
    <p:cViewPr>
      <p:scale>
        <a:sx n="33" d="100"/>
        <a:sy n="33" d="100"/>
      </p:scale>
      <p:origin x="0" y="-11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63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492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715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88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767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405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81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529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3529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394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608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8141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12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783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5063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0351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299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7190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040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902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049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54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5267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e3ea867d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e3ea867d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6959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e3ea867d9c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e3ea867d9c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e3ea867d9c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e3ea867d9c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3449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e3ea867d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e3ea867d9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e3ea867d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e3ea867d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6649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05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6000" y="1070225"/>
            <a:ext cx="5772000" cy="23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6000" y="3454023"/>
            <a:ext cx="577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52" name="Google Shape;152;p1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1"/>
          </p:nvPr>
        </p:nvSpPr>
        <p:spPr>
          <a:xfrm>
            <a:off x="853326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2"/>
          </p:nvPr>
        </p:nvSpPr>
        <p:spPr>
          <a:xfrm>
            <a:off x="3346647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3"/>
          </p:nvPr>
        </p:nvSpPr>
        <p:spPr>
          <a:xfrm>
            <a:off x="853326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4"/>
          </p:nvPr>
        </p:nvSpPr>
        <p:spPr>
          <a:xfrm>
            <a:off x="3346647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5"/>
          </p:nvPr>
        </p:nvSpPr>
        <p:spPr>
          <a:xfrm>
            <a:off x="5985174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6"/>
          </p:nvPr>
        </p:nvSpPr>
        <p:spPr>
          <a:xfrm>
            <a:off x="5985174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7" hasCustomPrompt="1"/>
          </p:nvPr>
        </p:nvSpPr>
        <p:spPr>
          <a:xfrm>
            <a:off x="1638726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8" hasCustomPrompt="1"/>
          </p:nvPr>
        </p:nvSpPr>
        <p:spPr>
          <a:xfrm>
            <a:off x="1638726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9" hasCustomPrompt="1"/>
          </p:nvPr>
        </p:nvSpPr>
        <p:spPr>
          <a:xfrm>
            <a:off x="4132047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13" hasCustomPrompt="1"/>
          </p:nvPr>
        </p:nvSpPr>
        <p:spPr>
          <a:xfrm>
            <a:off x="4132047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14" hasCustomPrompt="1"/>
          </p:nvPr>
        </p:nvSpPr>
        <p:spPr>
          <a:xfrm>
            <a:off x="6770574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5" hasCustomPrompt="1"/>
          </p:nvPr>
        </p:nvSpPr>
        <p:spPr>
          <a:xfrm>
            <a:off x="6770574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6"/>
          </p:nvPr>
        </p:nvSpPr>
        <p:spPr>
          <a:xfrm>
            <a:off x="853326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7"/>
          </p:nvPr>
        </p:nvSpPr>
        <p:spPr>
          <a:xfrm>
            <a:off x="3346647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8"/>
          </p:nvPr>
        </p:nvSpPr>
        <p:spPr>
          <a:xfrm>
            <a:off x="5985174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9"/>
          </p:nvPr>
        </p:nvSpPr>
        <p:spPr>
          <a:xfrm>
            <a:off x="853326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0"/>
          </p:nvPr>
        </p:nvSpPr>
        <p:spPr>
          <a:xfrm>
            <a:off x="3346647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1"/>
          </p:nvPr>
        </p:nvSpPr>
        <p:spPr>
          <a:xfrm>
            <a:off x="5985174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4" name="Google Shape;174;p13"/>
          <p:cNvGrpSpPr/>
          <p:nvPr/>
        </p:nvGrpSpPr>
        <p:grpSpPr>
          <a:xfrm>
            <a:off x="7986280" y="357890"/>
            <a:ext cx="1003283" cy="1158056"/>
            <a:chOff x="6836250" y="6659075"/>
            <a:chExt cx="279225" cy="322300"/>
          </a:xfrm>
        </p:grpSpPr>
        <p:sp>
          <p:nvSpPr>
            <p:cNvPr id="175" name="Google Shape;175;p13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180" name="Google Shape;180;p13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3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183" name="Google Shape;183;p13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94" name="Google Shape;194;p1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1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1095375" y="3586590"/>
            <a:ext cx="6953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1"/>
          </p:nvPr>
        </p:nvSpPr>
        <p:spPr>
          <a:xfrm>
            <a:off x="1095375" y="1689500"/>
            <a:ext cx="6953400" cy="18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5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01" name="Google Shape;201;p15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5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1215300" y="1094175"/>
            <a:ext cx="3556800" cy="18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"/>
          </p:nvPr>
        </p:nvSpPr>
        <p:spPr>
          <a:xfrm>
            <a:off x="1215300" y="2933025"/>
            <a:ext cx="35568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5"/>
          <p:cNvSpPr>
            <a:spLocks noGrp="1"/>
          </p:cNvSpPr>
          <p:nvPr>
            <p:ph type="pic" idx="2"/>
          </p:nvPr>
        </p:nvSpPr>
        <p:spPr>
          <a:xfrm>
            <a:off x="4893225" y="1200150"/>
            <a:ext cx="2812500" cy="26100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07" name="Google Shape;207;p15"/>
          <p:cNvGrpSpPr/>
          <p:nvPr/>
        </p:nvGrpSpPr>
        <p:grpSpPr>
          <a:xfrm>
            <a:off x="153433" y="3969798"/>
            <a:ext cx="1448589" cy="1096968"/>
            <a:chOff x="153433" y="3969798"/>
            <a:chExt cx="1448589" cy="1096968"/>
          </a:xfrm>
        </p:grpSpPr>
        <p:sp>
          <p:nvSpPr>
            <p:cNvPr id="208" name="Google Shape;208;p15"/>
            <p:cNvSpPr/>
            <p:nvPr/>
          </p:nvSpPr>
          <p:spPr>
            <a:xfrm>
              <a:off x="522837" y="49530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15"/>
            <p:cNvGrpSpPr/>
            <p:nvPr/>
          </p:nvGrpSpPr>
          <p:grpSpPr>
            <a:xfrm>
              <a:off x="153433" y="3969798"/>
              <a:ext cx="1448589" cy="1096968"/>
              <a:chOff x="3321225" y="6290500"/>
              <a:chExt cx="645050" cy="488475"/>
            </a:xfrm>
          </p:grpSpPr>
          <p:sp>
            <p:nvSpPr>
              <p:cNvPr id="210" name="Google Shape;210;p15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44" name="Google Shape;244;p17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7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4725575" y="1534050"/>
            <a:ext cx="26403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1"/>
          </p:nvPr>
        </p:nvSpPr>
        <p:spPr>
          <a:xfrm>
            <a:off x="4725574" y="2737175"/>
            <a:ext cx="26403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58" name="Google Shape;258;p1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4860281" y="2449650"/>
            <a:ext cx="28416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subTitle" idx="2"/>
          </p:nvPr>
        </p:nvSpPr>
        <p:spPr>
          <a:xfrm>
            <a:off x="1442112" y="2449650"/>
            <a:ext cx="28416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3"/>
          </p:nvPr>
        </p:nvSpPr>
        <p:spPr>
          <a:xfrm>
            <a:off x="1442112" y="1890750"/>
            <a:ext cx="2841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subTitle" idx="4"/>
          </p:nvPr>
        </p:nvSpPr>
        <p:spPr>
          <a:xfrm>
            <a:off x="4860288" y="1890750"/>
            <a:ext cx="2841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66" name="Google Shape;266;p19"/>
          <p:cNvGrpSpPr/>
          <p:nvPr/>
        </p:nvGrpSpPr>
        <p:grpSpPr>
          <a:xfrm>
            <a:off x="8170261" y="4037862"/>
            <a:ext cx="705998" cy="695388"/>
            <a:chOff x="7984436" y="4270512"/>
            <a:chExt cx="705998" cy="695388"/>
          </a:xfrm>
        </p:grpSpPr>
        <p:sp>
          <p:nvSpPr>
            <p:cNvPr id="267" name="Google Shape;267;p19"/>
            <p:cNvSpPr/>
            <p:nvPr/>
          </p:nvSpPr>
          <p:spPr>
            <a:xfrm>
              <a:off x="8057100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19"/>
            <p:cNvGrpSpPr/>
            <p:nvPr/>
          </p:nvGrpSpPr>
          <p:grpSpPr>
            <a:xfrm>
              <a:off x="7984436" y="4270512"/>
              <a:ext cx="705998" cy="666982"/>
              <a:chOff x="1623700" y="6514438"/>
              <a:chExt cx="416150" cy="393175"/>
            </a:xfrm>
          </p:grpSpPr>
          <p:sp>
            <p:nvSpPr>
              <p:cNvPr id="269" name="Google Shape;269;p19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" name="Google Shape;282;p19"/>
          <p:cNvGrpSpPr/>
          <p:nvPr/>
        </p:nvGrpSpPr>
        <p:grpSpPr>
          <a:xfrm flipH="1">
            <a:off x="312969" y="3903170"/>
            <a:ext cx="1146231" cy="964793"/>
            <a:chOff x="359194" y="3930920"/>
            <a:chExt cx="1146231" cy="964793"/>
          </a:xfrm>
        </p:grpSpPr>
        <p:grpSp>
          <p:nvGrpSpPr>
            <p:cNvPr id="283" name="Google Shape;283;p19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284" name="Google Shape;284;p19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285" name="Google Shape;285;p19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9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19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19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9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9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1" name="Google Shape;291;p19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292" name="Google Shape;292;p19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19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19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19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19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19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19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19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0" name="Google Shape;300;p19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7507574" y="4362199"/>
            <a:ext cx="552826" cy="572713"/>
            <a:chOff x="8304224" y="3123024"/>
            <a:chExt cx="552826" cy="572713"/>
          </a:xfrm>
        </p:grpSpPr>
        <p:sp>
          <p:nvSpPr>
            <p:cNvPr id="302" name="Google Shape;302;p19"/>
            <p:cNvSpPr/>
            <p:nvPr/>
          </p:nvSpPr>
          <p:spPr>
            <a:xfrm>
              <a:off x="8495250" y="3592225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19"/>
            <p:cNvGrpSpPr/>
            <p:nvPr/>
          </p:nvGrpSpPr>
          <p:grpSpPr>
            <a:xfrm>
              <a:off x="8304224" y="3123024"/>
              <a:ext cx="466444" cy="572713"/>
              <a:chOff x="1232300" y="6366250"/>
              <a:chExt cx="326550" cy="400975"/>
            </a:xfrm>
          </p:grpSpPr>
          <p:sp>
            <p:nvSpPr>
              <p:cNvPr id="304" name="Google Shape;304;p19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0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13" name="Google Shape;313;p20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20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1"/>
          </p:nvPr>
        </p:nvSpPr>
        <p:spPr>
          <a:xfrm>
            <a:off x="4665846" y="1658100"/>
            <a:ext cx="3082500" cy="21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2"/>
          </p:nvPr>
        </p:nvSpPr>
        <p:spPr>
          <a:xfrm>
            <a:off x="1243250" y="1658100"/>
            <a:ext cx="3082500" cy="21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0"/>
          <p:cNvSpPr/>
          <p:nvPr/>
        </p:nvSpPr>
        <p:spPr>
          <a:xfrm>
            <a:off x="522837" y="4953024"/>
            <a:ext cx="709800" cy="549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20"/>
          <p:cNvGrpSpPr/>
          <p:nvPr/>
        </p:nvGrpSpPr>
        <p:grpSpPr>
          <a:xfrm>
            <a:off x="153433" y="3969798"/>
            <a:ext cx="1448589" cy="1096968"/>
            <a:chOff x="3321225" y="6290500"/>
            <a:chExt cx="645050" cy="488475"/>
          </a:xfrm>
        </p:grpSpPr>
        <p:sp>
          <p:nvSpPr>
            <p:cNvPr id="321" name="Google Shape;321;p20"/>
            <p:cNvSpPr/>
            <p:nvPr/>
          </p:nvSpPr>
          <p:spPr>
            <a:xfrm>
              <a:off x="3321225" y="6290500"/>
              <a:ext cx="645050" cy="488475"/>
            </a:xfrm>
            <a:custGeom>
              <a:avLst/>
              <a:gdLst/>
              <a:ahLst/>
              <a:cxnLst/>
              <a:rect l="l" t="t" r="r" b="b"/>
              <a:pathLst>
                <a:path w="25802" h="19539" extrusionOk="0">
                  <a:moveTo>
                    <a:pt x="16824" y="0"/>
                  </a:moveTo>
                  <a:lnTo>
                    <a:pt x="11752" y="5001"/>
                  </a:lnTo>
                  <a:lnTo>
                    <a:pt x="4883" y="2405"/>
                  </a:lnTo>
                  <a:lnTo>
                    <a:pt x="1" y="6513"/>
                  </a:lnTo>
                  <a:lnTo>
                    <a:pt x="3859" y="19538"/>
                  </a:lnTo>
                  <a:lnTo>
                    <a:pt x="9050" y="15919"/>
                  </a:lnTo>
                  <a:lnTo>
                    <a:pt x="15681" y="18264"/>
                  </a:lnTo>
                  <a:lnTo>
                    <a:pt x="19896" y="14050"/>
                  </a:lnTo>
                  <a:lnTo>
                    <a:pt x="25802" y="16038"/>
                  </a:lnTo>
                  <a:lnTo>
                    <a:pt x="23337" y="1751"/>
                  </a:lnTo>
                  <a:lnTo>
                    <a:pt x="16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356350" y="6321150"/>
              <a:ext cx="591775" cy="436100"/>
            </a:xfrm>
            <a:custGeom>
              <a:avLst/>
              <a:gdLst/>
              <a:ahLst/>
              <a:cxnLst/>
              <a:rect l="l" t="t" r="r" b="b"/>
              <a:pathLst>
                <a:path w="23671" h="17444" extrusionOk="0">
                  <a:moveTo>
                    <a:pt x="14872" y="1"/>
                  </a:moveTo>
                  <a:lnTo>
                    <a:pt x="10383" y="4263"/>
                  </a:lnTo>
                  <a:lnTo>
                    <a:pt x="9585" y="3977"/>
                  </a:lnTo>
                  <a:lnTo>
                    <a:pt x="5002" y="4858"/>
                  </a:lnTo>
                  <a:lnTo>
                    <a:pt x="4347" y="4358"/>
                  </a:lnTo>
                  <a:lnTo>
                    <a:pt x="1" y="7918"/>
                  </a:lnTo>
                  <a:lnTo>
                    <a:pt x="2823" y="17443"/>
                  </a:lnTo>
                  <a:lnTo>
                    <a:pt x="7454" y="14002"/>
                  </a:lnTo>
                  <a:lnTo>
                    <a:pt x="9121" y="14657"/>
                  </a:lnTo>
                  <a:lnTo>
                    <a:pt x="18229" y="12455"/>
                  </a:lnTo>
                  <a:lnTo>
                    <a:pt x="18396" y="12276"/>
                  </a:lnTo>
                  <a:lnTo>
                    <a:pt x="23671" y="13693"/>
                  </a:lnTo>
                  <a:lnTo>
                    <a:pt x="22658" y="8025"/>
                  </a:lnTo>
                  <a:cubicBezTo>
                    <a:pt x="22635" y="8014"/>
                    <a:pt x="22599" y="8002"/>
                    <a:pt x="22575" y="7990"/>
                  </a:cubicBezTo>
                  <a:lnTo>
                    <a:pt x="20623" y="2346"/>
                  </a:lnTo>
                  <a:lnTo>
                    <a:pt x="16646" y="1263"/>
                  </a:lnTo>
                  <a:lnTo>
                    <a:pt x="14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584375" y="6505575"/>
              <a:ext cx="229800" cy="230525"/>
            </a:xfrm>
            <a:custGeom>
              <a:avLst/>
              <a:gdLst/>
              <a:ahLst/>
              <a:cxnLst/>
              <a:rect l="l" t="t" r="r" b="b"/>
              <a:pathLst>
                <a:path w="9192" h="9221" extrusionOk="0">
                  <a:moveTo>
                    <a:pt x="5374" y="1"/>
                  </a:moveTo>
                  <a:cubicBezTo>
                    <a:pt x="4795" y="1"/>
                    <a:pt x="4238" y="65"/>
                    <a:pt x="3786" y="160"/>
                  </a:cubicBezTo>
                  <a:cubicBezTo>
                    <a:pt x="2739" y="375"/>
                    <a:pt x="1322" y="827"/>
                    <a:pt x="834" y="1887"/>
                  </a:cubicBezTo>
                  <a:cubicBezTo>
                    <a:pt x="536" y="2482"/>
                    <a:pt x="476" y="3089"/>
                    <a:pt x="1226" y="3184"/>
                  </a:cubicBezTo>
                  <a:cubicBezTo>
                    <a:pt x="1281" y="3190"/>
                    <a:pt x="1338" y="3192"/>
                    <a:pt x="1398" y="3192"/>
                  </a:cubicBezTo>
                  <a:cubicBezTo>
                    <a:pt x="1665" y="3192"/>
                    <a:pt x="1977" y="3145"/>
                    <a:pt x="2275" y="3145"/>
                  </a:cubicBezTo>
                  <a:cubicBezTo>
                    <a:pt x="2605" y="3145"/>
                    <a:pt x="2916" y="3203"/>
                    <a:pt x="3131" y="3446"/>
                  </a:cubicBezTo>
                  <a:cubicBezTo>
                    <a:pt x="3524" y="3899"/>
                    <a:pt x="3131" y="4804"/>
                    <a:pt x="2703" y="5113"/>
                  </a:cubicBezTo>
                  <a:cubicBezTo>
                    <a:pt x="2498" y="5269"/>
                    <a:pt x="2307" y="5338"/>
                    <a:pt x="2133" y="5338"/>
                  </a:cubicBezTo>
                  <a:cubicBezTo>
                    <a:pt x="1802" y="5338"/>
                    <a:pt x="1538" y="5083"/>
                    <a:pt x="1381" y="4685"/>
                  </a:cubicBezTo>
                  <a:cubicBezTo>
                    <a:pt x="1278" y="4376"/>
                    <a:pt x="1183" y="4154"/>
                    <a:pt x="1087" y="4154"/>
                  </a:cubicBezTo>
                  <a:cubicBezTo>
                    <a:pt x="1016" y="4154"/>
                    <a:pt x="945" y="4273"/>
                    <a:pt x="869" y="4566"/>
                  </a:cubicBezTo>
                  <a:cubicBezTo>
                    <a:pt x="667" y="5292"/>
                    <a:pt x="488" y="6471"/>
                    <a:pt x="0" y="7268"/>
                  </a:cubicBezTo>
                  <a:lnTo>
                    <a:pt x="5001" y="9221"/>
                  </a:lnTo>
                  <a:lnTo>
                    <a:pt x="9108" y="5078"/>
                  </a:lnTo>
                  <a:cubicBezTo>
                    <a:pt x="9120" y="4947"/>
                    <a:pt x="9120" y="4816"/>
                    <a:pt x="9132" y="4685"/>
                  </a:cubicBezTo>
                  <a:cubicBezTo>
                    <a:pt x="9156" y="3637"/>
                    <a:pt x="9192" y="2161"/>
                    <a:pt x="8561" y="1220"/>
                  </a:cubicBezTo>
                  <a:cubicBezTo>
                    <a:pt x="7944" y="296"/>
                    <a:pt x="6610" y="1"/>
                    <a:pt x="5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338200" y="6368175"/>
              <a:ext cx="257800" cy="298275"/>
            </a:xfrm>
            <a:custGeom>
              <a:avLst/>
              <a:gdLst/>
              <a:ahLst/>
              <a:cxnLst/>
              <a:rect l="l" t="t" r="r" b="b"/>
              <a:pathLst>
                <a:path w="10312" h="11931" extrusionOk="0">
                  <a:moveTo>
                    <a:pt x="4251" y="1"/>
                  </a:moveTo>
                  <a:lnTo>
                    <a:pt x="1" y="3573"/>
                  </a:lnTo>
                  <a:lnTo>
                    <a:pt x="727" y="6037"/>
                  </a:lnTo>
                  <a:cubicBezTo>
                    <a:pt x="1040" y="5956"/>
                    <a:pt x="1370" y="5911"/>
                    <a:pt x="1681" y="5911"/>
                  </a:cubicBezTo>
                  <a:cubicBezTo>
                    <a:pt x="2279" y="5911"/>
                    <a:pt x="2805" y="6078"/>
                    <a:pt x="3001" y="6478"/>
                  </a:cubicBezTo>
                  <a:cubicBezTo>
                    <a:pt x="3144" y="6775"/>
                    <a:pt x="2787" y="7895"/>
                    <a:pt x="3120" y="8038"/>
                  </a:cubicBezTo>
                  <a:cubicBezTo>
                    <a:pt x="3149" y="8055"/>
                    <a:pt x="3177" y="8063"/>
                    <a:pt x="3203" y="8063"/>
                  </a:cubicBezTo>
                  <a:cubicBezTo>
                    <a:pt x="3554" y="8063"/>
                    <a:pt x="3669" y="6607"/>
                    <a:pt x="3692" y="6418"/>
                  </a:cubicBezTo>
                  <a:cubicBezTo>
                    <a:pt x="3870" y="5537"/>
                    <a:pt x="4263" y="4728"/>
                    <a:pt x="5204" y="4489"/>
                  </a:cubicBezTo>
                  <a:cubicBezTo>
                    <a:pt x="5357" y="4448"/>
                    <a:pt x="5534" y="4424"/>
                    <a:pt x="5716" y="4424"/>
                  </a:cubicBezTo>
                  <a:cubicBezTo>
                    <a:pt x="6213" y="4424"/>
                    <a:pt x="6744" y="4599"/>
                    <a:pt x="6918" y="5061"/>
                  </a:cubicBezTo>
                  <a:cubicBezTo>
                    <a:pt x="7156" y="5728"/>
                    <a:pt x="6311" y="6323"/>
                    <a:pt x="5954" y="6775"/>
                  </a:cubicBezTo>
                  <a:cubicBezTo>
                    <a:pt x="5287" y="7502"/>
                    <a:pt x="4596" y="8526"/>
                    <a:pt x="4299" y="9466"/>
                  </a:cubicBezTo>
                  <a:cubicBezTo>
                    <a:pt x="3852" y="10818"/>
                    <a:pt x="4532" y="11931"/>
                    <a:pt x="5736" y="11931"/>
                  </a:cubicBezTo>
                  <a:cubicBezTo>
                    <a:pt x="6007" y="11931"/>
                    <a:pt x="6304" y="11875"/>
                    <a:pt x="6620" y="11752"/>
                  </a:cubicBezTo>
                  <a:cubicBezTo>
                    <a:pt x="8371" y="11086"/>
                    <a:pt x="8275" y="9192"/>
                    <a:pt x="8275" y="7597"/>
                  </a:cubicBezTo>
                  <a:cubicBezTo>
                    <a:pt x="8275" y="6752"/>
                    <a:pt x="8240" y="5906"/>
                    <a:pt x="8549" y="5120"/>
                  </a:cubicBezTo>
                  <a:cubicBezTo>
                    <a:pt x="8823" y="4430"/>
                    <a:pt x="9359" y="3942"/>
                    <a:pt x="9752" y="3311"/>
                  </a:cubicBezTo>
                  <a:cubicBezTo>
                    <a:pt x="10002" y="2930"/>
                    <a:pt x="10180" y="2513"/>
                    <a:pt x="10311" y="2096"/>
                  </a:cubicBezTo>
                  <a:lnTo>
                    <a:pt x="4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3682900" y="6303300"/>
              <a:ext cx="239925" cy="227075"/>
            </a:xfrm>
            <a:custGeom>
              <a:avLst/>
              <a:gdLst/>
              <a:ahLst/>
              <a:cxnLst/>
              <a:rect l="l" t="t" r="r" b="b"/>
              <a:pathLst>
                <a:path w="9597" h="9083" extrusionOk="0">
                  <a:moveTo>
                    <a:pt x="2572" y="0"/>
                  </a:moveTo>
                  <a:lnTo>
                    <a:pt x="1810" y="715"/>
                  </a:lnTo>
                  <a:cubicBezTo>
                    <a:pt x="1774" y="917"/>
                    <a:pt x="1643" y="1108"/>
                    <a:pt x="1453" y="1358"/>
                  </a:cubicBezTo>
                  <a:cubicBezTo>
                    <a:pt x="822" y="2131"/>
                    <a:pt x="0" y="3072"/>
                    <a:pt x="1000" y="3917"/>
                  </a:cubicBezTo>
                  <a:cubicBezTo>
                    <a:pt x="1417" y="4282"/>
                    <a:pt x="1934" y="4464"/>
                    <a:pt x="2479" y="4464"/>
                  </a:cubicBezTo>
                  <a:cubicBezTo>
                    <a:pt x="2557" y="4464"/>
                    <a:pt x="2636" y="4461"/>
                    <a:pt x="2715" y="4453"/>
                  </a:cubicBezTo>
                  <a:cubicBezTo>
                    <a:pt x="3596" y="4370"/>
                    <a:pt x="3322" y="4036"/>
                    <a:pt x="3500" y="3405"/>
                  </a:cubicBezTo>
                  <a:cubicBezTo>
                    <a:pt x="3620" y="3024"/>
                    <a:pt x="3940" y="2934"/>
                    <a:pt x="4295" y="2934"/>
                  </a:cubicBezTo>
                  <a:cubicBezTo>
                    <a:pt x="4473" y="2934"/>
                    <a:pt x="4659" y="2957"/>
                    <a:pt x="4834" y="2977"/>
                  </a:cubicBezTo>
                  <a:cubicBezTo>
                    <a:pt x="5429" y="3096"/>
                    <a:pt x="5977" y="3167"/>
                    <a:pt x="5798" y="3822"/>
                  </a:cubicBezTo>
                  <a:cubicBezTo>
                    <a:pt x="5548" y="4763"/>
                    <a:pt x="5036" y="5632"/>
                    <a:pt x="4739" y="6537"/>
                  </a:cubicBezTo>
                  <a:cubicBezTo>
                    <a:pt x="4251" y="7894"/>
                    <a:pt x="5036" y="8442"/>
                    <a:pt x="6215" y="8894"/>
                  </a:cubicBezTo>
                  <a:cubicBezTo>
                    <a:pt x="6455" y="8970"/>
                    <a:pt x="6796" y="9083"/>
                    <a:pt x="7092" y="9083"/>
                  </a:cubicBezTo>
                  <a:cubicBezTo>
                    <a:pt x="7353" y="9083"/>
                    <a:pt x="7578" y="8995"/>
                    <a:pt x="7668" y="8716"/>
                  </a:cubicBezTo>
                  <a:cubicBezTo>
                    <a:pt x="7811" y="8323"/>
                    <a:pt x="7394" y="7715"/>
                    <a:pt x="7215" y="7382"/>
                  </a:cubicBezTo>
                  <a:cubicBezTo>
                    <a:pt x="6903" y="6791"/>
                    <a:pt x="6215" y="5011"/>
                    <a:pt x="7419" y="5011"/>
                  </a:cubicBezTo>
                  <a:cubicBezTo>
                    <a:pt x="7500" y="5011"/>
                    <a:pt x="7591" y="5019"/>
                    <a:pt x="7691" y="5037"/>
                  </a:cubicBezTo>
                  <a:cubicBezTo>
                    <a:pt x="8596" y="5179"/>
                    <a:pt x="7632" y="6965"/>
                    <a:pt x="8120" y="7656"/>
                  </a:cubicBezTo>
                  <a:cubicBezTo>
                    <a:pt x="8501" y="8192"/>
                    <a:pt x="9013" y="8537"/>
                    <a:pt x="9596" y="8739"/>
                  </a:cubicBezTo>
                  <a:lnTo>
                    <a:pt x="8323" y="1655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355475" y="6296150"/>
              <a:ext cx="581050" cy="443825"/>
            </a:xfrm>
            <a:custGeom>
              <a:avLst/>
              <a:gdLst/>
              <a:ahLst/>
              <a:cxnLst/>
              <a:rect l="l" t="t" r="r" b="b"/>
              <a:pathLst>
                <a:path w="23242" h="17753" extrusionOk="0">
                  <a:moveTo>
                    <a:pt x="16371" y="3775"/>
                  </a:moveTo>
                  <a:lnTo>
                    <a:pt x="17538" y="9156"/>
                  </a:lnTo>
                  <a:lnTo>
                    <a:pt x="12752" y="12716"/>
                  </a:lnTo>
                  <a:lnTo>
                    <a:pt x="11263" y="7692"/>
                  </a:lnTo>
                  <a:lnTo>
                    <a:pt x="16371" y="3775"/>
                  </a:lnTo>
                  <a:close/>
                  <a:moveTo>
                    <a:pt x="4703" y="6097"/>
                  </a:moveTo>
                  <a:lnTo>
                    <a:pt x="11144" y="7716"/>
                  </a:lnTo>
                  <a:lnTo>
                    <a:pt x="12633" y="12728"/>
                  </a:lnTo>
                  <a:lnTo>
                    <a:pt x="12633" y="12728"/>
                  </a:lnTo>
                  <a:lnTo>
                    <a:pt x="6299" y="11061"/>
                  </a:lnTo>
                  <a:lnTo>
                    <a:pt x="4703" y="6097"/>
                  </a:lnTo>
                  <a:close/>
                  <a:moveTo>
                    <a:pt x="15669" y="1"/>
                  </a:moveTo>
                  <a:lnTo>
                    <a:pt x="15550" y="24"/>
                  </a:lnTo>
                  <a:lnTo>
                    <a:pt x="16347" y="3644"/>
                  </a:lnTo>
                  <a:lnTo>
                    <a:pt x="11228" y="7573"/>
                  </a:lnTo>
                  <a:lnTo>
                    <a:pt x="10442" y="4954"/>
                  </a:lnTo>
                  <a:lnTo>
                    <a:pt x="10335" y="4989"/>
                  </a:lnTo>
                  <a:lnTo>
                    <a:pt x="11097" y="7585"/>
                  </a:lnTo>
                  <a:lnTo>
                    <a:pt x="4656" y="5966"/>
                  </a:lnTo>
                  <a:lnTo>
                    <a:pt x="3584" y="2620"/>
                  </a:lnTo>
                  <a:lnTo>
                    <a:pt x="3477" y="2668"/>
                  </a:lnTo>
                  <a:lnTo>
                    <a:pt x="4548" y="5989"/>
                  </a:lnTo>
                  <a:lnTo>
                    <a:pt x="0" y="9776"/>
                  </a:lnTo>
                  <a:lnTo>
                    <a:pt x="72" y="9871"/>
                  </a:lnTo>
                  <a:lnTo>
                    <a:pt x="4584" y="6120"/>
                  </a:lnTo>
                  <a:lnTo>
                    <a:pt x="6180" y="11085"/>
                  </a:lnTo>
                  <a:lnTo>
                    <a:pt x="1369" y="14478"/>
                  </a:lnTo>
                  <a:lnTo>
                    <a:pt x="1441" y="14586"/>
                  </a:lnTo>
                  <a:lnTo>
                    <a:pt x="6215" y="11204"/>
                  </a:lnTo>
                  <a:lnTo>
                    <a:pt x="7561" y="15383"/>
                  </a:lnTo>
                  <a:lnTo>
                    <a:pt x="7668" y="15348"/>
                  </a:lnTo>
                  <a:lnTo>
                    <a:pt x="6334" y="11192"/>
                  </a:lnTo>
                  <a:lnTo>
                    <a:pt x="12668" y="12871"/>
                  </a:lnTo>
                  <a:lnTo>
                    <a:pt x="14133" y="17753"/>
                  </a:lnTo>
                  <a:lnTo>
                    <a:pt x="14240" y="17729"/>
                  </a:lnTo>
                  <a:lnTo>
                    <a:pt x="12787" y="12847"/>
                  </a:lnTo>
                  <a:lnTo>
                    <a:pt x="17574" y="9287"/>
                  </a:lnTo>
                  <a:lnTo>
                    <a:pt x="18514" y="13586"/>
                  </a:lnTo>
                  <a:lnTo>
                    <a:pt x="18622" y="13562"/>
                  </a:lnTo>
                  <a:lnTo>
                    <a:pt x="17693" y="9264"/>
                  </a:lnTo>
                  <a:lnTo>
                    <a:pt x="17693" y="9264"/>
                  </a:lnTo>
                  <a:lnTo>
                    <a:pt x="23217" y="10442"/>
                  </a:lnTo>
                  <a:lnTo>
                    <a:pt x="23241" y="10323"/>
                  </a:lnTo>
                  <a:lnTo>
                    <a:pt x="17657" y="9133"/>
                  </a:lnTo>
                  <a:lnTo>
                    <a:pt x="16490" y="3739"/>
                  </a:lnTo>
                  <a:lnTo>
                    <a:pt x="22158" y="4656"/>
                  </a:lnTo>
                  <a:lnTo>
                    <a:pt x="22182" y="4537"/>
                  </a:lnTo>
                  <a:lnTo>
                    <a:pt x="16467" y="3620"/>
                  </a:lnTo>
                  <a:lnTo>
                    <a:pt x="15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355475" y="6475250"/>
              <a:ext cx="31875" cy="26900"/>
            </a:xfrm>
            <a:custGeom>
              <a:avLst/>
              <a:gdLst/>
              <a:ahLst/>
              <a:cxnLst/>
              <a:rect l="l" t="t" r="r" b="b"/>
              <a:pathLst>
                <a:path w="1275" h="1076" extrusionOk="0">
                  <a:moveTo>
                    <a:pt x="705" y="128"/>
                  </a:moveTo>
                  <a:cubicBezTo>
                    <a:pt x="755" y="128"/>
                    <a:pt x="805" y="162"/>
                    <a:pt x="834" y="218"/>
                  </a:cubicBezTo>
                  <a:cubicBezTo>
                    <a:pt x="869" y="290"/>
                    <a:pt x="857" y="361"/>
                    <a:pt x="810" y="397"/>
                  </a:cubicBezTo>
                  <a:cubicBezTo>
                    <a:pt x="800" y="402"/>
                    <a:pt x="789" y="404"/>
                    <a:pt x="777" y="404"/>
                  </a:cubicBezTo>
                  <a:cubicBezTo>
                    <a:pt x="733" y="404"/>
                    <a:pt x="681" y="370"/>
                    <a:pt x="643" y="314"/>
                  </a:cubicBezTo>
                  <a:cubicBezTo>
                    <a:pt x="607" y="242"/>
                    <a:pt x="619" y="171"/>
                    <a:pt x="667" y="135"/>
                  </a:cubicBezTo>
                  <a:cubicBezTo>
                    <a:pt x="679" y="130"/>
                    <a:pt x="692" y="128"/>
                    <a:pt x="705" y="128"/>
                  </a:cubicBezTo>
                  <a:close/>
                  <a:moveTo>
                    <a:pt x="827" y="1"/>
                  </a:moveTo>
                  <a:cubicBezTo>
                    <a:pt x="767" y="1"/>
                    <a:pt x="694" y="20"/>
                    <a:pt x="607" y="64"/>
                  </a:cubicBezTo>
                  <a:cubicBezTo>
                    <a:pt x="0" y="361"/>
                    <a:pt x="1024" y="1076"/>
                    <a:pt x="1024" y="1076"/>
                  </a:cubicBezTo>
                  <a:cubicBezTo>
                    <a:pt x="1024" y="1076"/>
                    <a:pt x="1274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832025" y="6493900"/>
              <a:ext cx="34775" cy="27300"/>
            </a:xfrm>
            <a:custGeom>
              <a:avLst/>
              <a:gdLst/>
              <a:ahLst/>
              <a:cxnLst/>
              <a:rect l="l" t="t" r="r" b="b"/>
              <a:pathLst>
                <a:path w="1391" h="1092" extrusionOk="0">
                  <a:moveTo>
                    <a:pt x="730" y="102"/>
                  </a:moveTo>
                  <a:cubicBezTo>
                    <a:pt x="776" y="102"/>
                    <a:pt x="835" y="148"/>
                    <a:pt x="845" y="222"/>
                  </a:cubicBezTo>
                  <a:cubicBezTo>
                    <a:pt x="869" y="294"/>
                    <a:pt x="845" y="377"/>
                    <a:pt x="786" y="389"/>
                  </a:cubicBezTo>
                  <a:cubicBezTo>
                    <a:pt x="780" y="390"/>
                    <a:pt x="774" y="391"/>
                    <a:pt x="768" y="391"/>
                  </a:cubicBezTo>
                  <a:cubicBezTo>
                    <a:pt x="715" y="391"/>
                    <a:pt x="664" y="345"/>
                    <a:pt x="643" y="270"/>
                  </a:cubicBezTo>
                  <a:cubicBezTo>
                    <a:pt x="631" y="199"/>
                    <a:pt x="655" y="127"/>
                    <a:pt x="714" y="103"/>
                  </a:cubicBezTo>
                  <a:cubicBezTo>
                    <a:pt x="719" y="102"/>
                    <a:pt x="724" y="102"/>
                    <a:pt x="730" y="102"/>
                  </a:cubicBezTo>
                  <a:close/>
                  <a:moveTo>
                    <a:pt x="817" y="0"/>
                  </a:moveTo>
                  <a:cubicBezTo>
                    <a:pt x="773" y="0"/>
                    <a:pt x="724" y="7"/>
                    <a:pt x="667" y="20"/>
                  </a:cubicBezTo>
                  <a:cubicBezTo>
                    <a:pt x="0" y="175"/>
                    <a:pt x="845" y="1092"/>
                    <a:pt x="845" y="1092"/>
                  </a:cubicBezTo>
                  <a:cubicBezTo>
                    <a:pt x="845" y="1092"/>
                    <a:pt x="1391" y="0"/>
                    <a:pt x="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704925" y="6362225"/>
              <a:ext cx="31900" cy="26825"/>
            </a:xfrm>
            <a:custGeom>
              <a:avLst/>
              <a:gdLst/>
              <a:ahLst/>
              <a:cxnLst/>
              <a:rect l="l" t="t" r="r" b="b"/>
              <a:pathLst>
                <a:path w="1276" h="1073" extrusionOk="0">
                  <a:moveTo>
                    <a:pt x="716" y="130"/>
                  </a:moveTo>
                  <a:cubicBezTo>
                    <a:pt x="762" y="130"/>
                    <a:pt x="807" y="163"/>
                    <a:pt x="834" y="215"/>
                  </a:cubicBezTo>
                  <a:cubicBezTo>
                    <a:pt x="869" y="286"/>
                    <a:pt x="857" y="370"/>
                    <a:pt x="810" y="394"/>
                  </a:cubicBezTo>
                  <a:cubicBezTo>
                    <a:pt x="800" y="399"/>
                    <a:pt x="788" y="401"/>
                    <a:pt x="777" y="401"/>
                  </a:cubicBezTo>
                  <a:cubicBezTo>
                    <a:pt x="733" y="401"/>
                    <a:pt x="683" y="369"/>
                    <a:pt x="655" y="322"/>
                  </a:cubicBezTo>
                  <a:cubicBezTo>
                    <a:pt x="607" y="251"/>
                    <a:pt x="619" y="167"/>
                    <a:pt x="667" y="144"/>
                  </a:cubicBezTo>
                  <a:cubicBezTo>
                    <a:pt x="683" y="134"/>
                    <a:pt x="700" y="130"/>
                    <a:pt x="716" y="130"/>
                  </a:cubicBezTo>
                  <a:close/>
                  <a:moveTo>
                    <a:pt x="823" y="1"/>
                  </a:moveTo>
                  <a:cubicBezTo>
                    <a:pt x="764" y="1"/>
                    <a:pt x="692" y="19"/>
                    <a:pt x="607" y="60"/>
                  </a:cubicBezTo>
                  <a:cubicBezTo>
                    <a:pt x="0" y="370"/>
                    <a:pt x="1024" y="1072"/>
                    <a:pt x="1024" y="1072"/>
                  </a:cubicBezTo>
                  <a:cubicBezTo>
                    <a:pt x="1024" y="1072"/>
                    <a:pt x="127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3476025" y="6620825"/>
              <a:ext cx="31875" cy="26875"/>
            </a:xfrm>
            <a:custGeom>
              <a:avLst/>
              <a:gdLst/>
              <a:ahLst/>
              <a:cxnLst/>
              <a:rect l="l" t="t" r="r" b="b"/>
              <a:pathLst>
                <a:path w="1275" h="1075" extrusionOk="0">
                  <a:moveTo>
                    <a:pt x="709" y="132"/>
                  </a:moveTo>
                  <a:cubicBezTo>
                    <a:pt x="751" y="132"/>
                    <a:pt x="799" y="165"/>
                    <a:pt x="834" y="218"/>
                  </a:cubicBezTo>
                  <a:cubicBezTo>
                    <a:pt x="869" y="289"/>
                    <a:pt x="857" y="360"/>
                    <a:pt x="810" y="396"/>
                  </a:cubicBezTo>
                  <a:cubicBezTo>
                    <a:pt x="797" y="401"/>
                    <a:pt x="784" y="403"/>
                    <a:pt x="771" y="403"/>
                  </a:cubicBezTo>
                  <a:cubicBezTo>
                    <a:pt x="722" y="403"/>
                    <a:pt x="671" y="369"/>
                    <a:pt x="643" y="313"/>
                  </a:cubicBezTo>
                  <a:cubicBezTo>
                    <a:pt x="607" y="241"/>
                    <a:pt x="619" y="170"/>
                    <a:pt x="667" y="146"/>
                  </a:cubicBezTo>
                  <a:cubicBezTo>
                    <a:pt x="680" y="137"/>
                    <a:pt x="694" y="132"/>
                    <a:pt x="709" y="132"/>
                  </a:cubicBezTo>
                  <a:close/>
                  <a:moveTo>
                    <a:pt x="827" y="0"/>
                  </a:moveTo>
                  <a:cubicBezTo>
                    <a:pt x="767" y="0"/>
                    <a:pt x="694" y="19"/>
                    <a:pt x="607" y="63"/>
                  </a:cubicBezTo>
                  <a:cubicBezTo>
                    <a:pt x="0" y="360"/>
                    <a:pt x="1024" y="1075"/>
                    <a:pt x="1024" y="1075"/>
                  </a:cubicBezTo>
                  <a:cubicBezTo>
                    <a:pt x="1024" y="1075"/>
                    <a:pt x="1274" y="0"/>
                    <a:pt x="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753425" y="6627150"/>
              <a:ext cx="35050" cy="27400"/>
            </a:xfrm>
            <a:custGeom>
              <a:avLst/>
              <a:gdLst/>
              <a:ahLst/>
              <a:cxnLst/>
              <a:rect l="l" t="t" r="r" b="b"/>
              <a:pathLst>
                <a:path w="1402" h="1096" extrusionOk="0">
                  <a:moveTo>
                    <a:pt x="721" y="106"/>
                  </a:moveTo>
                  <a:cubicBezTo>
                    <a:pt x="774" y="106"/>
                    <a:pt x="824" y="152"/>
                    <a:pt x="834" y="226"/>
                  </a:cubicBezTo>
                  <a:cubicBezTo>
                    <a:pt x="846" y="298"/>
                    <a:pt x="822" y="381"/>
                    <a:pt x="763" y="393"/>
                  </a:cubicBezTo>
                  <a:cubicBezTo>
                    <a:pt x="703" y="393"/>
                    <a:pt x="644" y="346"/>
                    <a:pt x="632" y="262"/>
                  </a:cubicBezTo>
                  <a:cubicBezTo>
                    <a:pt x="620" y="191"/>
                    <a:pt x="644" y="119"/>
                    <a:pt x="703" y="107"/>
                  </a:cubicBezTo>
                  <a:cubicBezTo>
                    <a:pt x="709" y="106"/>
                    <a:pt x="715" y="106"/>
                    <a:pt x="721" y="106"/>
                  </a:cubicBezTo>
                  <a:close/>
                  <a:moveTo>
                    <a:pt x="788" y="1"/>
                  </a:moveTo>
                  <a:cubicBezTo>
                    <a:pt x="752" y="1"/>
                    <a:pt x="712" y="4"/>
                    <a:pt x="668" y="12"/>
                  </a:cubicBezTo>
                  <a:cubicBezTo>
                    <a:pt x="1" y="131"/>
                    <a:pt x="775" y="1096"/>
                    <a:pt x="775" y="1096"/>
                  </a:cubicBezTo>
                  <a:cubicBezTo>
                    <a:pt x="775" y="1096"/>
                    <a:pt x="1402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663250" y="6553325"/>
              <a:ext cx="31900" cy="26825"/>
            </a:xfrm>
            <a:custGeom>
              <a:avLst/>
              <a:gdLst/>
              <a:ahLst/>
              <a:cxnLst/>
              <a:rect l="l" t="t" r="r" b="b"/>
              <a:pathLst>
                <a:path w="1276" h="1073" extrusionOk="0">
                  <a:moveTo>
                    <a:pt x="713" y="134"/>
                  </a:moveTo>
                  <a:cubicBezTo>
                    <a:pt x="760" y="134"/>
                    <a:pt x="807" y="161"/>
                    <a:pt x="834" y="215"/>
                  </a:cubicBezTo>
                  <a:cubicBezTo>
                    <a:pt x="869" y="286"/>
                    <a:pt x="857" y="370"/>
                    <a:pt x="810" y="393"/>
                  </a:cubicBezTo>
                  <a:cubicBezTo>
                    <a:pt x="798" y="399"/>
                    <a:pt x="785" y="402"/>
                    <a:pt x="771" y="402"/>
                  </a:cubicBezTo>
                  <a:cubicBezTo>
                    <a:pt x="729" y="402"/>
                    <a:pt x="682" y="376"/>
                    <a:pt x="655" y="322"/>
                  </a:cubicBezTo>
                  <a:cubicBezTo>
                    <a:pt x="607" y="251"/>
                    <a:pt x="619" y="167"/>
                    <a:pt x="667" y="143"/>
                  </a:cubicBezTo>
                  <a:cubicBezTo>
                    <a:pt x="682" y="137"/>
                    <a:pt x="697" y="134"/>
                    <a:pt x="713" y="134"/>
                  </a:cubicBezTo>
                  <a:close/>
                  <a:moveTo>
                    <a:pt x="823" y="1"/>
                  </a:moveTo>
                  <a:cubicBezTo>
                    <a:pt x="764" y="1"/>
                    <a:pt x="693" y="19"/>
                    <a:pt x="607" y="60"/>
                  </a:cubicBezTo>
                  <a:cubicBezTo>
                    <a:pt x="0" y="370"/>
                    <a:pt x="1024" y="1072"/>
                    <a:pt x="1024" y="1072"/>
                  </a:cubicBezTo>
                  <a:cubicBezTo>
                    <a:pt x="1024" y="1072"/>
                    <a:pt x="127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0"/>
          <p:cNvGrpSpPr/>
          <p:nvPr/>
        </p:nvGrpSpPr>
        <p:grpSpPr>
          <a:xfrm flipH="1">
            <a:off x="8149340" y="4242096"/>
            <a:ext cx="789682" cy="723827"/>
            <a:chOff x="249940" y="4242083"/>
            <a:chExt cx="789682" cy="723827"/>
          </a:xfrm>
        </p:grpSpPr>
        <p:sp>
          <p:nvSpPr>
            <p:cNvPr id="334" name="Google Shape;334;p20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20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337" name="Google Shape;337;p20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48" name="Google Shape;348;p2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2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1"/>
          </p:nvPr>
        </p:nvSpPr>
        <p:spPr>
          <a:xfrm>
            <a:off x="1346052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2"/>
          </p:nvPr>
        </p:nvSpPr>
        <p:spPr>
          <a:xfrm>
            <a:off x="3606597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3"/>
          </p:nvPr>
        </p:nvSpPr>
        <p:spPr>
          <a:xfrm>
            <a:off x="5867148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4"/>
          </p:nvPr>
        </p:nvSpPr>
        <p:spPr>
          <a:xfrm>
            <a:off x="1346060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 txBox="1">
            <a:spLocks noGrp="1"/>
          </p:cNvSpPr>
          <p:nvPr>
            <p:ph type="subTitle" idx="5"/>
          </p:nvPr>
        </p:nvSpPr>
        <p:spPr>
          <a:xfrm>
            <a:off x="3606602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21"/>
          <p:cNvSpPr txBox="1">
            <a:spLocks noGrp="1"/>
          </p:cNvSpPr>
          <p:nvPr>
            <p:ph type="subTitle" idx="6"/>
          </p:nvPr>
        </p:nvSpPr>
        <p:spPr>
          <a:xfrm>
            <a:off x="5867144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8" name="Google Shape;358;p21"/>
          <p:cNvGrpSpPr/>
          <p:nvPr/>
        </p:nvGrpSpPr>
        <p:grpSpPr>
          <a:xfrm>
            <a:off x="7899542" y="3856026"/>
            <a:ext cx="1062483" cy="1096997"/>
            <a:chOff x="7650917" y="3856026"/>
            <a:chExt cx="1062483" cy="1096997"/>
          </a:xfrm>
        </p:grpSpPr>
        <p:sp>
          <p:nvSpPr>
            <p:cNvPr id="359" name="Google Shape;359;p21"/>
            <p:cNvSpPr/>
            <p:nvPr/>
          </p:nvSpPr>
          <p:spPr>
            <a:xfrm>
              <a:off x="7797912" y="48981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21"/>
            <p:cNvGrpSpPr/>
            <p:nvPr/>
          </p:nvGrpSpPr>
          <p:grpSpPr>
            <a:xfrm flipH="1">
              <a:off x="7650917" y="3856026"/>
              <a:ext cx="1062483" cy="1084667"/>
              <a:chOff x="5518825" y="5502600"/>
              <a:chExt cx="603375" cy="580750"/>
            </a:xfrm>
          </p:grpSpPr>
          <p:sp>
            <p:nvSpPr>
              <p:cNvPr id="361" name="Google Shape;361;p2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6" name="Google Shape;366;p21"/>
          <p:cNvGrpSpPr/>
          <p:nvPr/>
        </p:nvGrpSpPr>
        <p:grpSpPr>
          <a:xfrm>
            <a:off x="153433" y="3969798"/>
            <a:ext cx="1448589" cy="1096968"/>
            <a:chOff x="153433" y="3969798"/>
            <a:chExt cx="1448589" cy="1096968"/>
          </a:xfrm>
        </p:grpSpPr>
        <p:sp>
          <p:nvSpPr>
            <p:cNvPr id="367" name="Google Shape;367;p21"/>
            <p:cNvSpPr/>
            <p:nvPr/>
          </p:nvSpPr>
          <p:spPr>
            <a:xfrm>
              <a:off x="522837" y="49530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21"/>
            <p:cNvGrpSpPr/>
            <p:nvPr/>
          </p:nvGrpSpPr>
          <p:grpSpPr>
            <a:xfrm>
              <a:off x="153433" y="3969798"/>
              <a:ext cx="1448589" cy="1096968"/>
              <a:chOff x="3321225" y="6290500"/>
              <a:chExt cx="645050" cy="488475"/>
            </a:xfrm>
          </p:grpSpPr>
          <p:sp>
            <p:nvSpPr>
              <p:cNvPr id="369" name="Google Shape;369;p21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1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1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1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418" name="Google Shape;418;p2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2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214585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473150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214585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473150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3"/>
          <p:cNvSpPr txBox="1">
            <a:spLocks noGrp="1"/>
          </p:cNvSpPr>
          <p:nvPr>
            <p:ph type="subTitle" idx="5"/>
          </p:nvPr>
        </p:nvSpPr>
        <p:spPr>
          <a:xfrm>
            <a:off x="5815915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subTitle" idx="6"/>
          </p:nvPr>
        </p:nvSpPr>
        <p:spPr>
          <a:xfrm>
            <a:off x="5815915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3"/>
          <p:cNvSpPr txBox="1">
            <a:spLocks noGrp="1"/>
          </p:cNvSpPr>
          <p:nvPr>
            <p:ph type="subTitle" idx="7"/>
          </p:nvPr>
        </p:nvSpPr>
        <p:spPr>
          <a:xfrm>
            <a:off x="1218735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9" name="Google Shape;429;p23"/>
          <p:cNvSpPr txBox="1">
            <a:spLocks noGrp="1"/>
          </p:cNvSpPr>
          <p:nvPr>
            <p:ph type="subTitle" idx="8"/>
          </p:nvPr>
        </p:nvSpPr>
        <p:spPr>
          <a:xfrm>
            <a:off x="3477301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subTitle" idx="9"/>
          </p:nvPr>
        </p:nvSpPr>
        <p:spPr>
          <a:xfrm>
            <a:off x="5820066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subTitle" idx="13"/>
          </p:nvPr>
        </p:nvSpPr>
        <p:spPr>
          <a:xfrm>
            <a:off x="1218735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14"/>
          </p:nvPr>
        </p:nvSpPr>
        <p:spPr>
          <a:xfrm>
            <a:off x="3477301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3" name="Google Shape;433;p23"/>
          <p:cNvSpPr txBox="1">
            <a:spLocks noGrp="1"/>
          </p:cNvSpPr>
          <p:nvPr>
            <p:ph type="subTitle" idx="15"/>
          </p:nvPr>
        </p:nvSpPr>
        <p:spPr>
          <a:xfrm>
            <a:off x="5820066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34" name="Google Shape;434;p23"/>
          <p:cNvGrpSpPr/>
          <p:nvPr/>
        </p:nvGrpSpPr>
        <p:grpSpPr>
          <a:xfrm>
            <a:off x="8184461" y="4270512"/>
            <a:ext cx="705998" cy="695388"/>
            <a:chOff x="8184461" y="4270512"/>
            <a:chExt cx="705998" cy="695388"/>
          </a:xfrm>
        </p:grpSpPr>
        <p:sp>
          <p:nvSpPr>
            <p:cNvPr id="435" name="Google Shape;435;p23"/>
            <p:cNvSpPr/>
            <p:nvPr/>
          </p:nvSpPr>
          <p:spPr>
            <a:xfrm>
              <a:off x="8257125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" name="Google Shape;436;p23"/>
            <p:cNvGrpSpPr/>
            <p:nvPr/>
          </p:nvGrpSpPr>
          <p:grpSpPr>
            <a:xfrm>
              <a:off x="8184461" y="4270512"/>
              <a:ext cx="705998" cy="666982"/>
              <a:chOff x="1623700" y="6514438"/>
              <a:chExt cx="416150" cy="393175"/>
            </a:xfrm>
          </p:grpSpPr>
          <p:sp>
            <p:nvSpPr>
              <p:cNvPr id="437" name="Google Shape;437;p23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3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3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3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3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3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3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3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3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3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3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3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0" name="Google Shape;450;p23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451" name="Google Shape;451;p23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3" name="Google Shape;463;p23"/>
          <p:cNvGrpSpPr/>
          <p:nvPr/>
        </p:nvGrpSpPr>
        <p:grpSpPr>
          <a:xfrm>
            <a:off x="8261036" y="3046749"/>
            <a:ext cx="552826" cy="572713"/>
            <a:chOff x="8261036" y="3046749"/>
            <a:chExt cx="552826" cy="572713"/>
          </a:xfrm>
        </p:grpSpPr>
        <p:sp>
          <p:nvSpPr>
            <p:cNvPr id="464" name="Google Shape;464;p23"/>
            <p:cNvSpPr/>
            <p:nvPr/>
          </p:nvSpPr>
          <p:spPr>
            <a:xfrm>
              <a:off x="8452063" y="3515950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3"/>
            <p:cNvGrpSpPr/>
            <p:nvPr/>
          </p:nvGrpSpPr>
          <p:grpSpPr>
            <a:xfrm>
              <a:off x="8261036" y="3046749"/>
              <a:ext cx="466444" cy="572713"/>
              <a:chOff x="1232300" y="6366250"/>
              <a:chExt cx="326550" cy="400975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6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17" name="Google Shape;517;p26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26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6"/>
          <p:cNvSpPr txBox="1">
            <a:spLocks noGrp="1"/>
          </p:cNvSpPr>
          <p:nvPr>
            <p:ph type="subTitle" idx="1"/>
          </p:nvPr>
        </p:nvSpPr>
        <p:spPr>
          <a:xfrm>
            <a:off x="713225" y="1266475"/>
            <a:ext cx="7561200" cy="21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5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8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52" name="Google Shape;552;p28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Google Shape;553;p28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grpSp>
        <p:nvGrpSpPr>
          <p:cNvPr id="556" name="Google Shape;556;p28"/>
          <p:cNvGrpSpPr/>
          <p:nvPr/>
        </p:nvGrpSpPr>
        <p:grpSpPr>
          <a:xfrm>
            <a:off x="270752" y="4193108"/>
            <a:ext cx="789682" cy="723827"/>
            <a:chOff x="318377" y="4183583"/>
            <a:chExt cx="789682" cy="723827"/>
          </a:xfrm>
        </p:grpSpPr>
        <p:sp>
          <p:nvSpPr>
            <p:cNvPr id="557" name="Google Shape;557;p28"/>
            <p:cNvSpPr/>
            <p:nvPr/>
          </p:nvSpPr>
          <p:spPr>
            <a:xfrm>
              <a:off x="457913" y="48039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788438" y="45693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28"/>
            <p:cNvGrpSpPr/>
            <p:nvPr/>
          </p:nvGrpSpPr>
          <p:grpSpPr>
            <a:xfrm flipH="1">
              <a:off x="318377" y="4183583"/>
              <a:ext cx="789682" cy="723827"/>
              <a:chOff x="4896425" y="6632275"/>
              <a:chExt cx="319425" cy="279125"/>
            </a:xfrm>
          </p:grpSpPr>
          <p:sp>
            <p:nvSpPr>
              <p:cNvPr id="560" name="Google Shape;560;p28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8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8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8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8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8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8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9" name="Google Shape;569;p28"/>
          <p:cNvGrpSpPr/>
          <p:nvPr/>
        </p:nvGrpSpPr>
        <p:grpSpPr>
          <a:xfrm>
            <a:off x="8162106" y="4014789"/>
            <a:ext cx="878084" cy="936483"/>
            <a:chOff x="2942468" y="5674849"/>
            <a:chExt cx="935127" cy="997426"/>
          </a:xfrm>
        </p:grpSpPr>
        <p:grpSp>
          <p:nvGrpSpPr>
            <p:cNvPr id="570" name="Google Shape;570;p28"/>
            <p:cNvGrpSpPr/>
            <p:nvPr/>
          </p:nvGrpSpPr>
          <p:grpSpPr>
            <a:xfrm>
              <a:off x="2942468" y="5674849"/>
              <a:ext cx="935127" cy="995389"/>
              <a:chOff x="3737950" y="6597075"/>
              <a:chExt cx="295300" cy="314350"/>
            </a:xfrm>
          </p:grpSpPr>
          <p:sp>
            <p:nvSpPr>
              <p:cNvPr id="571" name="Google Shape;571;p28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28"/>
            <p:cNvSpPr/>
            <p:nvPr/>
          </p:nvSpPr>
          <p:spPr>
            <a:xfrm flipH="1">
              <a:off x="3055184" y="6568775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038200" y="2128850"/>
            <a:ext cx="5067600" cy="11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388950" y="995450"/>
            <a:ext cx="2366100" cy="113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038200" y="321937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78" name="Google Shape;578;p2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2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 flipH="1">
            <a:off x="187731" y="4256312"/>
            <a:ext cx="705998" cy="695388"/>
            <a:chOff x="8289236" y="4270512"/>
            <a:chExt cx="705998" cy="695388"/>
          </a:xfrm>
        </p:grpSpPr>
        <p:sp>
          <p:nvSpPr>
            <p:cNvPr id="583" name="Google Shape;583;p29"/>
            <p:cNvSpPr/>
            <p:nvPr/>
          </p:nvSpPr>
          <p:spPr>
            <a:xfrm>
              <a:off x="8361900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" name="Google Shape;584;p29"/>
            <p:cNvGrpSpPr/>
            <p:nvPr/>
          </p:nvGrpSpPr>
          <p:grpSpPr>
            <a:xfrm>
              <a:off x="8289236" y="4270512"/>
              <a:ext cx="705998" cy="666982"/>
              <a:chOff x="1623700" y="6514438"/>
              <a:chExt cx="416150" cy="393175"/>
            </a:xfrm>
          </p:grpSpPr>
          <p:sp>
            <p:nvSpPr>
              <p:cNvPr id="585" name="Google Shape;585;p29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9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9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9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9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9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9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9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9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8" name="Google Shape;598;p29"/>
          <p:cNvGrpSpPr/>
          <p:nvPr/>
        </p:nvGrpSpPr>
        <p:grpSpPr>
          <a:xfrm flipH="1">
            <a:off x="7902528" y="4053595"/>
            <a:ext cx="1146231" cy="964793"/>
            <a:chOff x="263931" y="3897620"/>
            <a:chExt cx="1146231" cy="964793"/>
          </a:xfrm>
        </p:grpSpPr>
        <p:grpSp>
          <p:nvGrpSpPr>
            <p:cNvPr id="599" name="Google Shape;599;p29"/>
            <p:cNvGrpSpPr/>
            <p:nvPr/>
          </p:nvGrpSpPr>
          <p:grpSpPr>
            <a:xfrm flipH="1">
              <a:off x="263932" y="3897620"/>
              <a:ext cx="1146231" cy="964793"/>
              <a:chOff x="4569300" y="7247450"/>
              <a:chExt cx="724225" cy="609625"/>
            </a:xfrm>
          </p:grpSpPr>
          <p:grpSp>
            <p:nvGrpSpPr>
              <p:cNvPr id="600" name="Google Shape;600;p29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601" name="Google Shape;601;p29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9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9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9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9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9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29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608" name="Google Shape;608;p29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9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9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9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9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29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29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9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16" name="Google Shape;616;p29"/>
            <p:cNvSpPr/>
            <p:nvPr/>
          </p:nvSpPr>
          <p:spPr>
            <a:xfrm flipH="1">
              <a:off x="263931" y="46911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4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39" name="Google Shape;639;p3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3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31"/>
          <p:cNvSpPr txBox="1">
            <a:spLocks noGrp="1"/>
          </p:cNvSpPr>
          <p:nvPr>
            <p:ph type="title"/>
          </p:nvPr>
        </p:nvSpPr>
        <p:spPr>
          <a:xfrm>
            <a:off x="720000" y="4491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43" name="Google Shape;643;p31"/>
          <p:cNvGrpSpPr/>
          <p:nvPr/>
        </p:nvGrpSpPr>
        <p:grpSpPr>
          <a:xfrm>
            <a:off x="7901276" y="641229"/>
            <a:ext cx="1059010" cy="599942"/>
            <a:chOff x="96100" y="539500"/>
            <a:chExt cx="880162" cy="498622"/>
          </a:xfrm>
        </p:grpSpPr>
        <p:sp>
          <p:nvSpPr>
            <p:cNvPr id="644" name="Google Shape;644;p31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1"/>
          <p:cNvGrpSpPr/>
          <p:nvPr/>
        </p:nvGrpSpPr>
        <p:grpSpPr>
          <a:xfrm flipH="1">
            <a:off x="104456" y="3863737"/>
            <a:ext cx="1058943" cy="1093171"/>
            <a:chOff x="7577543" y="3676183"/>
            <a:chExt cx="1272156" cy="1313118"/>
          </a:xfrm>
        </p:grpSpPr>
        <p:sp>
          <p:nvSpPr>
            <p:cNvPr id="649" name="Google Shape;649;p31"/>
            <p:cNvSpPr/>
            <p:nvPr/>
          </p:nvSpPr>
          <p:spPr>
            <a:xfrm>
              <a:off x="7753640" y="4923601"/>
              <a:ext cx="849900" cy="6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31"/>
            <p:cNvGrpSpPr/>
            <p:nvPr/>
          </p:nvGrpSpPr>
          <p:grpSpPr>
            <a:xfrm flipH="1">
              <a:off x="7577543" y="3676183"/>
              <a:ext cx="1272156" cy="1298731"/>
              <a:chOff x="5518825" y="5502600"/>
              <a:chExt cx="603375" cy="580750"/>
            </a:xfrm>
          </p:grpSpPr>
          <p:sp>
            <p:nvSpPr>
              <p:cNvPr id="651" name="Google Shape;651;p3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66" name="Google Shape;666;p3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7" name="Google Shape;667;p3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33"/>
          <p:cNvGrpSpPr/>
          <p:nvPr/>
        </p:nvGrpSpPr>
        <p:grpSpPr>
          <a:xfrm>
            <a:off x="7830595" y="3841209"/>
            <a:ext cx="1173280" cy="1132954"/>
            <a:chOff x="7830595" y="3841209"/>
            <a:chExt cx="1173280" cy="1132954"/>
          </a:xfrm>
        </p:grpSpPr>
        <p:sp>
          <p:nvSpPr>
            <p:cNvPr id="670" name="Google Shape;670;p33"/>
            <p:cNvSpPr/>
            <p:nvPr/>
          </p:nvSpPr>
          <p:spPr>
            <a:xfrm>
              <a:off x="8000675" y="490756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1" name="Google Shape;671;p33"/>
            <p:cNvGrpSpPr/>
            <p:nvPr/>
          </p:nvGrpSpPr>
          <p:grpSpPr>
            <a:xfrm>
              <a:off x="7830595" y="3841209"/>
              <a:ext cx="1146213" cy="1098808"/>
              <a:chOff x="3309025" y="5456175"/>
              <a:chExt cx="727200" cy="697125"/>
            </a:xfrm>
          </p:grpSpPr>
          <p:sp>
            <p:nvSpPr>
              <p:cNvPr id="672" name="Google Shape;672;p33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3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8" name="Google Shape;678;p33"/>
          <p:cNvGrpSpPr/>
          <p:nvPr/>
        </p:nvGrpSpPr>
        <p:grpSpPr>
          <a:xfrm flipH="1">
            <a:off x="244894" y="3925295"/>
            <a:ext cx="1146231" cy="964793"/>
            <a:chOff x="359194" y="3930920"/>
            <a:chExt cx="1146231" cy="964793"/>
          </a:xfrm>
        </p:grpSpPr>
        <p:grpSp>
          <p:nvGrpSpPr>
            <p:cNvPr id="679" name="Google Shape;679;p33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680" name="Google Shape;680;p33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681" name="Google Shape;681;p33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3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3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3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3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3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7" name="Google Shape;687;p33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688" name="Google Shape;688;p33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3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3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3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3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3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3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3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96" name="Google Shape;696;p33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3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99" name="Google Shape;699;p3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0" name="Google Shape;700;p3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4"/>
          <p:cNvGrpSpPr/>
          <p:nvPr/>
        </p:nvGrpSpPr>
        <p:grpSpPr>
          <a:xfrm flipH="1">
            <a:off x="8097119" y="4037124"/>
            <a:ext cx="667310" cy="695388"/>
            <a:chOff x="4219012" y="5824862"/>
            <a:chExt cx="705998" cy="695388"/>
          </a:xfrm>
        </p:grpSpPr>
        <p:sp>
          <p:nvSpPr>
            <p:cNvPr id="703" name="Google Shape;703;p34"/>
            <p:cNvSpPr/>
            <p:nvPr/>
          </p:nvSpPr>
          <p:spPr>
            <a:xfrm flipH="1">
              <a:off x="4341747" y="641675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4" name="Google Shape;704;p34"/>
            <p:cNvGrpSpPr/>
            <p:nvPr/>
          </p:nvGrpSpPr>
          <p:grpSpPr>
            <a:xfrm flipH="1">
              <a:off x="4219012" y="5824862"/>
              <a:ext cx="705998" cy="666982"/>
              <a:chOff x="1623700" y="6514438"/>
              <a:chExt cx="416150" cy="393175"/>
            </a:xfrm>
          </p:grpSpPr>
          <p:sp>
            <p:nvSpPr>
              <p:cNvPr id="705" name="Google Shape;705;p34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4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4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4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4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4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4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4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4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4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4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4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4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8" name="Google Shape;718;p34"/>
          <p:cNvGrpSpPr/>
          <p:nvPr/>
        </p:nvGrpSpPr>
        <p:grpSpPr>
          <a:xfrm>
            <a:off x="257751" y="597429"/>
            <a:ext cx="1059010" cy="599942"/>
            <a:chOff x="96100" y="539500"/>
            <a:chExt cx="880162" cy="498622"/>
          </a:xfrm>
        </p:grpSpPr>
        <p:sp>
          <p:nvSpPr>
            <p:cNvPr id="719" name="Google Shape;719;p34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4"/>
          <p:cNvGrpSpPr/>
          <p:nvPr/>
        </p:nvGrpSpPr>
        <p:grpSpPr>
          <a:xfrm>
            <a:off x="7986280" y="357890"/>
            <a:ext cx="1003283" cy="1158056"/>
            <a:chOff x="6836250" y="6659075"/>
            <a:chExt cx="279225" cy="322300"/>
          </a:xfrm>
        </p:grpSpPr>
        <p:sp>
          <p:nvSpPr>
            <p:cNvPr id="724" name="Google Shape;724;p34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34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729" name="Google Shape;729;p34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34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732" name="Google Shape;732;p34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4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4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4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4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4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5" name="Google Shape;25;p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10976"/>
            <a:ext cx="77040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3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7830595" y="3841209"/>
            <a:ext cx="1173280" cy="1132954"/>
            <a:chOff x="7830595" y="3841209"/>
            <a:chExt cx="1173280" cy="1132954"/>
          </a:xfrm>
        </p:grpSpPr>
        <p:sp>
          <p:nvSpPr>
            <p:cNvPr id="31" name="Google Shape;31;p4"/>
            <p:cNvSpPr/>
            <p:nvPr/>
          </p:nvSpPr>
          <p:spPr>
            <a:xfrm>
              <a:off x="8000675" y="490756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4"/>
            <p:cNvGrpSpPr/>
            <p:nvPr/>
          </p:nvGrpSpPr>
          <p:grpSpPr>
            <a:xfrm>
              <a:off x="7830595" y="3841209"/>
              <a:ext cx="1146213" cy="1098808"/>
              <a:chOff x="3309025" y="5456175"/>
              <a:chExt cx="727200" cy="697125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oogle Shape;39;p4"/>
          <p:cNvGrpSpPr/>
          <p:nvPr/>
        </p:nvGrpSpPr>
        <p:grpSpPr>
          <a:xfrm flipH="1">
            <a:off x="244894" y="3925295"/>
            <a:ext cx="1146231" cy="964793"/>
            <a:chOff x="359194" y="3930920"/>
            <a:chExt cx="1146231" cy="964793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41" name="Google Shape;41;p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42" name="Google Shape;42;p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" name="Google Shape;48;p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49" name="Google Shape;49;p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" name="Google Shape;57;p4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5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5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4888565" y="3676174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1830862" y="3676174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4888557" y="3179675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1830862" y="3179675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8" name="Google Shape;68;p5"/>
          <p:cNvGrpSpPr/>
          <p:nvPr/>
        </p:nvGrpSpPr>
        <p:grpSpPr>
          <a:xfrm>
            <a:off x="134483" y="3809523"/>
            <a:ext cx="1448589" cy="1096968"/>
            <a:chOff x="134483" y="3809523"/>
            <a:chExt cx="1448589" cy="1096968"/>
          </a:xfrm>
        </p:grpSpPr>
        <p:sp>
          <p:nvSpPr>
            <p:cNvPr id="69" name="Google Shape;69;p5"/>
            <p:cNvSpPr/>
            <p:nvPr/>
          </p:nvSpPr>
          <p:spPr>
            <a:xfrm>
              <a:off x="503887" y="47927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5"/>
            <p:cNvGrpSpPr/>
            <p:nvPr/>
          </p:nvGrpSpPr>
          <p:grpSpPr>
            <a:xfrm>
              <a:off x="134483" y="3809523"/>
              <a:ext cx="1448589" cy="1096968"/>
              <a:chOff x="3321225" y="6290500"/>
              <a:chExt cx="645050" cy="488475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" name="Google Shape;83;p5"/>
          <p:cNvGrpSpPr/>
          <p:nvPr/>
        </p:nvGrpSpPr>
        <p:grpSpPr>
          <a:xfrm>
            <a:off x="7577543" y="3676183"/>
            <a:ext cx="1272156" cy="1313118"/>
            <a:chOff x="7577543" y="3676183"/>
            <a:chExt cx="1272156" cy="1313118"/>
          </a:xfrm>
        </p:grpSpPr>
        <p:sp>
          <p:nvSpPr>
            <p:cNvPr id="84" name="Google Shape;84;p5"/>
            <p:cNvSpPr/>
            <p:nvPr/>
          </p:nvSpPr>
          <p:spPr>
            <a:xfrm>
              <a:off x="7753640" y="4923601"/>
              <a:ext cx="849900" cy="6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5"/>
            <p:cNvGrpSpPr/>
            <p:nvPr/>
          </p:nvGrpSpPr>
          <p:grpSpPr>
            <a:xfrm flipH="1">
              <a:off x="7577543" y="3676183"/>
              <a:ext cx="1272156" cy="1298731"/>
              <a:chOff x="5518825" y="5502600"/>
              <a:chExt cx="603375" cy="580750"/>
            </a:xfrm>
          </p:grpSpPr>
          <p:sp>
            <p:nvSpPr>
              <p:cNvPr id="86" name="Google Shape;86;p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6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93" name="Google Shape;93;p6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6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6"/>
          <p:cNvGrpSpPr/>
          <p:nvPr/>
        </p:nvGrpSpPr>
        <p:grpSpPr>
          <a:xfrm flipH="1">
            <a:off x="318377" y="3969184"/>
            <a:ext cx="1021303" cy="986369"/>
            <a:chOff x="7983206" y="3969184"/>
            <a:chExt cx="1021303" cy="986369"/>
          </a:xfrm>
        </p:grpSpPr>
        <p:sp>
          <p:nvSpPr>
            <p:cNvPr id="98" name="Google Shape;98;p6"/>
            <p:cNvSpPr/>
            <p:nvPr/>
          </p:nvSpPr>
          <p:spPr>
            <a:xfrm>
              <a:off x="8131209" y="4897652"/>
              <a:ext cx="873300" cy="579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7983206" y="3969184"/>
              <a:ext cx="997937" cy="956665"/>
              <a:chOff x="3309025" y="5456175"/>
              <a:chExt cx="727200" cy="6971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6"/>
          <p:cNvGrpSpPr/>
          <p:nvPr/>
        </p:nvGrpSpPr>
        <p:grpSpPr>
          <a:xfrm flipH="1">
            <a:off x="8214827" y="4183583"/>
            <a:ext cx="789682" cy="723827"/>
            <a:chOff x="318377" y="4183583"/>
            <a:chExt cx="789682" cy="723827"/>
          </a:xfrm>
        </p:grpSpPr>
        <p:sp>
          <p:nvSpPr>
            <p:cNvPr id="107" name="Google Shape;107;p6"/>
            <p:cNvSpPr/>
            <p:nvPr/>
          </p:nvSpPr>
          <p:spPr>
            <a:xfrm>
              <a:off x="457913" y="48039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788438" y="45693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6"/>
            <p:cNvGrpSpPr/>
            <p:nvPr/>
          </p:nvGrpSpPr>
          <p:grpSpPr>
            <a:xfrm flipH="1">
              <a:off x="318377" y="4183583"/>
              <a:ext cx="789682" cy="723827"/>
              <a:chOff x="4896425" y="6632275"/>
              <a:chExt cx="319425" cy="279125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6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21" name="Google Shape;121;p7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7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subTitle" idx="1"/>
          </p:nvPr>
        </p:nvSpPr>
        <p:spPr>
          <a:xfrm>
            <a:off x="1043850" y="1652900"/>
            <a:ext cx="3832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8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28" name="Google Shape;128;p8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8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34" name="Google Shape;134;p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135550" y="1118242"/>
            <a:ext cx="4872900" cy="18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135550" y="3011238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44" name="Google Shape;144;p1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5849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284000" y="26159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9" r:id="rId17"/>
    <p:sldLayoutId id="2147483672" r:id="rId18"/>
    <p:sldLayoutId id="2147483674" r:id="rId19"/>
    <p:sldLayoutId id="2147483675" r:id="rId20"/>
    <p:sldLayoutId id="2147483677" r:id="rId21"/>
    <p:sldLayoutId id="2147483679" r:id="rId22"/>
    <p:sldLayoutId id="214748368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1"/>
          <p:cNvSpPr txBox="1">
            <a:spLocks noGrp="1"/>
          </p:cNvSpPr>
          <p:nvPr>
            <p:ph type="ctrTitle"/>
          </p:nvPr>
        </p:nvSpPr>
        <p:spPr>
          <a:xfrm>
            <a:off x="14332" y="1208622"/>
            <a:ext cx="9129668" cy="2183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CHÀO MỪNG CÁC EM</a:t>
            </a:r>
            <a:br>
              <a:rPr lang="en-US" sz="4000" dirty="0">
                <a:solidFill>
                  <a:srgbClr val="033342"/>
                </a:solidFill>
                <a:latin typeface="+mj-lt"/>
              </a:rPr>
            </a:br>
            <a:r>
              <a:rPr lang="en-US" sz="4000" dirty="0">
                <a:solidFill>
                  <a:srgbClr val="033342"/>
                </a:solidFill>
                <a:latin typeface="+mj-lt"/>
              </a:rPr>
              <a:t>ĐẾN VỚI BÀI GIẢNG HÔM NAY</a:t>
            </a:r>
            <a:endParaRPr sz="4000" b="1" dirty="0">
              <a:solidFill>
                <a:srgbClr val="033342"/>
              </a:solidFill>
              <a:latin typeface="+mj-lt"/>
            </a:endParaRPr>
          </a:p>
        </p:txBody>
      </p:sp>
      <p:grpSp>
        <p:nvGrpSpPr>
          <p:cNvPr id="759" name="Google Shape;759;p41"/>
          <p:cNvGrpSpPr/>
          <p:nvPr/>
        </p:nvGrpSpPr>
        <p:grpSpPr>
          <a:xfrm flipH="1">
            <a:off x="275383" y="326326"/>
            <a:ext cx="683758" cy="718172"/>
            <a:chOff x="6836250" y="6659075"/>
            <a:chExt cx="279225" cy="322300"/>
          </a:xfrm>
        </p:grpSpPr>
        <p:sp>
          <p:nvSpPr>
            <p:cNvPr id="760" name="Google Shape;760;p41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41"/>
          <p:cNvGrpSpPr/>
          <p:nvPr/>
        </p:nvGrpSpPr>
        <p:grpSpPr>
          <a:xfrm>
            <a:off x="233275" y="3703320"/>
            <a:ext cx="1195476" cy="1244155"/>
            <a:chOff x="233274" y="2941270"/>
            <a:chExt cx="1754131" cy="2006205"/>
          </a:xfrm>
        </p:grpSpPr>
        <p:sp>
          <p:nvSpPr>
            <p:cNvPr id="765" name="Google Shape;765;p41"/>
            <p:cNvSpPr/>
            <p:nvPr/>
          </p:nvSpPr>
          <p:spPr>
            <a:xfrm>
              <a:off x="754800" y="488087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" name="Google Shape;766;p41"/>
            <p:cNvGrpSpPr/>
            <p:nvPr/>
          </p:nvGrpSpPr>
          <p:grpSpPr>
            <a:xfrm>
              <a:off x="233274" y="2941270"/>
              <a:ext cx="1754131" cy="1960685"/>
              <a:chOff x="656838" y="3278485"/>
              <a:chExt cx="1472946" cy="1646389"/>
            </a:xfrm>
          </p:grpSpPr>
          <p:sp>
            <p:nvSpPr>
              <p:cNvPr id="767" name="Google Shape;767;p41"/>
              <p:cNvSpPr/>
              <p:nvPr/>
            </p:nvSpPr>
            <p:spPr>
              <a:xfrm>
                <a:off x="856243" y="37118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769955" y="41728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674095" y="34579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1557280" y="33984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1"/>
              <p:cNvSpPr/>
              <p:nvPr/>
            </p:nvSpPr>
            <p:spPr>
              <a:xfrm>
                <a:off x="1214592" y="37748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1"/>
              <p:cNvSpPr/>
              <p:nvPr/>
            </p:nvSpPr>
            <p:spPr>
              <a:xfrm>
                <a:off x="1493397" y="36815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750087" y="38084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656838" y="32806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1"/>
              <p:cNvSpPr/>
              <p:nvPr/>
            </p:nvSpPr>
            <p:spPr>
              <a:xfrm>
                <a:off x="1034983" y="32784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1"/>
              <p:cNvSpPr/>
              <p:nvPr/>
            </p:nvSpPr>
            <p:spPr>
              <a:xfrm>
                <a:off x="852835" y="33250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1451994" y="45785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1439014" y="47279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1462363" y="47270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1230835" y="47735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1771405" y="4091999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1767126" y="42254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1"/>
              <p:cNvSpPr/>
              <p:nvPr/>
            </p:nvSpPr>
            <p:spPr>
              <a:xfrm>
                <a:off x="1255126" y="42833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1"/>
              <p:cNvSpPr/>
              <p:nvPr/>
            </p:nvSpPr>
            <p:spPr>
              <a:xfrm>
                <a:off x="1763646" y="43826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1"/>
              <p:cNvSpPr/>
              <p:nvPr/>
            </p:nvSpPr>
            <p:spPr>
              <a:xfrm>
                <a:off x="1283623" y="45276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1"/>
              <p:cNvSpPr/>
              <p:nvPr/>
            </p:nvSpPr>
            <p:spPr>
              <a:xfrm>
                <a:off x="1272384" y="45069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1403629" y="44560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1516746" y="44706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1445105" y="42953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1259477" y="45267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1" name="Google Shape;791;p41"/>
          <p:cNvGrpSpPr/>
          <p:nvPr/>
        </p:nvGrpSpPr>
        <p:grpSpPr>
          <a:xfrm>
            <a:off x="8177286" y="4023354"/>
            <a:ext cx="879994" cy="826760"/>
            <a:chOff x="7193778" y="3629296"/>
            <a:chExt cx="1291222" cy="1333154"/>
          </a:xfrm>
        </p:grpSpPr>
        <p:sp>
          <p:nvSpPr>
            <p:cNvPr id="792" name="Google Shape;792;p41"/>
            <p:cNvSpPr/>
            <p:nvPr/>
          </p:nvSpPr>
          <p:spPr>
            <a:xfrm>
              <a:off x="7372350" y="4895850"/>
              <a:ext cx="8625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41"/>
            <p:cNvGrpSpPr/>
            <p:nvPr/>
          </p:nvGrpSpPr>
          <p:grpSpPr>
            <a:xfrm flipH="1">
              <a:off x="7193778" y="3629296"/>
              <a:ext cx="1291222" cy="1318186"/>
              <a:chOff x="5518825" y="5502600"/>
              <a:chExt cx="603375" cy="580750"/>
            </a:xfrm>
          </p:grpSpPr>
          <p:sp>
            <p:nvSpPr>
              <p:cNvPr id="794" name="Google Shape;794;p4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9" name="Google Shape;799;p41"/>
          <p:cNvGrpSpPr/>
          <p:nvPr/>
        </p:nvGrpSpPr>
        <p:grpSpPr>
          <a:xfrm>
            <a:off x="8039024" y="477250"/>
            <a:ext cx="622040" cy="644416"/>
            <a:chOff x="8024461" y="1925824"/>
            <a:chExt cx="552826" cy="572713"/>
          </a:xfrm>
        </p:grpSpPr>
        <p:sp>
          <p:nvSpPr>
            <p:cNvPr id="800" name="Google Shape;800;p41"/>
            <p:cNvSpPr/>
            <p:nvPr/>
          </p:nvSpPr>
          <p:spPr>
            <a:xfrm>
              <a:off x="8215488" y="2395025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1" name="Google Shape;801;p41"/>
            <p:cNvGrpSpPr/>
            <p:nvPr/>
          </p:nvGrpSpPr>
          <p:grpSpPr>
            <a:xfrm>
              <a:off x="8024461" y="1925824"/>
              <a:ext cx="466444" cy="572713"/>
              <a:chOff x="1232300" y="6366250"/>
              <a:chExt cx="326550" cy="400975"/>
            </a:xfrm>
          </p:grpSpPr>
          <p:sp>
            <p:nvSpPr>
              <p:cNvPr id="802" name="Google Shape;802;p41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527058" y="371813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36230-B89C-3AB5-16EC-A506E6803FD7}"/>
                  </a:ext>
                </a:extLst>
              </p:cNvPr>
              <p:cNvSpPr txBox="1"/>
              <p:nvPr/>
            </p:nvSpPr>
            <p:spPr>
              <a:xfrm>
                <a:off x="527058" y="1491097"/>
                <a:ext cx="4681866" cy="2522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latin typeface="+mj-lt"/>
                  </a:rPr>
                  <a:t>Cho </a:t>
                </a:r>
                <a:r>
                  <a:rPr lang="en-US" sz="2200" dirty="0" err="1">
                    <a:latin typeface="+mj-lt"/>
                  </a:rPr>
                  <a:t>hàm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số</a:t>
                </a:r>
                <a:r>
                  <a:rPr lang="en-US" sz="2200" dirty="0">
                    <a:latin typeface="+mj-lt"/>
                  </a:rPr>
                  <a:t>: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b="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1;2;3;4;5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+mj-lt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2200" b="0" i="1" smtClean="0">
                        <a:effectLst/>
                        <a:latin typeface="+mj-lt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		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 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200" b="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j-lt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36230-B89C-3AB5-16EC-A506E6803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8" y="1491097"/>
                <a:ext cx="4681866" cy="2522550"/>
              </a:xfrm>
              <a:prstGeom prst="rect">
                <a:avLst/>
              </a:prstGeom>
              <a:blipFill>
                <a:blip r:embed="rId5"/>
                <a:stretch>
                  <a:fillRect l="-1042" b="-4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29">
            <a:extLst>
              <a:ext uri="{FF2B5EF4-FFF2-40B4-BE49-F238E27FC236}">
                <a16:creationId xmlns:a16="http://schemas.microsoft.com/office/drawing/2014/main" id="{E1D394E8-CC5D-741C-1469-496900D20946}"/>
              </a:ext>
            </a:extLst>
          </p:cNvPr>
          <p:cNvSpPr/>
          <p:nvPr/>
        </p:nvSpPr>
        <p:spPr>
          <a:xfrm>
            <a:off x="4673600" y="925842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089FD-74A1-F634-CE47-D8659631C114}"/>
                  </a:ext>
                </a:extLst>
              </p:cNvPr>
              <p:cNvSpPr txBox="1"/>
              <p:nvPr/>
            </p:nvSpPr>
            <p:spPr>
              <a:xfrm>
                <a:off x="5159976" y="1771163"/>
                <a:ext cx="3098800" cy="263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+mj-lt"/>
                        </a:rPr>
                        <m:t>𝑣</m:t>
                      </m:r>
                      <m:d>
                        <m:dPr>
                          <m:ctrlPr>
                            <a:rPr lang="en-US" sz="22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200" i="0">
                              <a:latin typeface="+mj-lt"/>
                            </a:rPr>
                            <m:t>1</m:t>
                          </m:r>
                        </m:e>
                      </m:d>
                      <m:r>
                        <a:rPr lang="en-US" sz="2200" i="0">
                          <a:latin typeface="+mj-lt"/>
                        </a:rPr>
                        <m:t>=2.1=2</m:t>
                      </m:r>
                    </m:oMath>
                  </m:oMathPara>
                </a14:m>
                <a:endParaRPr lang="en-US" sz="2200" i="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+mj-lt"/>
                        </a:rPr>
                        <m:t>𝑣</m:t>
                      </m:r>
                      <m:d>
                        <m:dPr>
                          <m:ctrlPr>
                            <a:rPr lang="en-US" sz="22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200" i="0">
                              <a:latin typeface="+mj-lt"/>
                            </a:rPr>
                            <m:t>2</m:t>
                          </m:r>
                        </m:e>
                      </m:d>
                      <m:r>
                        <a:rPr lang="en-US" sz="2200" i="0">
                          <a:latin typeface="+mj-lt"/>
                        </a:rPr>
                        <m:t>=2.2=4</m:t>
                      </m:r>
                    </m:oMath>
                  </m:oMathPara>
                </a14:m>
                <a:endParaRPr lang="en-US" sz="2200" i="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+mj-lt"/>
                        </a:rPr>
                        <m:t>𝑣</m:t>
                      </m:r>
                      <m:d>
                        <m:dPr>
                          <m:ctrlPr>
                            <a:rPr lang="en-US" sz="22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200" i="0">
                              <a:latin typeface="+mj-lt"/>
                            </a:rPr>
                            <m:t>3</m:t>
                          </m:r>
                        </m:e>
                      </m:d>
                      <m:r>
                        <a:rPr lang="en-US" sz="2200" i="0">
                          <a:latin typeface="+mj-lt"/>
                        </a:rPr>
                        <m:t>=2.3=6</m:t>
                      </m:r>
                    </m:oMath>
                  </m:oMathPara>
                </a14:m>
                <a:endParaRPr lang="en-US" sz="2200" i="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+mj-lt"/>
                        </a:rPr>
                        <m:t>𝑣</m:t>
                      </m:r>
                      <m:d>
                        <m:dPr>
                          <m:ctrlPr>
                            <a:rPr lang="en-US" sz="22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200" i="0">
                              <a:latin typeface="+mj-lt"/>
                            </a:rPr>
                            <m:t>4</m:t>
                          </m:r>
                        </m:e>
                      </m:d>
                      <m:r>
                        <a:rPr lang="en-US" sz="2200" i="0">
                          <a:latin typeface="+mj-lt"/>
                        </a:rPr>
                        <m:t>=2.4=8</m:t>
                      </m:r>
                    </m:oMath>
                  </m:oMathPara>
                </a14:m>
                <a:endParaRPr lang="en-US" sz="2200" i="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+mj-lt"/>
                        </a:rPr>
                        <m:t>𝑣</m:t>
                      </m:r>
                      <m:d>
                        <m:dPr>
                          <m:ctrlPr>
                            <a:rPr lang="en-US" sz="22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200" i="0">
                              <a:latin typeface="+mj-lt"/>
                            </a:rPr>
                            <m:t>5</m:t>
                          </m:r>
                        </m:e>
                      </m:d>
                      <m:r>
                        <a:rPr lang="en-US" sz="2200" i="0">
                          <a:latin typeface="+mj-lt"/>
                        </a:rPr>
                        <m:t>=2.5=10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089FD-74A1-F634-CE47-D8659631C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976" y="1771163"/>
                <a:ext cx="3098800" cy="26314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27381" y="2158195"/>
                  <a:ext cx="7289238" cy="18422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àm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a14:m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tâp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2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={1;2;3;…,</m:t>
                      </m:r>
                      <m:r>
                        <a:rPr lang="en-US" sz="2200" i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2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a14:m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hữu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hạn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Dạng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khai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triển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của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dãy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hữu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hạn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là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200" dirty="0"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Times New Roman" panose="02020603050405020304" pitchFamily="18" charset="0"/>
                    </a:rPr>
                    <a:t>trong</a:t>
                  </a:r>
                  <a:r>
                    <a:rPr lang="en-US" sz="2200" dirty="0"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Times New Roman" panose="02020603050405020304" pitchFamily="18" charset="0"/>
                    </a:rPr>
                    <a:t>đó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gọi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là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hạng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đầu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,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gọi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là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hạng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2200" dirty="0" err="1">
                      <a:effectLst/>
                      <a:latin typeface="+mj-lt"/>
                      <a:ea typeface="Calibri" panose="020F0502020204030204" pitchFamily="34" charset="0"/>
                    </a:rPr>
                    <a:t>cuối</a:t>
                  </a:r>
                  <a:r>
                    <a:rPr lang="en-US" sz="2200" dirty="0">
                      <a:effectLst/>
                      <a:latin typeface="+mj-lt"/>
                      <a:ea typeface="Calibri" panose="020F0502020204030204" pitchFamily="34" charset="0"/>
                    </a:rPr>
                    <a:t>.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81" y="2158195"/>
                  <a:ext cx="7289238" cy="1842268"/>
                </a:xfrm>
                <a:prstGeom prst="rect">
                  <a:avLst/>
                </a:prstGeom>
                <a:blipFill>
                  <a:blip r:embed="rId3"/>
                  <a:stretch>
                    <a:fillRect l="-1087" r="-585" b="-46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36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4850C57-DCE6-830C-E545-C5818B283214}"/>
              </a:ext>
            </a:extLst>
          </p:cNvPr>
          <p:cNvSpPr txBox="1"/>
          <p:nvPr/>
        </p:nvSpPr>
        <p:spPr>
          <a:xfrm>
            <a:off x="3099135" y="439986"/>
            <a:ext cx="2945729" cy="5626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C18EC4-1758-3EB6-7379-876F9C61BBB7}"/>
                  </a:ext>
                </a:extLst>
              </p:cNvPr>
              <p:cNvSpPr txBox="1"/>
              <p:nvPr/>
            </p:nvSpPr>
            <p:spPr>
              <a:xfrm>
                <a:off x="663878" y="1201144"/>
                <a:ext cx="7816242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10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đầu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1;3;5;…;19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hữu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Nếu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đầu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cuối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C18EC4-1758-3EB6-7379-876F9C61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" y="1201144"/>
                <a:ext cx="7816242" cy="1553054"/>
              </a:xfrm>
              <a:prstGeom prst="rect">
                <a:avLst/>
              </a:prstGeom>
              <a:blipFill>
                <a:blip r:embed="rId3"/>
                <a:stretch>
                  <a:fillRect l="-1014" r="-1014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Callout 29">
            <a:extLst>
              <a:ext uri="{FF2B5EF4-FFF2-40B4-BE49-F238E27FC236}">
                <a16:creationId xmlns:a16="http://schemas.microsoft.com/office/drawing/2014/main" id="{9F3477FB-DEFD-61AA-DA90-5606AF40B09F}"/>
              </a:ext>
            </a:extLst>
          </p:cNvPr>
          <p:cNvSpPr/>
          <p:nvPr/>
        </p:nvSpPr>
        <p:spPr>
          <a:xfrm>
            <a:off x="4085622" y="2874193"/>
            <a:ext cx="972752" cy="425555"/>
          </a:xfrm>
          <a:prstGeom prst="wedgeEllipseCallout">
            <a:avLst>
              <a:gd name="adj1" fmla="val 40440"/>
              <a:gd name="adj2" fmla="val 71849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8F20D9-6665-7B60-165C-8867FABC04B5}"/>
                  </a:ext>
                </a:extLst>
              </p:cNvPr>
              <p:cNvSpPr txBox="1"/>
              <p:nvPr/>
            </p:nvSpPr>
            <p:spPr>
              <a:xfrm>
                <a:off x="1056621" y="3419744"/>
                <a:ext cx="7030755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Đây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một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hữu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hạn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. 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cuối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=19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8F20D9-6665-7B60-165C-8867FABC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21" y="3419744"/>
                <a:ext cx="7030755" cy="1045223"/>
              </a:xfrm>
              <a:prstGeom prst="rect">
                <a:avLst/>
              </a:prstGeom>
              <a:blipFill>
                <a:blip r:embed="rId4"/>
                <a:stretch>
                  <a:fillRect l="-112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4B739-F22D-2F8C-2E4A-715838B1E155}"/>
              </a:ext>
            </a:extLst>
          </p:cNvPr>
          <p:cNvGrpSpPr/>
          <p:nvPr/>
        </p:nvGrpSpPr>
        <p:grpSpPr>
          <a:xfrm>
            <a:off x="3768826" y="286120"/>
            <a:ext cx="2114343" cy="739140"/>
            <a:chOff x="1624734" y="1360680"/>
            <a:chExt cx="5309466" cy="15697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41A4AE-5392-1221-3322-8D4C190DEC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BE741E-FA76-DBA5-07CB-03BA4ADCB5C3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/>
              <p:nvPr/>
            </p:nvSpPr>
            <p:spPr>
              <a:xfrm>
                <a:off x="1281975" y="1087859"/>
                <a:ext cx="7088046" cy="3030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/>
                  <a:t>Cho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:</a:t>
                </a:r>
              </a:p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ea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</a:p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ea typeface="Times New Roman" panose="02020603050405020304" pitchFamily="18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↦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biết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hữu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vô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đầu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975" y="1087859"/>
                <a:ext cx="7088046" cy="3030381"/>
              </a:xfrm>
              <a:prstGeom prst="rect">
                <a:avLst/>
              </a:prstGeom>
              <a:blipFill>
                <a:blip r:embed="rId3"/>
                <a:stretch>
                  <a:fillRect l="-1118" b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4B739-F22D-2F8C-2E4A-715838B1E155}"/>
              </a:ext>
            </a:extLst>
          </p:cNvPr>
          <p:cNvGrpSpPr/>
          <p:nvPr/>
        </p:nvGrpSpPr>
        <p:grpSpPr>
          <a:xfrm>
            <a:off x="3514828" y="425805"/>
            <a:ext cx="2114343" cy="739140"/>
            <a:chOff x="1624734" y="1360680"/>
            <a:chExt cx="5309466" cy="15697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41A4AE-5392-1221-3322-8D4C190DEC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BE741E-FA76-DBA5-07CB-03BA4ADCB5C3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17" name="Oval Callout 29">
            <a:extLst>
              <a:ext uri="{FF2B5EF4-FFF2-40B4-BE49-F238E27FC236}">
                <a16:creationId xmlns:a16="http://schemas.microsoft.com/office/drawing/2014/main" id="{922DA11C-4FAE-D7C0-243A-9BC4F5E57577}"/>
              </a:ext>
            </a:extLst>
          </p:cNvPr>
          <p:cNvSpPr/>
          <p:nvPr/>
        </p:nvSpPr>
        <p:spPr>
          <a:xfrm>
            <a:off x="727368" y="1076010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/>
              <p:nvPr/>
            </p:nvSpPr>
            <p:spPr>
              <a:xfrm>
                <a:off x="1700120" y="1699895"/>
                <a:ext cx="6538586" cy="2666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Dãy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dãy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hạn</a:t>
                </a:r>
                <a:endParaRPr lang="en-US" sz="2200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b)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=27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=64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Times New Roman" panose="02020603050405020304" pitchFamily="18" charset="0"/>
                      </a:rPr>
                      <m:t>=125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20" y="1699895"/>
                <a:ext cx="6538586" cy="2666114"/>
              </a:xfrm>
              <a:prstGeom prst="rect">
                <a:avLst/>
              </a:prstGeom>
              <a:blipFill>
                <a:blip r:embed="rId3"/>
                <a:stretch>
                  <a:fillRect l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78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53"/>
          <p:cNvGrpSpPr/>
          <p:nvPr/>
        </p:nvGrpSpPr>
        <p:grpSpPr>
          <a:xfrm flipH="1">
            <a:off x="8153030" y="4127697"/>
            <a:ext cx="705998" cy="666978"/>
            <a:chOff x="1623700" y="6514440"/>
            <a:chExt cx="416150" cy="393173"/>
          </a:xfrm>
        </p:grpSpPr>
        <p:sp>
          <p:nvSpPr>
            <p:cNvPr id="1068" name="Google Shape;1068;p53"/>
            <p:cNvSpPr/>
            <p:nvPr/>
          </p:nvSpPr>
          <p:spPr>
            <a:xfrm>
              <a:off x="1748700" y="6514440"/>
              <a:ext cx="291150" cy="253050"/>
            </a:xfrm>
            <a:custGeom>
              <a:avLst/>
              <a:gdLst/>
              <a:ahLst/>
              <a:cxnLst/>
              <a:rect l="l" t="t" r="r" b="b"/>
              <a:pathLst>
                <a:path w="11646" h="10122" extrusionOk="0">
                  <a:moveTo>
                    <a:pt x="5043" y="1"/>
                  </a:moveTo>
                  <a:cubicBezTo>
                    <a:pt x="2976" y="1"/>
                    <a:pt x="1171" y="1041"/>
                    <a:pt x="596" y="2763"/>
                  </a:cubicBezTo>
                  <a:cubicBezTo>
                    <a:pt x="1" y="4538"/>
                    <a:pt x="882" y="6514"/>
                    <a:pt x="2632" y="7752"/>
                  </a:cubicBezTo>
                  <a:lnTo>
                    <a:pt x="2227" y="8943"/>
                  </a:lnTo>
                  <a:lnTo>
                    <a:pt x="2811" y="9133"/>
                  </a:lnTo>
                  <a:lnTo>
                    <a:pt x="3156" y="8086"/>
                  </a:lnTo>
                  <a:cubicBezTo>
                    <a:pt x="3525" y="8300"/>
                    <a:pt x="3930" y="8478"/>
                    <a:pt x="4359" y="8621"/>
                  </a:cubicBezTo>
                  <a:cubicBezTo>
                    <a:pt x="4418" y="8645"/>
                    <a:pt x="4490" y="8669"/>
                    <a:pt x="4561" y="8693"/>
                  </a:cubicBezTo>
                  <a:lnTo>
                    <a:pt x="3692" y="9645"/>
                  </a:lnTo>
                  <a:lnTo>
                    <a:pt x="4359" y="10122"/>
                  </a:lnTo>
                  <a:lnTo>
                    <a:pt x="5192" y="8848"/>
                  </a:lnTo>
                  <a:cubicBezTo>
                    <a:pt x="5609" y="8929"/>
                    <a:pt x="6023" y="8969"/>
                    <a:pt x="6427" y="8969"/>
                  </a:cubicBezTo>
                  <a:cubicBezTo>
                    <a:pt x="8501" y="8969"/>
                    <a:pt x="10305" y="7928"/>
                    <a:pt x="10883" y="6204"/>
                  </a:cubicBezTo>
                  <a:cubicBezTo>
                    <a:pt x="11645" y="3918"/>
                    <a:pt x="9967" y="1299"/>
                    <a:pt x="7121" y="347"/>
                  </a:cubicBezTo>
                  <a:cubicBezTo>
                    <a:pt x="6423" y="112"/>
                    <a:pt x="5719" y="1"/>
                    <a:pt x="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1623700" y="6722188"/>
              <a:ext cx="251550" cy="185425"/>
            </a:xfrm>
            <a:custGeom>
              <a:avLst/>
              <a:gdLst/>
              <a:ahLst/>
              <a:cxnLst/>
              <a:rect l="l" t="t" r="r" b="b"/>
              <a:pathLst>
                <a:path w="10062" h="7417" extrusionOk="0">
                  <a:moveTo>
                    <a:pt x="5711" y="0"/>
                  </a:moveTo>
                  <a:cubicBezTo>
                    <a:pt x="5372" y="0"/>
                    <a:pt x="5008" y="23"/>
                    <a:pt x="4620" y="73"/>
                  </a:cubicBezTo>
                  <a:cubicBezTo>
                    <a:pt x="560" y="597"/>
                    <a:pt x="0" y="4145"/>
                    <a:pt x="0" y="4145"/>
                  </a:cubicBezTo>
                  <a:lnTo>
                    <a:pt x="631" y="6395"/>
                  </a:lnTo>
                  <a:cubicBezTo>
                    <a:pt x="631" y="6395"/>
                    <a:pt x="2005" y="7416"/>
                    <a:pt x="4122" y="7416"/>
                  </a:cubicBezTo>
                  <a:cubicBezTo>
                    <a:pt x="5756" y="7416"/>
                    <a:pt x="7832" y="6809"/>
                    <a:pt x="10061" y="4657"/>
                  </a:cubicBezTo>
                  <a:lnTo>
                    <a:pt x="9990" y="2026"/>
                  </a:lnTo>
                  <a:cubicBezTo>
                    <a:pt x="9990" y="2026"/>
                    <a:pt x="8919" y="0"/>
                    <a:pt x="5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1634700" y="6733238"/>
              <a:ext cx="227450" cy="125750"/>
            </a:xfrm>
            <a:custGeom>
              <a:avLst/>
              <a:gdLst/>
              <a:ahLst/>
              <a:cxnLst/>
              <a:rect l="l" t="t" r="r" b="b"/>
              <a:pathLst>
                <a:path w="9098" h="5030" extrusionOk="0">
                  <a:moveTo>
                    <a:pt x="5107" y="0"/>
                  </a:moveTo>
                  <a:cubicBezTo>
                    <a:pt x="4824" y="0"/>
                    <a:pt x="4523" y="19"/>
                    <a:pt x="4204" y="60"/>
                  </a:cubicBezTo>
                  <a:cubicBezTo>
                    <a:pt x="584" y="536"/>
                    <a:pt x="1" y="3846"/>
                    <a:pt x="1" y="3846"/>
                  </a:cubicBezTo>
                  <a:cubicBezTo>
                    <a:pt x="1" y="3846"/>
                    <a:pt x="1876" y="5029"/>
                    <a:pt x="4104" y="5029"/>
                  </a:cubicBezTo>
                  <a:cubicBezTo>
                    <a:pt x="5785" y="5029"/>
                    <a:pt x="7668" y="4355"/>
                    <a:pt x="9097" y="1989"/>
                  </a:cubicBezTo>
                  <a:cubicBezTo>
                    <a:pt x="9097" y="1989"/>
                    <a:pt x="8029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1731150" y="6749613"/>
              <a:ext cx="82175" cy="54250"/>
            </a:xfrm>
            <a:custGeom>
              <a:avLst/>
              <a:gdLst/>
              <a:ahLst/>
              <a:cxnLst/>
              <a:rect l="l" t="t" r="r" b="b"/>
              <a:pathLst>
                <a:path w="3287" h="2170" extrusionOk="0">
                  <a:moveTo>
                    <a:pt x="3287" y="0"/>
                  </a:moveTo>
                  <a:lnTo>
                    <a:pt x="1132" y="893"/>
                  </a:lnTo>
                  <a:lnTo>
                    <a:pt x="1072" y="1488"/>
                  </a:lnTo>
                  <a:lnTo>
                    <a:pt x="1929" y="1560"/>
                  </a:lnTo>
                  <a:lnTo>
                    <a:pt x="3287" y="0"/>
                  </a:lnTo>
                  <a:close/>
                  <a:moveTo>
                    <a:pt x="377" y="1486"/>
                  </a:moveTo>
                  <a:cubicBezTo>
                    <a:pt x="212" y="1486"/>
                    <a:pt x="89" y="1537"/>
                    <a:pt x="60" y="1631"/>
                  </a:cubicBezTo>
                  <a:cubicBezTo>
                    <a:pt x="1" y="1786"/>
                    <a:pt x="215" y="2000"/>
                    <a:pt x="536" y="2108"/>
                  </a:cubicBezTo>
                  <a:cubicBezTo>
                    <a:pt x="661" y="2149"/>
                    <a:pt x="782" y="2169"/>
                    <a:pt x="887" y="2169"/>
                  </a:cubicBezTo>
                  <a:cubicBezTo>
                    <a:pt x="1053" y="2169"/>
                    <a:pt x="1178" y="2119"/>
                    <a:pt x="1215" y="2024"/>
                  </a:cubicBezTo>
                  <a:cubicBezTo>
                    <a:pt x="1263" y="1869"/>
                    <a:pt x="1048" y="1655"/>
                    <a:pt x="727" y="1548"/>
                  </a:cubicBezTo>
                  <a:cubicBezTo>
                    <a:pt x="602" y="1506"/>
                    <a:pt x="481" y="1486"/>
                    <a:pt x="377" y="1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1688300" y="6757338"/>
              <a:ext cx="113125" cy="78025"/>
            </a:xfrm>
            <a:custGeom>
              <a:avLst/>
              <a:gdLst/>
              <a:ahLst/>
              <a:cxnLst/>
              <a:rect l="l" t="t" r="r" b="b"/>
              <a:pathLst>
                <a:path w="4525" h="3121" extrusionOk="0">
                  <a:moveTo>
                    <a:pt x="0" y="1"/>
                  </a:moveTo>
                  <a:lnTo>
                    <a:pt x="1203" y="1382"/>
                  </a:lnTo>
                  <a:lnTo>
                    <a:pt x="1691" y="1299"/>
                  </a:lnTo>
                  <a:lnTo>
                    <a:pt x="1607" y="870"/>
                  </a:lnTo>
                  <a:lnTo>
                    <a:pt x="0" y="1"/>
                  </a:lnTo>
                  <a:close/>
                  <a:moveTo>
                    <a:pt x="3358" y="1822"/>
                  </a:moveTo>
                  <a:lnTo>
                    <a:pt x="2858" y="1918"/>
                  </a:lnTo>
                  <a:lnTo>
                    <a:pt x="3012" y="2370"/>
                  </a:lnTo>
                  <a:lnTo>
                    <a:pt x="4524" y="3013"/>
                  </a:lnTo>
                  <a:lnTo>
                    <a:pt x="3358" y="1822"/>
                  </a:lnTo>
                  <a:close/>
                  <a:moveTo>
                    <a:pt x="1369" y="1715"/>
                  </a:moveTo>
                  <a:lnTo>
                    <a:pt x="167" y="3120"/>
                  </a:lnTo>
                  <a:lnTo>
                    <a:pt x="1965" y="2156"/>
                  </a:lnTo>
                  <a:lnTo>
                    <a:pt x="1893" y="1787"/>
                  </a:lnTo>
                  <a:lnTo>
                    <a:pt x="1369" y="1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1668650" y="6739313"/>
              <a:ext cx="169375" cy="107950"/>
            </a:xfrm>
            <a:custGeom>
              <a:avLst/>
              <a:gdLst/>
              <a:ahLst/>
              <a:cxnLst/>
              <a:rect l="l" t="t" r="r" b="b"/>
              <a:pathLst>
                <a:path w="6775" h="4318" extrusionOk="0">
                  <a:moveTo>
                    <a:pt x="3689" y="0"/>
                  </a:moveTo>
                  <a:cubicBezTo>
                    <a:pt x="2372" y="0"/>
                    <a:pt x="1374" y="547"/>
                    <a:pt x="1358" y="555"/>
                  </a:cubicBezTo>
                  <a:lnTo>
                    <a:pt x="1417" y="650"/>
                  </a:lnTo>
                  <a:cubicBezTo>
                    <a:pt x="1425" y="650"/>
                    <a:pt x="2398" y="117"/>
                    <a:pt x="3685" y="117"/>
                  </a:cubicBezTo>
                  <a:cubicBezTo>
                    <a:pt x="4213" y="117"/>
                    <a:pt x="4793" y="207"/>
                    <a:pt x="5382" y="460"/>
                  </a:cubicBezTo>
                  <a:lnTo>
                    <a:pt x="5429" y="353"/>
                  </a:lnTo>
                  <a:cubicBezTo>
                    <a:pt x="4826" y="92"/>
                    <a:pt x="4230" y="0"/>
                    <a:pt x="3689" y="0"/>
                  </a:cubicBezTo>
                  <a:close/>
                  <a:moveTo>
                    <a:pt x="5846" y="615"/>
                  </a:moveTo>
                  <a:lnTo>
                    <a:pt x="5799" y="722"/>
                  </a:lnTo>
                  <a:cubicBezTo>
                    <a:pt x="6251" y="936"/>
                    <a:pt x="6501" y="1210"/>
                    <a:pt x="6537" y="1543"/>
                  </a:cubicBezTo>
                  <a:cubicBezTo>
                    <a:pt x="6644" y="2377"/>
                    <a:pt x="5489" y="3341"/>
                    <a:pt x="5477" y="3353"/>
                  </a:cubicBezTo>
                  <a:lnTo>
                    <a:pt x="5549" y="3448"/>
                  </a:lnTo>
                  <a:cubicBezTo>
                    <a:pt x="5596" y="3401"/>
                    <a:pt x="6775" y="2424"/>
                    <a:pt x="6656" y="1531"/>
                  </a:cubicBezTo>
                  <a:cubicBezTo>
                    <a:pt x="6608" y="1150"/>
                    <a:pt x="6334" y="841"/>
                    <a:pt x="5846" y="615"/>
                  </a:cubicBezTo>
                  <a:close/>
                  <a:moveTo>
                    <a:pt x="655" y="1138"/>
                  </a:moveTo>
                  <a:cubicBezTo>
                    <a:pt x="631" y="1162"/>
                    <a:pt x="0" y="1817"/>
                    <a:pt x="48" y="2603"/>
                  </a:cubicBezTo>
                  <a:cubicBezTo>
                    <a:pt x="72" y="3020"/>
                    <a:pt x="274" y="3389"/>
                    <a:pt x="667" y="3710"/>
                  </a:cubicBezTo>
                  <a:lnTo>
                    <a:pt x="738" y="3615"/>
                  </a:lnTo>
                  <a:cubicBezTo>
                    <a:pt x="381" y="3317"/>
                    <a:pt x="179" y="2972"/>
                    <a:pt x="167" y="2591"/>
                  </a:cubicBezTo>
                  <a:cubicBezTo>
                    <a:pt x="119" y="1865"/>
                    <a:pt x="726" y="1222"/>
                    <a:pt x="738" y="1222"/>
                  </a:cubicBezTo>
                  <a:lnTo>
                    <a:pt x="655" y="1138"/>
                  </a:lnTo>
                  <a:close/>
                  <a:moveTo>
                    <a:pt x="4882" y="3782"/>
                  </a:moveTo>
                  <a:cubicBezTo>
                    <a:pt x="4344" y="4105"/>
                    <a:pt x="3718" y="4205"/>
                    <a:pt x="3148" y="4205"/>
                  </a:cubicBezTo>
                  <a:cubicBezTo>
                    <a:pt x="2228" y="4205"/>
                    <a:pt x="1456" y="3944"/>
                    <a:pt x="1441" y="3936"/>
                  </a:cubicBezTo>
                  <a:lnTo>
                    <a:pt x="1405" y="4044"/>
                  </a:lnTo>
                  <a:cubicBezTo>
                    <a:pt x="1417" y="4055"/>
                    <a:pt x="2203" y="4317"/>
                    <a:pt x="3143" y="4317"/>
                  </a:cubicBezTo>
                  <a:cubicBezTo>
                    <a:pt x="3727" y="4317"/>
                    <a:pt x="4382" y="4222"/>
                    <a:pt x="4941" y="3877"/>
                  </a:cubicBezTo>
                  <a:lnTo>
                    <a:pt x="4882" y="37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1624875" y="6771038"/>
              <a:ext cx="247400" cy="88725"/>
            </a:xfrm>
            <a:custGeom>
              <a:avLst/>
              <a:gdLst/>
              <a:ahLst/>
              <a:cxnLst/>
              <a:rect l="l" t="t" r="r" b="b"/>
              <a:pathLst>
                <a:path w="9896" h="3549" extrusionOk="0">
                  <a:moveTo>
                    <a:pt x="9788" y="0"/>
                  </a:moveTo>
                  <a:cubicBezTo>
                    <a:pt x="8800" y="1751"/>
                    <a:pt x="7478" y="2846"/>
                    <a:pt x="5871" y="3251"/>
                  </a:cubicBezTo>
                  <a:cubicBezTo>
                    <a:pt x="5376" y="3377"/>
                    <a:pt x="4881" y="3430"/>
                    <a:pt x="4401" y="3430"/>
                  </a:cubicBezTo>
                  <a:cubicBezTo>
                    <a:pt x="2075" y="3430"/>
                    <a:pt x="90" y="2199"/>
                    <a:pt x="61" y="2179"/>
                  </a:cubicBezTo>
                  <a:lnTo>
                    <a:pt x="1" y="2286"/>
                  </a:lnTo>
                  <a:cubicBezTo>
                    <a:pt x="25" y="2298"/>
                    <a:pt x="2049" y="3548"/>
                    <a:pt x="4418" y="3548"/>
                  </a:cubicBezTo>
                  <a:cubicBezTo>
                    <a:pt x="4906" y="3548"/>
                    <a:pt x="5406" y="3489"/>
                    <a:pt x="5906" y="3370"/>
                  </a:cubicBezTo>
                  <a:cubicBezTo>
                    <a:pt x="7538" y="2953"/>
                    <a:pt x="8883" y="1846"/>
                    <a:pt x="9895" y="60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1643925" y="6857813"/>
              <a:ext cx="30100" cy="19675"/>
            </a:xfrm>
            <a:custGeom>
              <a:avLst/>
              <a:gdLst/>
              <a:ahLst/>
              <a:cxnLst/>
              <a:rect l="l" t="t" r="r" b="b"/>
              <a:pathLst>
                <a:path w="1204" h="787" extrusionOk="0">
                  <a:moveTo>
                    <a:pt x="460" y="0"/>
                  </a:moveTo>
                  <a:cubicBezTo>
                    <a:pt x="268" y="0"/>
                    <a:pt x="111" y="78"/>
                    <a:pt x="61" y="220"/>
                  </a:cubicBezTo>
                  <a:cubicBezTo>
                    <a:pt x="1" y="411"/>
                    <a:pt x="191" y="649"/>
                    <a:pt x="489" y="744"/>
                  </a:cubicBezTo>
                  <a:cubicBezTo>
                    <a:pt x="574" y="773"/>
                    <a:pt x="661" y="786"/>
                    <a:pt x="741" y="786"/>
                  </a:cubicBezTo>
                  <a:cubicBezTo>
                    <a:pt x="931" y="786"/>
                    <a:pt x="1090" y="711"/>
                    <a:pt x="1132" y="578"/>
                  </a:cubicBezTo>
                  <a:cubicBezTo>
                    <a:pt x="1204" y="387"/>
                    <a:pt x="1013" y="149"/>
                    <a:pt x="715" y="42"/>
                  </a:cubicBezTo>
                  <a:cubicBezTo>
                    <a:pt x="628" y="14"/>
                    <a:pt x="541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1696025" y="6871588"/>
              <a:ext cx="25325" cy="16200"/>
            </a:xfrm>
            <a:custGeom>
              <a:avLst/>
              <a:gdLst/>
              <a:ahLst/>
              <a:cxnLst/>
              <a:rect l="l" t="t" r="r" b="b"/>
              <a:pathLst>
                <a:path w="1013" h="648" extrusionOk="0">
                  <a:moveTo>
                    <a:pt x="377" y="1"/>
                  </a:moveTo>
                  <a:cubicBezTo>
                    <a:pt x="216" y="1"/>
                    <a:pt x="89" y="62"/>
                    <a:pt x="48" y="169"/>
                  </a:cubicBezTo>
                  <a:cubicBezTo>
                    <a:pt x="1" y="324"/>
                    <a:pt x="155" y="527"/>
                    <a:pt x="417" y="610"/>
                  </a:cubicBezTo>
                  <a:cubicBezTo>
                    <a:pt x="494" y="636"/>
                    <a:pt x="571" y="648"/>
                    <a:pt x="642" y="648"/>
                  </a:cubicBezTo>
                  <a:cubicBezTo>
                    <a:pt x="802" y="648"/>
                    <a:pt x="932" y="586"/>
                    <a:pt x="965" y="479"/>
                  </a:cubicBezTo>
                  <a:cubicBezTo>
                    <a:pt x="1013" y="324"/>
                    <a:pt x="858" y="122"/>
                    <a:pt x="608" y="38"/>
                  </a:cubicBezTo>
                  <a:cubicBezTo>
                    <a:pt x="527" y="13"/>
                    <a:pt x="449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1752575" y="6870788"/>
              <a:ext cx="27125" cy="18000"/>
            </a:xfrm>
            <a:custGeom>
              <a:avLst/>
              <a:gdLst/>
              <a:ahLst/>
              <a:cxnLst/>
              <a:rect l="l" t="t" r="r" b="b"/>
              <a:pathLst>
                <a:path w="1085" h="720" extrusionOk="0">
                  <a:moveTo>
                    <a:pt x="427" y="0"/>
                  </a:moveTo>
                  <a:cubicBezTo>
                    <a:pt x="250" y="0"/>
                    <a:pt x="103" y="73"/>
                    <a:pt x="60" y="201"/>
                  </a:cubicBezTo>
                  <a:cubicBezTo>
                    <a:pt x="1" y="380"/>
                    <a:pt x="167" y="594"/>
                    <a:pt x="429" y="678"/>
                  </a:cubicBezTo>
                  <a:cubicBezTo>
                    <a:pt x="512" y="706"/>
                    <a:pt x="594" y="720"/>
                    <a:pt x="669" y="720"/>
                  </a:cubicBezTo>
                  <a:cubicBezTo>
                    <a:pt x="843" y="720"/>
                    <a:pt x="983" y="648"/>
                    <a:pt x="1025" y="523"/>
                  </a:cubicBezTo>
                  <a:cubicBezTo>
                    <a:pt x="1084" y="344"/>
                    <a:pt x="918" y="130"/>
                    <a:pt x="644" y="35"/>
                  </a:cubicBezTo>
                  <a:cubicBezTo>
                    <a:pt x="570" y="11"/>
                    <a:pt x="496" y="0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1804675" y="6855538"/>
              <a:ext cx="18775" cy="12600"/>
            </a:xfrm>
            <a:custGeom>
              <a:avLst/>
              <a:gdLst/>
              <a:ahLst/>
              <a:cxnLst/>
              <a:rect l="l" t="t" r="r" b="b"/>
              <a:pathLst>
                <a:path w="751" h="504" extrusionOk="0">
                  <a:moveTo>
                    <a:pt x="300" y="0"/>
                  </a:moveTo>
                  <a:cubicBezTo>
                    <a:pt x="178" y="0"/>
                    <a:pt x="73" y="51"/>
                    <a:pt x="48" y="145"/>
                  </a:cubicBezTo>
                  <a:cubicBezTo>
                    <a:pt x="0" y="264"/>
                    <a:pt x="119" y="419"/>
                    <a:pt x="298" y="478"/>
                  </a:cubicBezTo>
                  <a:cubicBezTo>
                    <a:pt x="353" y="495"/>
                    <a:pt x="406" y="503"/>
                    <a:pt x="456" y="503"/>
                  </a:cubicBezTo>
                  <a:cubicBezTo>
                    <a:pt x="580" y="503"/>
                    <a:pt x="681" y="452"/>
                    <a:pt x="715" y="359"/>
                  </a:cubicBezTo>
                  <a:cubicBezTo>
                    <a:pt x="750" y="240"/>
                    <a:pt x="643" y="85"/>
                    <a:pt x="453" y="26"/>
                  </a:cubicBezTo>
                  <a:cubicBezTo>
                    <a:pt x="402" y="9"/>
                    <a:pt x="349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1838300" y="6828688"/>
              <a:ext cx="22050" cy="16275"/>
            </a:xfrm>
            <a:custGeom>
              <a:avLst/>
              <a:gdLst/>
              <a:ahLst/>
              <a:cxnLst/>
              <a:rect l="l" t="t" r="r" b="b"/>
              <a:pathLst>
                <a:path w="882" h="651" extrusionOk="0">
                  <a:moveTo>
                    <a:pt x="371" y="0"/>
                  </a:moveTo>
                  <a:cubicBezTo>
                    <a:pt x="221" y="0"/>
                    <a:pt x="92" y="72"/>
                    <a:pt x="48" y="195"/>
                  </a:cubicBezTo>
                  <a:cubicBezTo>
                    <a:pt x="1" y="361"/>
                    <a:pt x="120" y="552"/>
                    <a:pt x="334" y="623"/>
                  </a:cubicBezTo>
                  <a:cubicBezTo>
                    <a:pt x="390" y="642"/>
                    <a:pt x="446" y="651"/>
                    <a:pt x="499" y="651"/>
                  </a:cubicBezTo>
                  <a:cubicBezTo>
                    <a:pt x="650" y="651"/>
                    <a:pt x="778" y="580"/>
                    <a:pt x="822" y="457"/>
                  </a:cubicBezTo>
                  <a:cubicBezTo>
                    <a:pt x="882" y="290"/>
                    <a:pt x="751" y="99"/>
                    <a:pt x="537" y="28"/>
                  </a:cubicBezTo>
                  <a:cubicBezTo>
                    <a:pt x="481" y="9"/>
                    <a:pt x="42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3"/>
            <p:cNvSpPr/>
            <p:nvPr/>
          </p:nvSpPr>
          <p:spPr>
            <a:xfrm>
              <a:off x="1847825" y="6523088"/>
              <a:ext cx="175950" cy="216725"/>
            </a:xfrm>
            <a:custGeom>
              <a:avLst/>
              <a:gdLst/>
              <a:ahLst/>
              <a:cxnLst/>
              <a:rect l="l" t="t" r="r" b="b"/>
              <a:pathLst>
                <a:path w="7038" h="8669" extrusionOk="0">
                  <a:moveTo>
                    <a:pt x="3037" y="1"/>
                  </a:moveTo>
                  <a:lnTo>
                    <a:pt x="2977" y="108"/>
                  </a:lnTo>
                  <a:cubicBezTo>
                    <a:pt x="5156" y="1286"/>
                    <a:pt x="6275" y="3525"/>
                    <a:pt x="5644" y="5430"/>
                  </a:cubicBezTo>
                  <a:cubicBezTo>
                    <a:pt x="5076" y="7115"/>
                    <a:pt x="3321" y="8158"/>
                    <a:pt x="1248" y="8158"/>
                  </a:cubicBezTo>
                  <a:cubicBezTo>
                    <a:pt x="846" y="8158"/>
                    <a:pt x="432" y="8118"/>
                    <a:pt x="13" y="8037"/>
                  </a:cubicBezTo>
                  <a:lnTo>
                    <a:pt x="1" y="8144"/>
                  </a:lnTo>
                  <a:cubicBezTo>
                    <a:pt x="429" y="8240"/>
                    <a:pt x="858" y="8275"/>
                    <a:pt x="1263" y="8275"/>
                  </a:cubicBezTo>
                  <a:cubicBezTo>
                    <a:pt x="1406" y="8275"/>
                    <a:pt x="1537" y="8275"/>
                    <a:pt x="1668" y="8263"/>
                  </a:cubicBezTo>
                  <a:lnTo>
                    <a:pt x="2311" y="8668"/>
                  </a:lnTo>
                  <a:lnTo>
                    <a:pt x="2370" y="8573"/>
                  </a:lnTo>
                  <a:lnTo>
                    <a:pt x="1858" y="8252"/>
                  </a:lnTo>
                  <a:cubicBezTo>
                    <a:pt x="2370" y="8192"/>
                    <a:pt x="2858" y="8085"/>
                    <a:pt x="3311" y="7906"/>
                  </a:cubicBezTo>
                  <a:lnTo>
                    <a:pt x="3846" y="8442"/>
                  </a:lnTo>
                  <a:lnTo>
                    <a:pt x="3930" y="8359"/>
                  </a:lnTo>
                  <a:lnTo>
                    <a:pt x="3430" y="7859"/>
                  </a:lnTo>
                  <a:cubicBezTo>
                    <a:pt x="3811" y="7704"/>
                    <a:pt x="4156" y="7501"/>
                    <a:pt x="4466" y="7251"/>
                  </a:cubicBezTo>
                  <a:lnTo>
                    <a:pt x="5228" y="7918"/>
                  </a:lnTo>
                  <a:lnTo>
                    <a:pt x="5311" y="7835"/>
                  </a:lnTo>
                  <a:lnTo>
                    <a:pt x="4561" y="7180"/>
                  </a:lnTo>
                  <a:cubicBezTo>
                    <a:pt x="4847" y="6942"/>
                    <a:pt x="5097" y="6668"/>
                    <a:pt x="5311" y="6370"/>
                  </a:cubicBezTo>
                  <a:lnTo>
                    <a:pt x="6311" y="6978"/>
                  </a:lnTo>
                  <a:lnTo>
                    <a:pt x="6371" y="6882"/>
                  </a:lnTo>
                  <a:lnTo>
                    <a:pt x="5370" y="6263"/>
                  </a:lnTo>
                  <a:cubicBezTo>
                    <a:pt x="5525" y="6013"/>
                    <a:pt x="5656" y="5751"/>
                    <a:pt x="5751" y="5465"/>
                  </a:cubicBezTo>
                  <a:cubicBezTo>
                    <a:pt x="5799" y="5323"/>
                    <a:pt x="5835" y="5180"/>
                    <a:pt x="5871" y="5037"/>
                  </a:cubicBezTo>
                  <a:lnTo>
                    <a:pt x="6978" y="5585"/>
                  </a:lnTo>
                  <a:lnTo>
                    <a:pt x="7037" y="5477"/>
                  </a:lnTo>
                  <a:lnTo>
                    <a:pt x="5882" y="4918"/>
                  </a:lnTo>
                  <a:cubicBezTo>
                    <a:pt x="5978" y="4370"/>
                    <a:pt x="5942" y="3822"/>
                    <a:pt x="5787" y="3275"/>
                  </a:cubicBezTo>
                  <a:lnTo>
                    <a:pt x="5787" y="3275"/>
                  </a:lnTo>
                  <a:lnTo>
                    <a:pt x="6835" y="3572"/>
                  </a:lnTo>
                  <a:lnTo>
                    <a:pt x="6859" y="3465"/>
                  </a:lnTo>
                  <a:lnTo>
                    <a:pt x="5751" y="3144"/>
                  </a:lnTo>
                  <a:cubicBezTo>
                    <a:pt x="5609" y="2668"/>
                    <a:pt x="5370" y="2203"/>
                    <a:pt x="5073" y="1775"/>
                  </a:cubicBezTo>
                  <a:lnTo>
                    <a:pt x="5073" y="1775"/>
                  </a:lnTo>
                  <a:lnTo>
                    <a:pt x="6002" y="2072"/>
                  </a:lnTo>
                  <a:lnTo>
                    <a:pt x="6037" y="1965"/>
                  </a:lnTo>
                  <a:lnTo>
                    <a:pt x="4954" y="1620"/>
                  </a:lnTo>
                  <a:cubicBezTo>
                    <a:pt x="4466" y="989"/>
                    <a:pt x="3823" y="429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3"/>
          <p:cNvSpPr/>
          <p:nvPr/>
        </p:nvSpPr>
        <p:spPr>
          <a:xfrm>
            <a:off x="8576428" y="4794675"/>
            <a:ext cx="2826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9C581-815B-053C-5931-CFD41BAC74B5}"/>
              </a:ext>
            </a:extLst>
          </p:cNvPr>
          <p:cNvGrpSpPr/>
          <p:nvPr/>
        </p:nvGrpSpPr>
        <p:grpSpPr>
          <a:xfrm>
            <a:off x="3106673" y="359450"/>
            <a:ext cx="2930654" cy="746149"/>
            <a:chOff x="1852505" y="3331270"/>
            <a:chExt cx="4741161" cy="1301645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AD6F3883-9CEC-30EF-6E10-E26FBDBAF61A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4279DC-7DDF-CEB1-85E4-18101CF5B0F7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44554B0-A207-8E8B-0916-DB562E577169}"/>
              </a:ext>
            </a:extLst>
          </p:cNvPr>
          <p:cNvSpPr txBox="1"/>
          <p:nvPr/>
        </p:nvSpPr>
        <p:spPr>
          <a:xfrm>
            <a:off x="637557" y="1115904"/>
            <a:ext cx="789852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Cho 5 </a:t>
            </a:r>
            <a:r>
              <a:rPr lang="en-US" sz="2400" dirty="0" err="1">
                <a:latin typeface="+mj-lt"/>
              </a:rPr>
              <a:t>hình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tròn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theo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tự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kính</a:t>
            </a:r>
            <a:r>
              <a:rPr lang="en-US" sz="2400" dirty="0">
                <a:latin typeface="+mj-lt"/>
              </a:rPr>
              <a:t> 1; 2; 3; 4; 5.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tích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5 </a:t>
            </a:r>
            <a:r>
              <a:rPr lang="en-US" sz="2400" dirty="0" err="1">
                <a:latin typeface="+mj-lt"/>
              </a:rPr>
              <a:t>hình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tròn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này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Tìm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hạng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đầu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hạng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74F85787-90B3-105A-AB06-23BFAB3DB7D9}"/>
              </a:ext>
            </a:extLst>
          </p:cNvPr>
          <p:cNvSpPr/>
          <p:nvPr/>
        </p:nvSpPr>
        <p:spPr>
          <a:xfrm>
            <a:off x="474815" y="303916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11B0E3-5274-8187-E529-1033AB3F19A9}"/>
                  </a:ext>
                </a:extLst>
              </p:cNvPr>
              <p:cNvSpPr txBox="1"/>
              <p:nvPr/>
            </p:nvSpPr>
            <p:spPr>
              <a:xfrm>
                <a:off x="1866433" y="3253747"/>
                <a:ext cx="6146975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4</m:t>
                    </m:r>
                    <m:r>
                      <a:rPr lang="nl-NL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;9</m:t>
                    </m:r>
                    <m:r>
                      <a:rPr lang="en-US" sz="2400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;16</m:t>
                    </m:r>
                    <m:r>
                      <a:rPr lang="en-US" sz="2400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;25</m:t>
                    </m:r>
                    <m:r>
                      <a:rPr lang="en-US" sz="2400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r>
                  <a:rPr lang="en-US" sz="24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nl-NL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11B0E3-5274-8187-E529-1033AB3F1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433" y="3253747"/>
                <a:ext cx="6146975" cy="1311385"/>
              </a:xfrm>
              <a:prstGeom prst="rect">
                <a:avLst/>
              </a:prstGeom>
              <a:blipFill>
                <a:blip r:embed="rId3"/>
                <a:stretch>
                  <a:fillRect l="-1487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659167" y="1942280"/>
            <a:ext cx="7929113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2. CÁCH XÁC ĐỊNH DÃY SỐ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08092" y="470537"/>
            <a:ext cx="648812" cy="564736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8128747" y="3776999"/>
            <a:ext cx="827227" cy="1117238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682390" y="4254818"/>
            <a:ext cx="451130" cy="621215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561887"/>
      </p:ext>
    </p:extLst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40836" y="526034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HĐKP3: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/>
              <p:nvPr/>
            </p:nvSpPr>
            <p:spPr>
              <a:xfrm>
                <a:off x="764918" y="1307714"/>
                <a:ext cx="7614164" cy="3309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d>
                      <m:d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d>
                      <m:d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d>
                      <m:d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  <m:sSub>
                      <m:sSub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sSub>
                      <m:sSub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=3;</m:t>
                    </m:r>
                    <m:sSub>
                      <m:sSub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200" b="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kern="100" smtClean="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 (</m:t>
                            </m:r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kern="100" smtClean="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≥2</m:t>
                            </m:r>
                          </m:e>
                        </m:eqArr>
                      </m:e>
                    </m:d>
                  </m:oMath>
                </a14:m>
                <a:endParaRPr lang="en-US" sz="2200" b="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200" b="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</a:t>
                </a:r>
                <a:r>
                  <a:rPr lang="en-US" sz="22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2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2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200" b="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endParaRPr lang="en-US" sz="2200" b="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8" y="1307714"/>
                <a:ext cx="7614164" cy="3309752"/>
              </a:xfrm>
              <a:prstGeom prst="rect">
                <a:avLst/>
              </a:prstGeom>
              <a:blipFill>
                <a:blip r:embed="rId5"/>
                <a:stretch>
                  <a:fillRect l="-1040" t="-1107" r="-720" b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8942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40836" y="526034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/>
              <p:nvPr/>
            </p:nvSpPr>
            <p:spPr>
              <a:xfrm>
                <a:off x="618868" y="1559392"/>
                <a:ext cx="7906264" cy="2964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24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=2;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1=2;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=4;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=6;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=2;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=3;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=2</m:t>
                      </m:r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=4</m:t>
                      </m:r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=6</m:t>
                      </m:r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+mj-lt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=8</m:t>
                      </m:r>
                      <m:r>
                        <a:rPr lang="en-US" sz="2400" i="1">
                          <a:solidFill>
                            <a:srgbClr val="333333"/>
                          </a:solidFill>
                          <a:latin typeface="+mj-lt"/>
                          <a:ea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68" y="1559392"/>
                <a:ext cx="7906264" cy="2964914"/>
              </a:xfrm>
              <a:prstGeom prst="rect">
                <a:avLst/>
              </a:prstGeom>
              <a:blipFill>
                <a:blip r:embed="rId5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DB588D11-17C2-6C49-C82A-AA6E8068FC03}"/>
              </a:ext>
            </a:extLst>
          </p:cNvPr>
          <p:cNvSpPr/>
          <p:nvPr/>
        </p:nvSpPr>
        <p:spPr>
          <a:xfrm>
            <a:off x="4085624" y="923096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88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712141" cy="2526133"/>
            <a:chOff x="760594" y="2044518"/>
            <a:chExt cx="7712141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848180" y="2252850"/>
                  <a:ext cx="7624555" cy="14801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Thông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thường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1: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Liệt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kê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hạng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hữu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hạn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2: Cho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hạng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180" y="2252850"/>
                  <a:ext cx="7624555" cy="1480119"/>
                </a:xfrm>
                <a:prstGeom prst="rect">
                  <a:avLst/>
                </a:prstGeom>
                <a:blipFill>
                  <a:blip r:embed="rId3"/>
                  <a:stretch>
                    <a:fillRect l="-799" b="-5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604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A48F7E1-BD57-A12E-1F7E-AE2899D83D16}"/>
              </a:ext>
            </a:extLst>
          </p:cNvPr>
          <p:cNvGrpSpPr/>
          <p:nvPr/>
        </p:nvGrpSpPr>
        <p:grpSpPr>
          <a:xfrm>
            <a:off x="408091" y="-394140"/>
            <a:ext cx="3271988" cy="1604541"/>
            <a:chOff x="1485900" y="1827798"/>
            <a:chExt cx="6727656" cy="16045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5DD2BA-9C7E-9C79-EFE9-78CEAB9E9B91}"/>
                </a:ext>
              </a:extLst>
            </p:cNvPr>
            <p:cNvGrpSpPr/>
            <p:nvPr/>
          </p:nvGrpSpPr>
          <p:grpSpPr>
            <a:xfrm>
              <a:off x="1485900" y="1827798"/>
              <a:ext cx="6727656" cy="1604541"/>
              <a:chOff x="1028700" y="1670038"/>
              <a:chExt cx="16011072" cy="6190485"/>
            </a:xfrm>
          </p:grpSpPr>
          <p:grpSp>
            <p:nvGrpSpPr>
              <p:cNvPr id="18" name="Group 3">
                <a:extLst>
                  <a:ext uri="{FF2B5EF4-FFF2-40B4-BE49-F238E27FC236}">
                    <a16:creationId xmlns:a16="http://schemas.microsoft.com/office/drawing/2014/main" id="{BB55E2F2-8893-CEB3-3F1C-BC825C56B343}"/>
                  </a:ext>
                </a:extLst>
              </p:cNvPr>
              <p:cNvGrpSpPr/>
              <p:nvPr/>
            </p:nvGrpSpPr>
            <p:grpSpPr>
              <a:xfrm>
                <a:off x="1028700" y="1670038"/>
                <a:ext cx="16011072" cy="6190485"/>
                <a:chOff x="0" y="-38100"/>
                <a:chExt cx="4043678" cy="1563438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D2834FD-1415-69D7-5450-B935301F12F5}"/>
                    </a:ext>
                  </a:extLst>
                </p:cNvPr>
                <p:cNvSpPr/>
                <p:nvPr/>
              </p:nvSpPr>
              <p:spPr>
                <a:xfrm>
                  <a:off x="72498" y="674437"/>
                  <a:ext cx="3971180" cy="85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5">
                  <a:extLst>
                    <a:ext uri="{FF2B5EF4-FFF2-40B4-BE49-F238E27FC236}">
                      <a16:creationId xmlns:a16="http://schemas.microsoft.com/office/drawing/2014/main" id="{E4CACC32-D856-8639-E3E6-495C542118C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ts val="265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6">
                <a:extLst>
                  <a:ext uri="{FF2B5EF4-FFF2-40B4-BE49-F238E27FC236}">
                    <a16:creationId xmlns:a16="http://schemas.microsoft.com/office/drawing/2014/main" id="{35389972-F38E-2504-42DF-6F4926AD4F4C}"/>
                  </a:ext>
                </a:extLst>
              </p:cNvPr>
              <p:cNvGrpSpPr/>
              <p:nvPr/>
            </p:nvGrpSpPr>
            <p:grpSpPr>
              <a:xfrm>
                <a:off x="1515419" y="2156757"/>
                <a:ext cx="14348265" cy="5304890"/>
                <a:chOff x="0" y="-38100"/>
                <a:chExt cx="3623728" cy="1339777"/>
              </a:xfrm>
            </p:grpSpPr>
            <p:sp>
              <p:nvSpPr>
                <p:cNvPr id="20" name="Freeform 7">
                  <a:extLst>
                    <a:ext uri="{FF2B5EF4-FFF2-40B4-BE49-F238E27FC236}">
                      <a16:creationId xmlns:a16="http://schemas.microsoft.com/office/drawing/2014/main" id="{271EE57F-D5DA-F9B6-C512-F4C644309552}"/>
                    </a:ext>
                  </a:extLst>
                </p:cNvPr>
                <p:cNvSpPr/>
                <p:nvPr/>
              </p:nvSpPr>
              <p:spPr>
                <a:xfrm>
                  <a:off x="246599" y="551513"/>
                  <a:ext cx="3377129" cy="75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8">
                  <a:extLst>
                    <a:ext uri="{FF2B5EF4-FFF2-40B4-BE49-F238E27FC236}">
                      <a16:creationId xmlns:a16="http://schemas.microsoft.com/office/drawing/2014/main" id="{9547AD93-BED8-80AB-71E8-A062220C493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ts val="265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602A349E-F2BB-C021-FD0D-5131F6CE5B71}"/>
                </a:ext>
              </a:extLst>
            </p:cNvPr>
            <p:cNvSpPr txBox="1"/>
            <p:nvPr/>
          </p:nvSpPr>
          <p:spPr>
            <a:xfrm>
              <a:off x="2100693" y="2587733"/>
              <a:ext cx="5618687" cy="6068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34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C4D3CC2-ECD7-DFB5-C5AE-2F0486BE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4085" y="2748680"/>
            <a:ext cx="5055830" cy="1869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B3C8C9A-1EE7-5B87-B6FF-B8EF11DC7A49}"/>
                  </a:ext>
                </a:extLst>
              </p:cNvPr>
              <p:cNvSpPr/>
              <p:nvPr/>
            </p:nvSpPr>
            <p:spPr>
              <a:xfrm>
                <a:off x="553656" y="1503154"/>
                <a:ext cx="8077490" cy="9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nl-NL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nl-NL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;….;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1; 2; 3; ..; n.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nl-NL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nl-NL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B3C8C9A-1EE7-5B87-B6FF-B8EF11DC7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6" y="1503154"/>
                <a:ext cx="8077490" cy="966290"/>
              </a:xfrm>
              <a:prstGeom prst="rect">
                <a:avLst/>
              </a:prstGeom>
              <a:blipFill>
                <a:blip r:embed="rId4"/>
                <a:stretch>
                  <a:fillRect l="-830" r="-75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0"/>
            <a:ext cx="7695341" cy="2986541"/>
            <a:chOff x="760594" y="2044518"/>
            <a:chExt cx="7695341" cy="248423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4842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36780" y="2045542"/>
                  <a:ext cx="7519155" cy="23974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3: Cho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truy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hồi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+ Cho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hạng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vài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hạng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đầu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tiền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);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+ Cho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vài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hạng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đứng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ngay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trước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nó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4: Cho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mô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tả</a:t>
                  </a:r>
                  <a:r>
                    <a:rPr lang="en-US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780" y="2045542"/>
                  <a:ext cx="7519155" cy="2397493"/>
                </a:xfrm>
                <a:prstGeom prst="rect">
                  <a:avLst/>
                </a:prstGeom>
                <a:blipFill>
                  <a:blip r:embed="rId3"/>
                  <a:stretch>
                    <a:fillRect l="-892" r="-811" b="-3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2275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/>
          <p:nvPr/>
        </p:nvSpPr>
        <p:spPr>
          <a:xfrm>
            <a:off x="436690" y="4604001"/>
            <a:ext cx="849900" cy="657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60"/>
          <p:cNvGrpSpPr/>
          <p:nvPr/>
        </p:nvGrpSpPr>
        <p:grpSpPr>
          <a:xfrm flipH="1">
            <a:off x="533458" y="4004233"/>
            <a:ext cx="556306" cy="640688"/>
            <a:chOff x="5518825" y="5502600"/>
            <a:chExt cx="603375" cy="580750"/>
          </a:xfrm>
        </p:grpSpPr>
        <p:sp>
          <p:nvSpPr>
            <p:cNvPr id="1280" name="Google Shape;1280;p60"/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60"/>
          <p:cNvGrpSpPr/>
          <p:nvPr/>
        </p:nvGrpSpPr>
        <p:grpSpPr>
          <a:xfrm>
            <a:off x="8243769" y="131870"/>
            <a:ext cx="656365" cy="642151"/>
            <a:chOff x="7552681" y="3777789"/>
            <a:chExt cx="878084" cy="936483"/>
          </a:xfrm>
        </p:grpSpPr>
        <p:sp>
          <p:nvSpPr>
            <p:cNvPr id="1291" name="Google Shape;1291;p60"/>
            <p:cNvSpPr/>
            <p:nvPr/>
          </p:nvSpPr>
          <p:spPr>
            <a:xfrm flipH="1">
              <a:off x="7658522" y="4617096"/>
              <a:ext cx="479453" cy="97176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7552681" y="3777789"/>
              <a:ext cx="878084" cy="934571"/>
              <a:chOff x="3737950" y="6597075"/>
              <a:chExt cx="295300" cy="314350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DD288C-739E-89E1-3DE3-5D89A7C9A1B2}"/>
              </a:ext>
            </a:extLst>
          </p:cNvPr>
          <p:cNvSpPr txBox="1"/>
          <p:nvPr/>
        </p:nvSpPr>
        <p:spPr>
          <a:xfrm>
            <a:off x="768211" y="512587"/>
            <a:ext cx="3064515" cy="562630"/>
          </a:xfrm>
          <a:prstGeom prst="flowChartTerminator">
            <a:avLst/>
          </a:prstGeom>
          <a:solidFill>
            <a:srgbClr val="D1F3FF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6E32F-ECE3-5B4A-B975-1B166CC32CCE}"/>
                  </a:ext>
                </a:extLst>
              </p:cNvPr>
              <p:cNvSpPr txBox="1"/>
              <p:nvPr/>
            </p:nvSpPr>
            <p:spPr>
              <a:xfrm>
                <a:off x="3885164" y="409036"/>
                <a:ext cx="5042011" cy="752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6E32F-ECE3-5B4A-B975-1B166CC32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164" y="409036"/>
                <a:ext cx="5042011" cy="752129"/>
              </a:xfrm>
              <a:prstGeom prst="rect">
                <a:avLst/>
              </a:prstGeom>
              <a:blipFill>
                <a:blip r:embed="rId3"/>
                <a:stretch>
                  <a:fillRect l="-1572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A35B3-9E33-FC0E-6AA8-57D3094202CF}"/>
                  </a:ext>
                </a:extLst>
              </p:cNvPr>
              <p:cNvSpPr txBox="1"/>
              <p:nvPr/>
            </p:nvSpPr>
            <p:spPr>
              <a:xfrm>
                <a:off x="1020849" y="1247880"/>
                <a:ext cx="7102301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đầu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99</m:t>
                        </m:r>
                      </m:sub>
                    </m:sSub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A35B3-9E33-FC0E-6AA8-57D309420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49" y="1247880"/>
                <a:ext cx="7102301" cy="537391"/>
              </a:xfrm>
              <a:prstGeom prst="rect">
                <a:avLst/>
              </a:prstGeom>
              <a:blipFill>
                <a:blip r:embed="rId4"/>
                <a:stretch>
                  <a:fillRect l="-111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8768F1DD-F5EA-5F46-AF26-9D1E189FAA42}"/>
              </a:ext>
            </a:extLst>
          </p:cNvPr>
          <p:cNvSpPr/>
          <p:nvPr/>
        </p:nvSpPr>
        <p:spPr>
          <a:xfrm>
            <a:off x="4085623" y="2146195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469379-A502-DD40-61E9-255EE7815637}"/>
                  </a:ext>
                </a:extLst>
              </p:cNvPr>
              <p:cNvSpPr txBox="1"/>
              <p:nvPr/>
            </p:nvSpPr>
            <p:spPr>
              <a:xfrm>
                <a:off x="1150748" y="2785720"/>
                <a:ext cx="7102301" cy="1481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Ba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đầu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50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50−1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 . 50+1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49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151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99−1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 . 99+1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98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298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49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149</m:t>
                        </m:r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469379-A502-DD40-61E9-255EE7815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48" y="2785720"/>
                <a:ext cx="7102301" cy="1481559"/>
              </a:xfrm>
              <a:prstGeom prst="rect">
                <a:avLst/>
              </a:prstGeom>
              <a:blipFill>
                <a:blip r:embed="rId5"/>
                <a:stretch>
                  <a:fillRect l="-1116" b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D6CA9-559E-9483-0F98-56526E705A20}"/>
              </a:ext>
            </a:extLst>
          </p:cNvPr>
          <p:cNvSpPr txBox="1"/>
          <p:nvPr/>
        </p:nvSpPr>
        <p:spPr>
          <a:xfrm>
            <a:off x="521855" y="446503"/>
            <a:ext cx="1945773" cy="5626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0D83C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8F5C-0C07-ACF7-4BB5-2C5DFD2C88AD}"/>
                  </a:ext>
                </a:extLst>
              </p:cNvPr>
              <p:cNvSpPr txBox="1"/>
              <p:nvPr/>
            </p:nvSpPr>
            <p:spPr>
              <a:xfrm>
                <a:off x="641336" y="783902"/>
                <a:ext cx="7980809" cy="1130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định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bởi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=1, </m:t>
                            </m:r>
                            <m:sSub>
                              <m:sSub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≥3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8F5C-0C07-ACF7-4BB5-2C5DFD2C8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6" y="783902"/>
                <a:ext cx="7980809" cy="1130759"/>
              </a:xfrm>
              <a:prstGeom prst="rect">
                <a:avLst/>
              </a:prstGeom>
              <a:blipFill>
                <a:blip r:embed="rId3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0F60B-70B2-92FA-0BF0-FF24B994594F}"/>
                  </a:ext>
                </a:extLst>
              </p:cNvPr>
              <p:cNvSpPr txBox="1"/>
              <p:nvPr/>
            </p:nvSpPr>
            <p:spPr>
              <a:xfrm>
                <a:off x="635186" y="1933675"/>
                <a:ext cx="1357745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0F60B-70B2-92FA-0BF0-FF24B994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86" y="1933675"/>
                <a:ext cx="1357745" cy="537391"/>
              </a:xfrm>
              <a:prstGeom prst="rect">
                <a:avLst/>
              </a:prstGeom>
              <a:blipFill>
                <a:blip r:embed="rId4"/>
                <a:stretch>
                  <a:fillRect l="-583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29">
            <a:extLst>
              <a:ext uri="{FF2B5EF4-FFF2-40B4-BE49-F238E27FC236}">
                <a16:creationId xmlns:a16="http://schemas.microsoft.com/office/drawing/2014/main" id="{51FCE516-ED27-61C4-60DD-479431302925}"/>
              </a:ext>
            </a:extLst>
          </p:cNvPr>
          <p:cNvSpPr/>
          <p:nvPr/>
        </p:nvSpPr>
        <p:spPr>
          <a:xfrm>
            <a:off x="7326712" y="2310509"/>
            <a:ext cx="972752" cy="496996"/>
          </a:xfrm>
          <a:prstGeom prst="wedgeEllipseCallout">
            <a:avLst>
              <a:gd name="adj1" fmla="val -37626"/>
              <a:gd name="adj2" fmla="val 60419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7558AD-62FB-4DF3-1A88-26C6E8B4BE1B}"/>
                  </a:ext>
                </a:extLst>
              </p:cNvPr>
              <p:cNvSpPr txBox="1"/>
              <p:nvPr/>
            </p:nvSpPr>
            <p:spPr>
              <a:xfrm>
                <a:off x="1314059" y="3143943"/>
                <a:ext cx="7087005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=1+1=2;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=2+1=3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=3+2=5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7558AD-62FB-4DF3-1A88-26C6E8B4B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59" y="3143943"/>
                <a:ext cx="7087005" cy="1553054"/>
              </a:xfrm>
              <a:prstGeom prst="rect">
                <a:avLst/>
              </a:prstGeom>
              <a:blipFill>
                <a:blip r:embed="rId5"/>
                <a:stretch>
                  <a:fillRect l="-1119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52"/>
          <p:cNvGrpSpPr/>
          <p:nvPr/>
        </p:nvGrpSpPr>
        <p:grpSpPr>
          <a:xfrm>
            <a:off x="8149953" y="4308953"/>
            <a:ext cx="831352" cy="641607"/>
            <a:chOff x="6566133" y="2508910"/>
            <a:chExt cx="1864653" cy="2095090"/>
          </a:xfrm>
        </p:grpSpPr>
        <p:sp>
          <p:nvSpPr>
            <p:cNvPr id="1019" name="Google Shape;1019;p52"/>
            <p:cNvSpPr/>
            <p:nvPr/>
          </p:nvSpPr>
          <p:spPr>
            <a:xfrm>
              <a:off x="7148375" y="4448000"/>
              <a:ext cx="803100" cy="1560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52"/>
            <p:cNvGrpSpPr/>
            <p:nvPr/>
          </p:nvGrpSpPr>
          <p:grpSpPr>
            <a:xfrm>
              <a:off x="6566133" y="2508910"/>
              <a:ext cx="1864653" cy="2024671"/>
              <a:chOff x="2556850" y="7244475"/>
              <a:chExt cx="669150" cy="726600"/>
            </a:xfrm>
          </p:grpSpPr>
          <p:sp>
            <p:nvSpPr>
              <p:cNvPr id="1021" name="Google Shape;1021;p52"/>
              <p:cNvSpPr/>
              <p:nvPr/>
            </p:nvSpPr>
            <p:spPr>
              <a:xfrm>
                <a:off x="2556850" y="7244475"/>
                <a:ext cx="669150" cy="726600"/>
              </a:xfrm>
              <a:custGeom>
                <a:avLst/>
                <a:gdLst/>
                <a:ahLst/>
                <a:cxnLst/>
                <a:rect l="l" t="t" r="r" b="b"/>
                <a:pathLst>
                  <a:path w="26766" h="29064" extrusionOk="0">
                    <a:moveTo>
                      <a:pt x="8966" y="1"/>
                    </a:moveTo>
                    <a:lnTo>
                      <a:pt x="8061" y="13705"/>
                    </a:lnTo>
                    <a:lnTo>
                      <a:pt x="1" y="20158"/>
                    </a:lnTo>
                    <a:lnTo>
                      <a:pt x="1" y="20872"/>
                    </a:lnTo>
                    <a:lnTo>
                      <a:pt x="15776" y="29064"/>
                    </a:lnTo>
                    <a:lnTo>
                      <a:pt x="24575" y="19444"/>
                    </a:lnTo>
                    <a:lnTo>
                      <a:pt x="26766" y="5228"/>
                    </a:lnTo>
                    <a:lnTo>
                      <a:pt x="89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2"/>
              <p:cNvSpPr/>
              <p:nvPr/>
            </p:nvSpPr>
            <p:spPr>
              <a:xfrm>
                <a:off x="2559825" y="7376050"/>
                <a:ext cx="655175" cy="57062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22825" extrusionOk="0">
                    <a:moveTo>
                      <a:pt x="26087" y="0"/>
                    </a:moveTo>
                    <a:lnTo>
                      <a:pt x="23849" y="13859"/>
                    </a:lnTo>
                    <a:cubicBezTo>
                      <a:pt x="23766" y="13895"/>
                      <a:pt x="23694" y="13954"/>
                      <a:pt x="23647" y="14026"/>
                    </a:cubicBezTo>
                    <a:lnTo>
                      <a:pt x="8133" y="8489"/>
                    </a:lnTo>
                    <a:lnTo>
                      <a:pt x="8097" y="8597"/>
                    </a:lnTo>
                    <a:lnTo>
                      <a:pt x="23611" y="14133"/>
                    </a:lnTo>
                    <a:cubicBezTo>
                      <a:pt x="23611" y="14145"/>
                      <a:pt x="23599" y="14157"/>
                      <a:pt x="23599" y="14181"/>
                    </a:cubicBezTo>
                    <a:cubicBezTo>
                      <a:pt x="23599" y="14228"/>
                      <a:pt x="23623" y="14264"/>
                      <a:pt x="23635" y="14312"/>
                    </a:cubicBezTo>
                    <a:lnTo>
                      <a:pt x="15527" y="22682"/>
                    </a:lnTo>
                    <a:lnTo>
                      <a:pt x="48" y="14907"/>
                    </a:lnTo>
                    <a:lnTo>
                      <a:pt x="1" y="15002"/>
                    </a:lnTo>
                    <a:lnTo>
                      <a:pt x="15503" y="22801"/>
                    </a:lnTo>
                    <a:lnTo>
                      <a:pt x="15550" y="22825"/>
                    </a:lnTo>
                    <a:lnTo>
                      <a:pt x="23718" y="14407"/>
                    </a:lnTo>
                    <a:cubicBezTo>
                      <a:pt x="23801" y="14490"/>
                      <a:pt x="23944" y="14538"/>
                      <a:pt x="24099" y="14538"/>
                    </a:cubicBezTo>
                    <a:cubicBezTo>
                      <a:pt x="24373" y="14538"/>
                      <a:pt x="24587" y="14371"/>
                      <a:pt x="24587" y="14181"/>
                    </a:cubicBezTo>
                    <a:cubicBezTo>
                      <a:pt x="24587" y="13978"/>
                      <a:pt x="24373" y="13812"/>
                      <a:pt x="24099" y="13812"/>
                    </a:cubicBezTo>
                    <a:cubicBezTo>
                      <a:pt x="24051" y="13812"/>
                      <a:pt x="24016" y="13812"/>
                      <a:pt x="23980" y="13823"/>
                    </a:cubicBezTo>
                    <a:lnTo>
                      <a:pt x="26206" y="12"/>
                    </a:lnTo>
                    <a:lnTo>
                      <a:pt x="260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2"/>
              <p:cNvSpPr/>
              <p:nvPr/>
            </p:nvSpPr>
            <p:spPr>
              <a:xfrm>
                <a:off x="2705100" y="7754375"/>
                <a:ext cx="1524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370" extrusionOk="0">
                    <a:moveTo>
                      <a:pt x="1738" y="0"/>
                    </a:moveTo>
                    <a:lnTo>
                      <a:pt x="0" y="2179"/>
                    </a:lnTo>
                    <a:lnTo>
                      <a:pt x="4108" y="4370"/>
                    </a:lnTo>
                    <a:lnTo>
                      <a:pt x="6096" y="1881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2"/>
              <p:cNvSpPr/>
              <p:nvPr/>
            </p:nvSpPr>
            <p:spPr>
              <a:xfrm>
                <a:off x="2664000" y="7610900"/>
                <a:ext cx="4456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9847" extrusionOk="0">
                    <a:moveTo>
                      <a:pt x="3954" y="0"/>
                    </a:moveTo>
                    <a:lnTo>
                      <a:pt x="1" y="3703"/>
                    </a:lnTo>
                    <a:lnTo>
                      <a:pt x="13300" y="9847"/>
                    </a:lnTo>
                    <a:lnTo>
                      <a:pt x="17825" y="5144"/>
                    </a:lnTo>
                    <a:lnTo>
                      <a:pt x="39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2"/>
              <p:cNvSpPr/>
              <p:nvPr/>
            </p:nvSpPr>
            <p:spPr>
              <a:xfrm>
                <a:off x="2671150" y="7611800"/>
                <a:ext cx="43075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17230" h="9395" extrusionOk="0">
                    <a:moveTo>
                      <a:pt x="3787" y="1262"/>
                    </a:moveTo>
                    <a:lnTo>
                      <a:pt x="4668" y="1607"/>
                    </a:lnTo>
                    <a:lnTo>
                      <a:pt x="3727" y="2679"/>
                    </a:lnTo>
                    <a:lnTo>
                      <a:pt x="2811" y="2310"/>
                    </a:lnTo>
                    <a:lnTo>
                      <a:pt x="3787" y="1262"/>
                    </a:lnTo>
                    <a:close/>
                    <a:moveTo>
                      <a:pt x="4775" y="1655"/>
                    </a:moveTo>
                    <a:lnTo>
                      <a:pt x="5823" y="2060"/>
                    </a:lnTo>
                    <a:lnTo>
                      <a:pt x="4870" y="3119"/>
                    </a:lnTo>
                    <a:lnTo>
                      <a:pt x="3846" y="2715"/>
                    </a:lnTo>
                    <a:lnTo>
                      <a:pt x="4775" y="1655"/>
                    </a:lnTo>
                    <a:close/>
                    <a:moveTo>
                      <a:pt x="5930" y="2107"/>
                    </a:moveTo>
                    <a:lnTo>
                      <a:pt x="7025" y="2524"/>
                    </a:lnTo>
                    <a:lnTo>
                      <a:pt x="6144" y="3620"/>
                    </a:lnTo>
                    <a:lnTo>
                      <a:pt x="4989" y="3167"/>
                    </a:lnTo>
                    <a:lnTo>
                      <a:pt x="5930" y="2107"/>
                    </a:lnTo>
                    <a:close/>
                    <a:moveTo>
                      <a:pt x="2727" y="2405"/>
                    </a:moveTo>
                    <a:lnTo>
                      <a:pt x="3656" y="2774"/>
                    </a:lnTo>
                    <a:lnTo>
                      <a:pt x="2882" y="3643"/>
                    </a:lnTo>
                    <a:lnTo>
                      <a:pt x="1941" y="3250"/>
                    </a:lnTo>
                    <a:lnTo>
                      <a:pt x="2727" y="2405"/>
                    </a:lnTo>
                    <a:close/>
                    <a:moveTo>
                      <a:pt x="3763" y="2822"/>
                    </a:moveTo>
                    <a:lnTo>
                      <a:pt x="4787" y="3215"/>
                    </a:lnTo>
                    <a:lnTo>
                      <a:pt x="3989" y="4120"/>
                    </a:lnTo>
                    <a:lnTo>
                      <a:pt x="3001" y="3691"/>
                    </a:lnTo>
                    <a:lnTo>
                      <a:pt x="3763" y="2822"/>
                    </a:lnTo>
                    <a:close/>
                    <a:moveTo>
                      <a:pt x="7144" y="2572"/>
                    </a:moveTo>
                    <a:lnTo>
                      <a:pt x="8466" y="3084"/>
                    </a:lnTo>
                    <a:lnTo>
                      <a:pt x="7525" y="4155"/>
                    </a:lnTo>
                    <a:lnTo>
                      <a:pt x="6251" y="3667"/>
                    </a:lnTo>
                    <a:lnTo>
                      <a:pt x="7144" y="2572"/>
                    </a:lnTo>
                    <a:close/>
                    <a:moveTo>
                      <a:pt x="4906" y="3262"/>
                    </a:moveTo>
                    <a:lnTo>
                      <a:pt x="6061" y="3715"/>
                    </a:lnTo>
                    <a:lnTo>
                      <a:pt x="5287" y="4667"/>
                    </a:lnTo>
                    <a:lnTo>
                      <a:pt x="4108" y="4167"/>
                    </a:lnTo>
                    <a:lnTo>
                      <a:pt x="4906" y="3262"/>
                    </a:lnTo>
                    <a:close/>
                    <a:moveTo>
                      <a:pt x="8585" y="3131"/>
                    </a:moveTo>
                    <a:lnTo>
                      <a:pt x="9919" y="3655"/>
                    </a:lnTo>
                    <a:lnTo>
                      <a:pt x="9061" y="4763"/>
                    </a:lnTo>
                    <a:lnTo>
                      <a:pt x="7645" y="4203"/>
                    </a:lnTo>
                    <a:lnTo>
                      <a:pt x="8585" y="3131"/>
                    </a:lnTo>
                    <a:close/>
                    <a:moveTo>
                      <a:pt x="6180" y="3762"/>
                    </a:moveTo>
                    <a:lnTo>
                      <a:pt x="7442" y="4251"/>
                    </a:lnTo>
                    <a:lnTo>
                      <a:pt x="6597" y="5215"/>
                    </a:lnTo>
                    <a:lnTo>
                      <a:pt x="5406" y="4715"/>
                    </a:lnTo>
                    <a:lnTo>
                      <a:pt x="6180" y="3762"/>
                    </a:lnTo>
                    <a:close/>
                    <a:moveTo>
                      <a:pt x="10038" y="3703"/>
                    </a:moveTo>
                    <a:lnTo>
                      <a:pt x="11335" y="4203"/>
                    </a:lnTo>
                    <a:lnTo>
                      <a:pt x="10395" y="5286"/>
                    </a:lnTo>
                    <a:lnTo>
                      <a:pt x="9169" y="4798"/>
                    </a:lnTo>
                    <a:lnTo>
                      <a:pt x="10038" y="3703"/>
                    </a:lnTo>
                    <a:close/>
                    <a:moveTo>
                      <a:pt x="11443" y="4251"/>
                    </a:moveTo>
                    <a:lnTo>
                      <a:pt x="12752" y="4763"/>
                    </a:lnTo>
                    <a:lnTo>
                      <a:pt x="11859" y="5858"/>
                    </a:lnTo>
                    <a:lnTo>
                      <a:pt x="10514" y="5322"/>
                    </a:lnTo>
                    <a:lnTo>
                      <a:pt x="11443" y="4251"/>
                    </a:lnTo>
                    <a:close/>
                    <a:moveTo>
                      <a:pt x="7549" y="4298"/>
                    </a:moveTo>
                    <a:lnTo>
                      <a:pt x="8990" y="4858"/>
                    </a:lnTo>
                    <a:lnTo>
                      <a:pt x="8180" y="5882"/>
                    </a:lnTo>
                    <a:lnTo>
                      <a:pt x="6704" y="5263"/>
                    </a:lnTo>
                    <a:lnTo>
                      <a:pt x="7549" y="4298"/>
                    </a:lnTo>
                    <a:close/>
                    <a:moveTo>
                      <a:pt x="9097" y="4905"/>
                    </a:moveTo>
                    <a:lnTo>
                      <a:pt x="10312" y="5382"/>
                    </a:lnTo>
                    <a:lnTo>
                      <a:pt x="9419" y="6406"/>
                    </a:lnTo>
                    <a:lnTo>
                      <a:pt x="8299" y="5929"/>
                    </a:lnTo>
                    <a:lnTo>
                      <a:pt x="9097" y="4905"/>
                    </a:lnTo>
                    <a:close/>
                    <a:moveTo>
                      <a:pt x="12871" y="4798"/>
                    </a:moveTo>
                    <a:lnTo>
                      <a:pt x="14669" y="5501"/>
                    </a:lnTo>
                    <a:lnTo>
                      <a:pt x="13693" y="6572"/>
                    </a:lnTo>
                    <a:lnTo>
                      <a:pt x="11978" y="5906"/>
                    </a:lnTo>
                    <a:lnTo>
                      <a:pt x="12871" y="4798"/>
                    </a:lnTo>
                    <a:close/>
                    <a:moveTo>
                      <a:pt x="10431" y="5417"/>
                    </a:moveTo>
                    <a:lnTo>
                      <a:pt x="11788" y="5953"/>
                    </a:lnTo>
                    <a:lnTo>
                      <a:pt x="10919" y="7037"/>
                    </a:lnTo>
                    <a:lnTo>
                      <a:pt x="9526" y="6453"/>
                    </a:lnTo>
                    <a:lnTo>
                      <a:pt x="10431" y="5417"/>
                    </a:lnTo>
                    <a:close/>
                    <a:moveTo>
                      <a:pt x="11907" y="6001"/>
                    </a:moveTo>
                    <a:lnTo>
                      <a:pt x="13610" y="6668"/>
                    </a:lnTo>
                    <a:lnTo>
                      <a:pt x="12609" y="7763"/>
                    </a:lnTo>
                    <a:lnTo>
                      <a:pt x="11026" y="7084"/>
                    </a:lnTo>
                    <a:lnTo>
                      <a:pt x="11907" y="6001"/>
                    </a:lnTo>
                    <a:close/>
                    <a:moveTo>
                      <a:pt x="4811" y="0"/>
                    </a:moveTo>
                    <a:lnTo>
                      <a:pt x="3751" y="1131"/>
                    </a:lnTo>
                    <a:lnTo>
                      <a:pt x="2144" y="500"/>
                    </a:lnTo>
                    <a:lnTo>
                      <a:pt x="2096" y="607"/>
                    </a:lnTo>
                    <a:lnTo>
                      <a:pt x="3668" y="1226"/>
                    </a:lnTo>
                    <a:lnTo>
                      <a:pt x="2692" y="2274"/>
                    </a:lnTo>
                    <a:lnTo>
                      <a:pt x="941" y="1584"/>
                    </a:lnTo>
                    <a:lnTo>
                      <a:pt x="894" y="1691"/>
                    </a:lnTo>
                    <a:lnTo>
                      <a:pt x="2596" y="2357"/>
                    </a:lnTo>
                    <a:lnTo>
                      <a:pt x="1822" y="3203"/>
                    </a:lnTo>
                    <a:lnTo>
                      <a:pt x="48" y="2453"/>
                    </a:lnTo>
                    <a:lnTo>
                      <a:pt x="1" y="2560"/>
                    </a:lnTo>
                    <a:lnTo>
                      <a:pt x="1727" y="3286"/>
                    </a:lnTo>
                    <a:lnTo>
                      <a:pt x="572" y="4524"/>
                    </a:lnTo>
                    <a:lnTo>
                      <a:pt x="656" y="4608"/>
                    </a:lnTo>
                    <a:lnTo>
                      <a:pt x="1846" y="3334"/>
                    </a:lnTo>
                    <a:lnTo>
                      <a:pt x="2799" y="3739"/>
                    </a:lnTo>
                    <a:lnTo>
                      <a:pt x="1751" y="4929"/>
                    </a:lnTo>
                    <a:lnTo>
                      <a:pt x="1846" y="5013"/>
                    </a:lnTo>
                    <a:lnTo>
                      <a:pt x="2906" y="3786"/>
                    </a:lnTo>
                    <a:lnTo>
                      <a:pt x="3906" y="4215"/>
                    </a:lnTo>
                    <a:lnTo>
                      <a:pt x="2620" y="5655"/>
                    </a:lnTo>
                    <a:lnTo>
                      <a:pt x="2715" y="5739"/>
                    </a:lnTo>
                    <a:lnTo>
                      <a:pt x="4025" y="4262"/>
                    </a:lnTo>
                    <a:lnTo>
                      <a:pt x="9323" y="6501"/>
                    </a:lnTo>
                    <a:lnTo>
                      <a:pt x="8026" y="7989"/>
                    </a:lnTo>
                    <a:lnTo>
                      <a:pt x="8121" y="8072"/>
                    </a:lnTo>
                    <a:lnTo>
                      <a:pt x="9442" y="6548"/>
                    </a:lnTo>
                    <a:lnTo>
                      <a:pt x="10835" y="7132"/>
                    </a:lnTo>
                    <a:lnTo>
                      <a:pt x="9621" y="8644"/>
                    </a:lnTo>
                    <a:lnTo>
                      <a:pt x="9704" y="8727"/>
                    </a:lnTo>
                    <a:lnTo>
                      <a:pt x="10943" y="7179"/>
                    </a:lnTo>
                    <a:lnTo>
                      <a:pt x="12526" y="7858"/>
                    </a:lnTo>
                    <a:lnTo>
                      <a:pt x="11193" y="9311"/>
                    </a:lnTo>
                    <a:lnTo>
                      <a:pt x="11276" y="9394"/>
                    </a:lnTo>
                    <a:lnTo>
                      <a:pt x="12645" y="7906"/>
                    </a:lnTo>
                    <a:lnTo>
                      <a:pt x="14622" y="8739"/>
                    </a:lnTo>
                    <a:lnTo>
                      <a:pt x="14669" y="8632"/>
                    </a:lnTo>
                    <a:lnTo>
                      <a:pt x="12728" y="7811"/>
                    </a:lnTo>
                    <a:lnTo>
                      <a:pt x="13729" y="6715"/>
                    </a:lnTo>
                    <a:lnTo>
                      <a:pt x="15872" y="7560"/>
                    </a:lnTo>
                    <a:lnTo>
                      <a:pt x="15907" y="7441"/>
                    </a:lnTo>
                    <a:lnTo>
                      <a:pt x="13812" y="6620"/>
                    </a:lnTo>
                    <a:lnTo>
                      <a:pt x="14788" y="5560"/>
                    </a:lnTo>
                    <a:lnTo>
                      <a:pt x="17193" y="6489"/>
                    </a:lnTo>
                    <a:lnTo>
                      <a:pt x="17229" y="6382"/>
                    </a:lnTo>
                    <a:lnTo>
                      <a:pt x="14872" y="5453"/>
                    </a:lnTo>
                    <a:lnTo>
                      <a:pt x="16015" y="4203"/>
                    </a:lnTo>
                    <a:lnTo>
                      <a:pt x="15931" y="4120"/>
                    </a:lnTo>
                    <a:lnTo>
                      <a:pt x="14753" y="5405"/>
                    </a:lnTo>
                    <a:lnTo>
                      <a:pt x="12943" y="4703"/>
                    </a:lnTo>
                    <a:lnTo>
                      <a:pt x="13967" y="3429"/>
                    </a:lnTo>
                    <a:lnTo>
                      <a:pt x="13871" y="3358"/>
                    </a:lnTo>
                    <a:lnTo>
                      <a:pt x="12824" y="4655"/>
                    </a:lnTo>
                    <a:lnTo>
                      <a:pt x="11526" y="4155"/>
                    </a:lnTo>
                    <a:lnTo>
                      <a:pt x="12586" y="2941"/>
                    </a:lnTo>
                    <a:lnTo>
                      <a:pt x="12490" y="2858"/>
                    </a:lnTo>
                    <a:lnTo>
                      <a:pt x="11407" y="4108"/>
                    </a:lnTo>
                    <a:lnTo>
                      <a:pt x="10109" y="3596"/>
                    </a:lnTo>
                    <a:lnTo>
                      <a:pt x="11085" y="2346"/>
                    </a:lnTo>
                    <a:lnTo>
                      <a:pt x="10990" y="2262"/>
                    </a:lnTo>
                    <a:lnTo>
                      <a:pt x="9990" y="3560"/>
                    </a:lnTo>
                    <a:lnTo>
                      <a:pt x="8668" y="3036"/>
                    </a:lnTo>
                    <a:lnTo>
                      <a:pt x="9704" y="1857"/>
                    </a:lnTo>
                    <a:lnTo>
                      <a:pt x="9621" y="1774"/>
                    </a:lnTo>
                    <a:lnTo>
                      <a:pt x="8549" y="2988"/>
                    </a:lnTo>
                    <a:lnTo>
                      <a:pt x="7216" y="2477"/>
                    </a:lnTo>
                    <a:lnTo>
                      <a:pt x="8180" y="1286"/>
                    </a:lnTo>
                    <a:lnTo>
                      <a:pt x="8085" y="1214"/>
                    </a:lnTo>
                    <a:lnTo>
                      <a:pt x="7097" y="2429"/>
                    </a:lnTo>
                    <a:lnTo>
                      <a:pt x="6013" y="2012"/>
                    </a:lnTo>
                    <a:lnTo>
                      <a:pt x="7073" y="810"/>
                    </a:lnTo>
                    <a:lnTo>
                      <a:pt x="6990" y="726"/>
                    </a:lnTo>
                    <a:lnTo>
                      <a:pt x="5894" y="1965"/>
                    </a:lnTo>
                    <a:lnTo>
                      <a:pt x="4858" y="1560"/>
                    </a:lnTo>
                    <a:lnTo>
                      <a:pt x="5870" y="393"/>
                    </a:lnTo>
                    <a:lnTo>
                      <a:pt x="5787" y="321"/>
                    </a:lnTo>
                    <a:lnTo>
                      <a:pt x="4739" y="1512"/>
                    </a:lnTo>
                    <a:lnTo>
                      <a:pt x="3870" y="1179"/>
                    </a:lnTo>
                    <a:lnTo>
                      <a:pt x="4894" y="83"/>
                    </a:lnTo>
                    <a:lnTo>
                      <a:pt x="4811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2"/>
              <p:cNvSpPr/>
              <p:nvPr/>
            </p:nvSpPr>
            <p:spPr>
              <a:xfrm>
                <a:off x="2797650" y="7309375"/>
                <a:ext cx="367050" cy="4039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16158" extrusionOk="0">
                    <a:moveTo>
                      <a:pt x="227" y="0"/>
                    </a:moveTo>
                    <a:lnTo>
                      <a:pt x="1" y="4370"/>
                    </a:lnTo>
                    <a:lnTo>
                      <a:pt x="870" y="7561"/>
                    </a:lnTo>
                    <a:lnTo>
                      <a:pt x="810" y="10454"/>
                    </a:lnTo>
                    <a:lnTo>
                      <a:pt x="5466" y="11942"/>
                    </a:lnTo>
                    <a:lnTo>
                      <a:pt x="6633" y="13347"/>
                    </a:lnTo>
                    <a:lnTo>
                      <a:pt x="13991" y="16157"/>
                    </a:lnTo>
                    <a:lnTo>
                      <a:pt x="14681" y="10514"/>
                    </a:lnTo>
                    <a:lnTo>
                      <a:pt x="14169" y="6180"/>
                    </a:lnTo>
                    <a:lnTo>
                      <a:pt x="11681" y="4167"/>
                    </a:lnTo>
                    <a:lnTo>
                      <a:pt x="10633" y="1977"/>
                    </a:lnTo>
                    <a:lnTo>
                      <a:pt x="8228" y="1203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2"/>
              <p:cNvSpPr/>
              <p:nvPr/>
            </p:nvSpPr>
            <p:spPr>
              <a:xfrm>
                <a:off x="2803325" y="7276325"/>
                <a:ext cx="20242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7990" extrusionOk="0">
                    <a:moveTo>
                      <a:pt x="72" y="1"/>
                    </a:moveTo>
                    <a:lnTo>
                      <a:pt x="0" y="1322"/>
                    </a:lnTo>
                    <a:cubicBezTo>
                      <a:pt x="905" y="1977"/>
                      <a:pt x="1536" y="3346"/>
                      <a:pt x="1846" y="4287"/>
                    </a:cubicBezTo>
                    <a:cubicBezTo>
                      <a:pt x="2203" y="5311"/>
                      <a:pt x="2262" y="6930"/>
                      <a:pt x="3048" y="7740"/>
                    </a:cubicBezTo>
                    <a:cubicBezTo>
                      <a:pt x="3221" y="7917"/>
                      <a:pt x="3399" y="7990"/>
                      <a:pt x="3572" y="7990"/>
                    </a:cubicBezTo>
                    <a:cubicBezTo>
                      <a:pt x="3956" y="7990"/>
                      <a:pt x="4314" y="7626"/>
                      <a:pt x="4536" y="7240"/>
                    </a:cubicBezTo>
                    <a:cubicBezTo>
                      <a:pt x="4989" y="6454"/>
                      <a:pt x="4989" y="5513"/>
                      <a:pt x="5108" y="4620"/>
                    </a:cubicBezTo>
                    <a:cubicBezTo>
                      <a:pt x="5203" y="3930"/>
                      <a:pt x="5358" y="3370"/>
                      <a:pt x="6156" y="3358"/>
                    </a:cubicBezTo>
                    <a:cubicBezTo>
                      <a:pt x="6532" y="3358"/>
                      <a:pt x="7074" y="3578"/>
                      <a:pt x="7507" y="3578"/>
                    </a:cubicBezTo>
                    <a:cubicBezTo>
                      <a:pt x="7607" y="3578"/>
                      <a:pt x="7702" y="3566"/>
                      <a:pt x="7787" y="3537"/>
                    </a:cubicBezTo>
                    <a:cubicBezTo>
                      <a:pt x="8073" y="3430"/>
                      <a:pt x="8096" y="3013"/>
                      <a:pt x="8013" y="2525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2"/>
              <p:cNvSpPr/>
              <p:nvPr/>
            </p:nvSpPr>
            <p:spPr>
              <a:xfrm>
                <a:off x="3000075" y="7358775"/>
                <a:ext cx="185750" cy="217975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8719" extrusionOk="0">
                    <a:moveTo>
                      <a:pt x="2536" y="1"/>
                    </a:moveTo>
                    <a:cubicBezTo>
                      <a:pt x="2548" y="36"/>
                      <a:pt x="2560" y="84"/>
                      <a:pt x="2560" y="120"/>
                    </a:cubicBezTo>
                    <a:cubicBezTo>
                      <a:pt x="2655" y="810"/>
                      <a:pt x="2286" y="1203"/>
                      <a:pt x="1834" y="1644"/>
                    </a:cubicBezTo>
                    <a:cubicBezTo>
                      <a:pt x="1215" y="2227"/>
                      <a:pt x="0" y="3061"/>
                      <a:pt x="1155" y="3870"/>
                    </a:cubicBezTo>
                    <a:cubicBezTo>
                      <a:pt x="1439" y="4074"/>
                      <a:pt x="1775" y="4137"/>
                      <a:pt x="2126" y="4137"/>
                    </a:cubicBezTo>
                    <a:cubicBezTo>
                      <a:pt x="2555" y="4137"/>
                      <a:pt x="3005" y="4042"/>
                      <a:pt x="3405" y="3989"/>
                    </a:cubicBezTo>
                    <a:cubicBezTo>
                      <a:pt x="3523" y="3976"/>
                      <a:pt x="3653" y="3965"/>
                      <a:pt x="3785" y="3965"/>
                    </a:cubicBezTo>
                    <a:cubicBezTo>
                      <a:pt x="4225" y="3965"/>
                      <a:pt x="4678" y="4083"/>
                      <a:pt x="4715" y="4597"/>
                    </a:cubicBezTo>
                    <a:cubicBezTo>
                      <a:pt x="4751" y="5323"/>
                      <a:pt x="4120" y="5585"/>
                      <a:pt x="3703" y="6037"/>
                    </a:cubicBezTo>
                    <a:cubicBezTo>
                      <a:pt x="3286" y="6454"/>
                      <a:pt x="2881" y="7180"/>
                      <a:pt x="2834" y="7776"/>
                    </a:cubicBezTo>
                    <a:cubicBezTo>
                      <a:pt x="2794" y="8498"/>
                      <a:pt x="3098" y="8719"/>
                      <a:pt x="3527" y="8719"/>
                    </a:cubicBezTo>
                    <a:cubicBezTo>
                      <a:pt x="4129" y="8719"/>
                      <a:pt x="4978" y="8283"/>
                      <a:pt x="5465" y="8192"/>
                    </a:cubicBezTo>
                    <a:cubicBezTo>
                      <a:pt x="5552" y="8177"/>
                      <a:pt x="5637" y="8170"/>
                      <a:pt x="5717" y="8170"/>
                    </a:cubicBezTo>
                    <a:cubicBezTo>
                      <a:pt x="6077" y="8170"/>
                      <a:pt x="6370" y="8314"/>
                      <a:pt x="6584" y="8538"/>
                    </a:cubicBezTo>
                    <a:lnTo>
                      <a:pt x="7430" y="1560"/>
                    </a:lnTo>
                    <a:lnTo>
                      <a:pt x="25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2"/>
              <p:cNvSpPr/>
              <p:nvPr/>
            </p:nvSpPr>
            <p:spPr>
              <a:xfrm>
                <a:off x="2789325" y="7418600"/>
                <a:ext cx="1932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8979" extrusionOk="0">
                    <a:moveTo>
                      <a:pt x="397" y="0"/>
                    </a:moveTo>
                    <a:cubicBezTo>
                      <a:pt x="376" y="0"/>
                      <a:pt x="355" y="0"/>
                      <a:pt x="334" y="1"/>
                    </a:cubicBezTo>
                    <a:lnTo>
                      <a:pt x="0" y="6311"/>
                    </a:lnTo>
                    <a:lnTo>
                      <a:pt x="6966" y="8978"/>
                    </a:lnTo>
                    <a:cubicBezTo>
                      <a:pt x="7430" y="8478"/>
                      <a:pt x="7728" y="7811"/>
                      <a:pt x="7501" y="7192"/>
                    </a:cubicBezTo>
                    <a:cubicBezTo>
                      <a:pt x="7204" y="6466"/>
                      <a:pt x="6216" y="6454"/>
                      <a:pt x="5549" y="6430"/>
                    </a:cubicBezTo>
                    <a:cubicBezTo>
                      <a:pt x="4751" y="6383"/>
                      <a:pt x="3882" y="6442"/>
                      <a:pt x="3120" y="6168"/>
                    </a:cubicBezTo>
                    <a:cubicBezTo>
                      <a:pt x="1751" y="5633"/>
                      <a:pt x="3132" y="3668"/>
                      <a:pt x="3096" y="2716"/>
                    </a:cubicBezTo>
                    <a:cubicBezTo>
                      <a:pt x="3026" y="1133"/>
                      <a:pt x="1766" y="0"/>
                      <a:pt x="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2"/>
              <p:cNvSpPr/>
              <p:nvPr/>
            </p:nvSpPr>
            <p:spPr>
              <a:xfrm>
                <a:off x="3004225" y="7608275"/>
                <a:ext cx="1125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2142" extrusionOk="0">
                    <a:moveTo>
                      <a:pt x="1100" y="0"/>
                    </a:moveTo>
                    <a:cubicBezTo>
                      <a:pt x="894" y="0"/>
                      <a:pt x="696" y="51"/>
                      <a:pt x="537" y="165"/>
                    </a:cubicBezTo>
                    <a:cubicBezTo>
                      <a:pt x="203" y="403"/>
                      <a:pt x="1" y="927"/>
                      <a:pt x="298" y="1260"/>
                    </a:cubicBezTo>
                    <a:cubicBezTo>
                      <a:pt x="691" y="1736"/>
                      <a:pt x="1668" y="1760"/>
                      <a:pt x="2215" y="1844"/>
                    </a:cubicBezTo>
                    <a:cubicBezTo>
                      <a:pt x="2930" y="1939"/>
                      <a:pt x="3680" y="2022"/>
                      <a:pt x="4406" y="2141"/>
                    </a:cubicBezTo>
                    <a:cubicBezTo>
                      <a:pt x="4503" y="1616"/>
                      <a:pt x="4445" y="887"/>
                      <a:pt x="4058" y="887"/>
                    </a:cubicBezTo>
                    <a:cubicBezTo>
                      <a:pt x="4015" y="887"/>
                      <a:pt x="3969" y="896"/>
                      <a:pt x="3918" y="915"/>
                    </a:cubicBezTo>
                    <a:cubicBezTo>
                      <a:pt x="3576" y="1029"/>
                      <a:pt x="3181" y="1621"/>
                      <a:pt x="2803" y="1621"/>
                    </a:cubicBezTo>
                    <a:cubicBezTo>
                      <a:pt x="2786" y="1621"/>
                      <a:pt x="2768" y="1620"/>
                      <a:pt x="2751" y="1617"/>
                    </a:cubicBezTo>
                    <a:cubicBezTo>
                      <a:pt x="2358" y="1558"/>
                      <a:pt x="2251" y="617"/>
                      <a:pt x="2001" y="355"/>
                    </a:cubicBezTo>
                    <a:cubicBezTo>
                      <a:pt x="1780" y="134"/>
                      <a:pt x="1432" y="0"/>
                      <a:pt x="1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52"/>
              <p:cNvSpPr/>
              <p:nvPr/>
            </p:nvSpPr>
            <p:spPr>
              <a:xfrm>
                <a:off x="2979775" y="7498975"/>
                <a:ext cx="65550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130" extrusionOk="0">
                    <a:moveTo>
                      <a:pt x="2622" y="1"/>
                    </a:moveTo>
                    <a:lnTo>
                      <a:pt x="2622" y="1"/>
                    </a:lnTo>
                    <a:cubicBezTo>
                      <a:pt x="1705" y="72"/>
                      <a:pt x="693" y="560"/>
                      <a:pt x="253" y="1239"/>
                    </a:cubicBezTo>
                    <a:cubicBezTo>
                      <a:pt x="1" y="1616"/>
                      <a:pt x="56" y="2129"/>
                      <a:pt x="303" y="2129"/>
                    </a:cubicBezTo>
                    <a:cubicBezTo>
                      <a:pt x="406" y="2129"/>
                      <a:pt x="543" y="2039"/>
                      <a:pt x="705" y="1810"/>
                    </a:cubicBezTo>
                    <a:cubicBezTo>
                      <a:pt x="991" y="1429"/>
                      <a:pt x="1241" y="1001"/>
                      <a:pt x="1562" y="679"/>
                    </a:cubicBezTo>
                    <a:cubicBezTo>
                      <a:pt x="1686" y="556"/>
                      <a:pt x="1765" y="500"/>
                      <a:pt x="1836" y="500"/>
                    </a:cubicBezTo>
                    <a:cubicBezTo>
                      <a:pt x="1921" y="500"/>
                      <a:pt x="1992" y="583"/>
                      <a:pt x="2110" y="727"/>
                    </a:cubicBezTo>
                    <a:cubicBezTo>
                      <a:pt x="2242" y="859"/>
                      <a:pt x="2308" y="954"/>
                      <a:pt x="2363" y="954"/>
                    </a:cubicBezTo>
                    <a:cubicBezTo>
                      <a:pt x="2407" y="954"/>
                      <a:pt x="2444" y="893"/>
                      <a:pt x="2503" y="739"/>
                    </a:cubicBezTo>
                    <a:cubicBezTo>
                      <a:pt x="2574" y="548"/>
                      <a:pt x="2622" y="263"/>
                      <a:pt x="2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2"/>
              <p:cNvSpPr/>
              <p:nvPr/>
            </p:nvSpPr>
            <p:spPr>
              <a:xfrm>
                <a:off x="2953025" y="7473200"/>
                <a:ext cx="52725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900" extrusionOk="0">
                    <a:moveTo>
                      <a:pt x="1413" y="0"/>
                    </a:moveTo>
                    <a:cubicBezTo>
                      <a:pt x="1344" y="0"/>
                      <a:pt x="1273" y="7"/>
                      <a:pt x="1203" y="20"/>
                    </a:cubicBezTo>
                    <a:cubicBezTo>
                      <a:pt x="953" y="55"/>
                      <a:pt x="1" y="496"/>
                      <a:pt x="239" y="793"/>
                    </a:cubicBezTo>
                    <a:cubicBezTo>
                      <a:pt x="306" y="881"/>
                      <a:pt x="530" y="900"/>
                      <a:pt x="741" y="900"/>
                    </a:cubicBezTo>
                    <a:cubicBezTo>
                      <a:pt x="904" y="900"/>
                      <a:pt x="1060" y="889"/>
                      <a:pt x="1132" y="889"/>
                    </a:cubicBezTo>
                    <a:cubicBezTo>
                      <a:pt x="1406" y="865"/>
                      <a:pt x="1680" y="805"/>
                      <a:pt x="1954" y="710"/>
                    </a:cubicBezTo>
                    <a:cubicBezTo>
                      <a:pt x="1965" y="686"/>
                      <a:pt x="1965" y="674"/>
                      <a:pt x="1977" y="651"/>
                    </a:cubicBezTo>
                    <a:cubicBezTo>
                      <a:pt x="2108" y="198"/>
                      <a:pt x="1788" y="0"/>
                      <a:pt x="1413" y="0"/>
                    </a:cubicBezTo>
                    <a:close/>
                  </a:path>
                </a:pathLst>
              </a:custGeom>
              <a:solidFill>
                <a:srgbClr val="007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2"/>
              <p:cNvSpPr/>
              <p:nvPr/>
            </p:nvSpPr>
            <p:spPr>
              <a:xfrm>
                <a:off x="2787825" y="7276325"/>
                <a:ext cx="360200" cy="438475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7539" extrusionOk="0">
                    <a:moveTo>
                      <a:pt x="632" y="1"/>
                    </a:moveTo>
                    <a:lnTo>
                      <a:pt x="1" y="11990"/>
                    </a:lnTo>
                    <a:lnTo>
                      <a:pt x="1" y="12038"/>
                    </a:lnTo>
                    <a:lnTo>
                      <a:pt x="14360" y="17539"/>
                    </a:lnTo>
                    <a:lnTo>
                      <a:pt x="14408" y="17431"/>
                    </a:lnTo>
                    <a:lnTo>
                      <a:pt x="120" y="11955"/>
                    </a:lnTo>
                    <a:lnTo>
                      <a:pt x="751" y="1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2"/>
              <p:cNvSpPr/>
              <p:nvPr/>
            </p:nvSpPr>
            <p:spPr>
              <a:xfrm>
                <a:off x="3105425" y="7394500"/>
                <a:ext cx="69100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632" extrusionOk="0">
                    <a:moveTo>
                      <a:pt x="1358" y="225"/>
                    </a:moveTo>
                    <a:cubicBezTo>
                      <a:pt x="943" y="225"/>
                      <a:pt x="549" y="450"/>
                      <a:pt x="370" y="834"/>
                    </a:cubicBezTo>
                    <a:cubicBezTo>
                      <a:pt x="108" y="1382"/>
                      <a:pt x="358" y="2036"/>
                      <a:pt x="918" y="2298"/>
                    </a:cubicBezTo>
                    <a:cubicBezTo>
                      <a:pt x="1075" y="2372"/>
                      <a:pt x="1242" y="2407"/>
                      <a:pt x="1405" y="2407"/>
                    </a:cubicBezTo>
                    <a:cubicBezTo>
                      <a:pt x="1820" y="2407"/>
                      <a:pt x="2215" y="2180"/>
                      <a:pt x="2394" y="1786"/>
                    </a:cubicBezTo>
                    <a:cubicBezTo>
                      <a:pt x="2656" y="1251"/>
                      <a:pt x="2406" y="596"/>
                      <a:pt x="1846" y="334"/>
                    </a:cubicBezTo>
                    <a:cubicBezTo>
                      <a:pt x="1688" y="260"/>
                      <a:pt x="1521" y="225"/>
                      <a:pt x="1358" y="225"/>
                    </a:cubicBezTo>
                    <a:close/>
                    <a:moveTo>
                      <a:pt x="1358" y="120"/>
                    </a:moveTo>
                    <a:cubicBezTo>
                      <a:pt x="1537" y="120"/>
                      <a:pt x="1715" y="155"/>
                      <a:pt x="1882" y="239"/>
                    </a:cubicBezTo>
                    <a:cubicBezTo>
                      <a:pt x="2180" y="370"/>
                      <a:pt x="2418" y="620"/>
                      <a:pt x="2525" y="917"/>
                    </a:cubicBezTo>
                    <a:cubicBezTo>
                      <a:pt x="2644" y="1227"/>
                      <a:pt x="2632" y="1548"/>
                      <a:pt x="2501" y="1834"/>
                    </a:cubicBezTo>
                    <a:cubicBezTo>
                      <a:pt x="2299" y="2251"/>
                      <a:pt x="1882" y="2513"/>
                      <a:pt x="1406" y="2513"/>
                    </a:cubicBezTo>
                    <a:cubicBezTo>
                      <a:pt x="1227" y="2513"/>
                      <a:pt x="1049" y="2477"/>
                      <a:pt x="882" y="2394"/>
                    </a:cubicBezTo>
                    <a:cubicBezTo>
                      <a:pt x="584" y="2251"/>
                      <a:pt x="346" y="2013"/>
                      <a:pt x="239" y="1703"/>
                    </a:cubicBezTo>
                    <a:cubicBezTo>
                      <a:pt x="120" y="1405"/>
                      <a:pt x="132" y="1084"/>
                      <a:pt x="263" y="798"/>
                    </a:cubicBezTo>
                    <a:cubicBezTo>
                      <a:pt x="465" y="381"/>
                      <a:pt x="882" y="120"/>
                      <a:pt x="1358" y="120"/>
                    </a:cubicBezTo>
                    <a:close/>
                    <a:moveTo>
                      <a:pt x="1358" y="0"/>
                    </a:moveTo>
                    <a:cubicBezTo>
                      <a:pt x="846" y="0"/>
                      <a:pt x="370" y="286"/>
                      <a:pt x="168" y="739"/>
                    </a:cubicBezTo>
                    <a:cubicBezTo>
                      <a:pt x="13" y="1060"/>
                      <a:pt x="1" y="1417"/>
                      <a:pt x="132" y="1751"/>
                    </a:cubicBezTo>
                    <a:cubicBezTo>
                      <a:pt x="251" y="2084"/>
                      <a:pt x="501" y="2346"/>
                      <a:pt x="822" y="2501"/>
                    </a:cubicBezTo>
                    <a:cubicBezTo>
                      <a:pt x="1013" y="2584"/>
                      <a:pt x="1203" y="2632"/>
                      <a:pt x="1406" y="2632"/>
                    </a:cubicBezTo>
                    <a:cubicBezTo>
                      <a:pt x="1918" y="2632"/>
                      <a:pt x="2394" y="2346"/>
                      <a:pt x="2608" y="1882"/>
                    </a:cubicBezTo>
                    <a:cubicBezTo>
                      <a:pt x="2751" y="1572"/>
                      <a:pt x="2763" y="1215"/>
                      <a:pt x="2644" y="882"/>
                    </a:cubicBezTo>
                    <a:cubicBezTo>
                      <a:pt x="2513" y="548"/>
                      <a:pt x="2263" y="286"/>
                      <a:pt x="1942" y="131"/>
                    </a:cubicBezTo>
                    <a:cubicBezTo>
                      <a:pt x="1751" y="48"/>
                      <a:pt x="1561" y="0"/>
                      <a:pt x="1358" y="0"/>
                    </a:cubicBezTo>
                    <a:close/>
                  </a:path>
                </a:pathLst>
              </a:custGeom>
              <a:solidFill>
                <a:srgbClr val="ADD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2"/>
              <p:cNvSpPr/>
              <p:nvPr/>
            </p:nvSpPr>
            <p:spPr>
              <a:xfrm>
                <a:off x="3114375" y="7424850"/>
                <a:ext cx="503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085" extrusionOk="0">
                    <a:moveTo>
                      <a:pt x="0" y="1"/>
                    </a:moveTo>
                    <a:lnTo>
                      <a:pt x="691" y="227"/>
                    </a:lnTo>
                    <a:lnTo>
                      <a:pt x="738" y="37"/>
                    </a:lnTo>
                    <a:lnTo>
                      <a:pt x="0" y="1"/>
                    </a:lnTo>
                    <a:close/>
                    <a:moveTo>
                      <a:pt x="1298" y="144"/>
                    </a:moveTo>
                    <a:lnTo>
                      <a:pt x="1274" y="346"/>
                    </a:lnTo>
                    <a:lnTo>
                      <a:pt x="2012" y="310"/>
                    </a:lnTo>
                    <a:lnTo>
                      <a:pt x="1298" y="144"/>
                    </a:lnTo>
                    <a:close/>
                    <a:moveTo>
                      <a:pt x="893" y="346"/>
                    </a:moveTo>
                    <a:lnTo>
                      <a:pt x="881" y="1084"/>
                    </a:lnTo>
                    <a:lnTo>
                      <a:pt x="1095" y="394"/>
                    </a:lnTo>
                    <a:lnTo>
                      <a:pt x="893" y="346"/>
                    </a:lnTo>
                    <a:close/>
                  </a:path>
                </a:pathLst>
              </a:custGeom>
              <a:solidFill>
                <a:srgbClr val="FFF4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2"/>
              <p:cNvSpPr/>
              <p:nvPr/>
            </p:nvSpPr>
            <p:spPr>
              <a:xfrm>
                <a:off x="3120325" y="7402525"/>
                <a:ext cx="41975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930" extrusionOk="0">
                    <a:moveTo>
                      <a:pt x="226" y="191"/>
                    </a:moveTo>
                    <a:lnTo>
                      <a:pt x="131" y="263"/>
                    </a:lnTo>
                    <a:lnTo>
                      <a:pt x="310" y="501"/>
                    </a:lnTo>
                    <a:lnTo>
                      <a:pt x="417" y="418"/>
                    </a:lnTo>
                    <a:lnTo>
                      <a:pt x="226" y="191"/>
                    </a:lnTo>
                    <a:close/>
                    <a:moveTo>
                      <a:pt x="1608" y="465"/>
                    </a:moveTo>
                    <a:lnTo>
                      <a:pt x="1346" y="644"/>
                    </a:lnTo>
                    <a:lnTo>
                      <a:pt x="1417" y="751"/>
                    </a:lnTo>
                    <a:lnTo>
                      <a:pt x="1679" y="561"/>
                    </a:lnTo>
                    <a:lnTo>
                      <a:pt x="1608" y="465"/>
                    </a:lnTo>
                    <a:close/>
                    <a:moveTo>
                      <a:pt x="1012" y="1"/>
                    </a:moveTo>
                    <a:lnTo>
                      <a:pt x="643" y="799"/>
                    </a:lnTo>
                    <a:lnTo>
                      <a:pt x="1000" y="858"/>
                    </a:lnTo>
                    <a:lnTo>
                      <a:pt x="1012" y="1"/>
                    </a:lnTo>
                    <a:close/>
                    <a:moveTo>
                      <a:pt x="739" y="933"/>
                    </a:moveTo>
                    <a:cubicBezTo>
                      <a:pt x="689" y="933"/>
                      <a:pt x="646" y="952"/>
                      <a:pt x="631" y="989"/>
                    </a:cubicBezTo>
                    <a:cubicBezTo>
                      <a:pt x="607" y="1049"/>
                      <a:pt x="655" y="1120"/>
                      <a:pt x="738" y="1168"/>
                    </a:cubicBezTo>
                    <a:cubicBezTo>
                      <a:pt x="770" y="1181"/>
                      <a:pt x="803" y="1188"/>
                      <a:pt x="833" y="1188"/>
                    </a:cubicBezTo>
                    <a:cubicBezTo>
                      <a:pt x="883" y="1188"/>
                      <a:pt x="926" y="1169"/>
                      <a:pt x="941" y="1132"/>
                    </a:cubicBezTo>
                    <a:cubicBezTo>
                      <a:pt x="965" y="1073"/>
                      <a:pt x="917" y="1001"/>
                      <a:pt x="834" y="953"/>
                    </a:cubicBezTo>
                    <a:cubicBezTo>
                      <a:pt x="802" y="940"/>
                      <a:pt x="769" y="933"/>
                      <a:pt x="739" y="933"/>
                    </a:cubicBezTo>
                    <a:close/>
                    <a:moveTo>
                      <a:pt x="250" y="1430"/>
                    </a:moveTo>
                    <a:lnTo>
                      <a:pt x="0" y="1608"/>
                    </a:lnTo>
                    <a:lnTo>
                      <a:pt x="84" y="1715"/>
                    </a:lnTo>
                    <a:lnTo>
                      <a:pt x="322" y="1525"/>
                    </a:lnTo>
                    <a:lnTo>
                      <a:pt x="250" y="1430"/>
                    </a:lnTo>
                    <a:close/>
                    <a:moveTo>
                      <a:pt x="1143" y="1537"/>
                    </a:moveTo>
                    <a:lnTo>
                      <a:pt x="1048" y="1608"/>
                    </a:lnTo>
                    <a:lnTo>
                      <a:pt x="1262" y="1930"/>
                    </a:lnTo>
                    <a:lnTo>
                      <a:pt x="1369" y="1858"/>
                    </a:lnTo>
                    <a:lnTo>
                      <a:pt x="1143" y="15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2"/>
              <p:cNvSpPr/>
              <p:nvPr/>
            </p:nvSpPr>
            <p:spPr>
              <a:xfrm>
                <a:off x="2799825" y="7316775"/>
                <a:ext cx="333325" cy="329275"/>
              </a:xfrm>
              <a:custGeom>
                <a:avLst/>
                <a:gdLst/>
                <a:ahLst/>
                <a:cxnLst/>
                <a:rect l="l" t="t" r="r" b="b"/>
                <a:pathLst>
                  <a:path w="13333" h="13171" extrusionOk="0">
                    <a:moveTo>
                      <a:pt x="2105" y="121"/>
                    </a:moveTo>
                    <a:cubicBezTo>
                      <a:pt x="2176" y="121"/>
                      <a:pt x="2236" y="204"/>
                      <a:pt x="2224" y="300"/>
                    </a:cubicBezTo>
                    <a:cubicBezTo>
                      <a:pt x="2224" y="395"/>
                      <a:pt x="2164" y="478"/>
                      <a:pt x="2093" y="478"/>
                    </a:cubicBezTo>
                    <a:cubicBezTo>
                      <a:pt x="2021" y="478"/>
                      <a:pt x="1974" y="395"/>
                      <a:pt x="1974" y="300"/>
                    </a:cubicBezTo>
                    <a:cubicBezTo>
                      <a:pt x="1974" y="192"/>
                      <a:pt x="2033" y="121"/>
                      <a:pt x="2105" y="121"/>
                    </a:cubicBezTo>
                    <a:close/>
                    <a:moveTo>
                      <a:pt x="2041" y="0"/>
                    </a:moveTo>
                    <a:cubicBezTo>
                      <a:pt x="1275" y="0"/>
                      <a:pt x="1902" y="1324"/>
                      <a:pt x="1902" y="1324"/>
                    </a:cubicBezTo>
                    <a:cubicBezTo>
                      <a:pt x="1902" y="1324"/>
                      <a:pt x="3093" y="73"/>
                      <a:pt x="2093" y="2"/>
                    </a:cubicBezTo>
                    <a:cubicBezTo>
                      <a:pt x="2075" y="1"/>
                      <a:pt x="2058" y="0"/>
                      <a:pt x="2041" y="0"/>
                    </a:cubicBezTo>
                    <a:close/>
                    <a:moveTo>
                      <a:pt x="4498" y="3812"/>
                    </a:moveTo>
                    <a:cubicBezTo>
                      <a:pt x="4569" y="3812"/>
                      <a:pt x="4617" y="3895"/>
                      <a:pt x="4617" y="3991"/>
                    </a:cubicBezTo>
                    <a:cubicBezTo>
                      <a:pt x="4617" y="4086"/>
                      <a:pt x="4557" y="4169"/>
                      <a:pt x="4486" y="4169"/>
                    </a:cubicBezTo>
                    <a:cubicBezTo>
                      <a:pt x="4414" y="4157"/>
                      <a:pt x="4355" y="4086"/>
                      <a:pt x="4355" y="3979"/>
                    </a:cubicBezTo>
                    <a:cubicBezTo>
                      <a:pt x="4367" y="3883"/>
                      <a:pt x="4426" y="3812"/>
                      <a:pt x="4498" y="3812"/>
                    </a:cubicBezTo>
                    <a:close/>
                    <a:moveTo>
                      <a:pt x="4423" y="3691"/>
                    </a:moveTo>
                    <a:cubicBezTo>
                      <a:pt x="3667" y="3691"/>
                      <a:pt x="4283" y="5014"/>
                      <a:pt x="4283" y="5014"/>
                    </a:cubicBezTo>
                    <a:cubicBezTo>
                      <a:pt x="4283" y="5014"/>
                      <a:pt x="5486" y="3764"/>
                      <a:pt x="4474" y="3693"/>
                    </a:cubicBezTo>
                    <a:cubicBezTo>
                      <a:pt x="4456" y="3692"/>
                      <a:pt x="4439" y="3691"/>
                      <a:pt x="4423" y="3691"/>
                    </a:cubicBezTo>
                    <a:close/>
                    <a:moveTo>
                      <a:pt x="819" y="6431"/>
                    </a:moveTo>
                    <a:cubicBezTo>
                      <a:pt x="890" y="6431"/>
                      <a:pt x="950" y="6515"/>
                      <a:pt x="950" y="6610"/>
                    </a:cubicBezTo>
                    <a:cubicBezTo>
                      <a:pt x="938" y="6717"/>
                      <a:pt x="878" y="6789"/>
                      <a:pt x="807" y="6789"/>
                    </a:cubicBezTo>
                    <a:cubicBezTo>
                      <a:pt x="735" y="6789"/>
                      <a:pt x="688" y="6705"/>
                      <a:pt x="688" y="6610"/>
                    </a:cubicBezTo>
                    <a:cubicBezTo>
                      <a:pt x="688" y="6503"/>
                      <a:pt x="747" y="6431"/>
                      <a:pt x="819" y="6431"/>
                    </a:cubicBezTo>
                    <a:close/>
                    <a:moveTo>
                      <a:pt x="756" y="6310"/>
                    </a:moveTo>
                    <a:cubicBezTo>
                      <a:pt x="0" y="6310"/>
                      <a:pt x="616" y="7634"/>
                      <a:pt x="616" y="7634"/>
                    </a:cubicBezTo>
                    <a:cubicBezTo>
                      <a:pt x="616" y="7634"/>
                      <a:pt x="1807" y="6384"/>
                      <a:pt x="807" y="6312"/>
                    </a:cubicBezTo>
                    <a:cubicBezTo>
                      <a:pt x="789" y="6311"/>
                      <a:pt x="772" y="6310"/>
                      <a:pt x="756" y="6310"/>
                    </a:cubicBezTo>
                    <a:close/>
                    <a:moveTo>
                      <a:pt x="12332" y="8682"/>
                    </a:moveTo>
                    <a:cubicBezTo>
                      <a:pt x="12404" y="8682"/>
                      <a:pt x="12463" y="8765"/>
                      <a:pt x="12463" y="8860"/>
                    </a:cubicBezTo>
                    <a:cubicBezTo>
                      <a:pt x="12452" y="8949"/>
                      <a:pt x="12399" y="9028"/>
                      <a:pt x="12344" y="9028"/>
                    </a:cubicBezTo>
                    <a:cubicBezTo>
                      <a:pt x="12340" y="9028"/>
                      <a:pt x="12336" y="9028"/>
                      <a:pt x="12332" y="9027"/>
                    </a:cubicBezTo>
                    <a:cubicBezTo>
                      <a:pt x="12261" y="9027"/>
                      <a:pt x="12201" y="8955"/>
                      <a:pt x="12201" y="8848"/>
                    </a:cubicBezTo>
                    <a:cubicBezTo>
                      <a:pt x="12213" y="8753"/>
                      <a:pt x="12261" y="8682"/>
                      <a:pt x="12332" y="8682"/>
                    </a:cubicBezTo>
                    <a:close/>
                    <a:moveTo>
                      <a:pt x="12269" y="8561"/>
                    </a:moveTo>
                    <a:cubicBezTo>
                      <a:pt x="11514" y="8561"/>
                      <a:pt x="12130" y="9884"/>
                      <a:pt x="12130" y="9884"/>
                    </a:cubicBezTo>
                    <a:cubicBezTo>
                      <a:pt x="12130" y="9884"/>
                      <a:pt x="13332" y="8634"/>
                      <a:pt x="12320" y="8563"/>
                    </a:cubicBezTo>
                    <a:cubicBezTo>
                      <a:pt x="12303" y="8561"/>
                      <a:pt x="12286" y="8561"/>
                      <a:pt x="12269" y="8561"/>
                    </a:cubicBezTo>
                    <a:close/>
                    <a:moveTo>
                      <a:pt x="9439" y="11968"/>
                    </a:moveTo>
                    <a:cubicBezTo>
                      <a:pt x="9510" y="11968"/>
                      <a:pt x="9558" y="12051"/>
                      <a:pt x="9558" y="12146"/>
                    </a:cubicBezTo>
                    <a:cubicBezTo>
                      <a:pt x="9558" y="12242"/>
                      <a:pt x="9498" y="12325"/>
                      <a:pt x="9427" y="12325"/>
                    </a:cubicBezTo>
                    <a:cubicBezTo>
                      <a:pt x="9356" y="12325"/>
                      <a:pt x="9296" y="12242"/>
                      <a:pt x="9308" y="12134"/>
                    </a:cubicBezTo>
                    <a:cubicBezTo>
                      <a:pt x="9308" y="12039"/>
                      <a:pt x="9367" y="11968"/>
                      <a:pt x="9439" y="11968"/>
                    </a:cubicBezTo>
                    <a:close/>
                    <a:moveTo>
                      <a:pt x="9364" y="11847"/>
                    </a:moveTo>
                    <a:cubicBezTo>
                      <a:pt x="8609" y="11847"/>
                      <a:pt x="9236" y="13170"/>
                      <a:pt x="9236" y="13170"/>
                    </a:cubicBezTo>
                    <a:cubicBezTo>
                      <a:pt x="9236" y="13170"/>
                      <a:pt x="10427" y="11920"/>
                      <a:pt x="9415" y="11849"/>
                    </a:cubicBezTo>
                    <a:cubicBezTo>
                      <a:pt x="9397" y="11847"/>
                      <a:pt x="9381" y="11847"/>
                      <a:pt x="9364" y="118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8" name="Google Shape;1038;p52"/>
          <p:cNvGrpSpPr/>
          <p:nvPr/>
        </p:nvGrpSpPr>
        <p:grpSpPr>
          <a:xfrm>
            <a:off x="420641" y="453857"/>
            <a:ext cx="1059010" cy="599942"/>
            <a:chOff x="96100" y="539500"/>
            <a:chExt cx="880162" cy="498622"/>
          </a:xfrm>
        </p:grpSpPr>
        <p:sp>
          <p:nvSpPr>
            <p:cNvPr id="1039" name="Google Shape;1039;p52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3514828" y="194422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004206-7D50-0450-A145-3BB6DC481968}"/>
                  </a:ext>
                </a:extLst>
              </p:cNvPr>
              <p:cNvSpPr txBox="1"/>
              <p:nvPr/>
            </p:nvSpPr>
            <p:spPr>
              <a:xfrm>
                <a:off x="1216596" y="795849"/>
                <a:ext cx="6710806" cy="1036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định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bởi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=3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=2</m:t>
                            </m:r>
                            <m:sSub>
                              <m:sSubPr>
                                <m:ctrlP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≥1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004206-7D50-0450-A145-3BB6DC48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596" y="795849"/>
                <a:ext cx="6710806" cy="1036374"/>
              </a:xfrm>
              <a:prstGeom prst="rect">
                <a:avLst/>
              </a:prstGeo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BAE9B4-1304-63F4-A165-C03BCB54ED90}"/>
                  </a:ext>
                </a:extLst>
              </p:cNvPr>
              <p:cNvSpPr txBox="1"/>
              <p:nvPr/>
            </p:nvSpPr>
            <p:spPr>
              <a:xfrm>
                <a:off x="860416" y="1859402"/>
                <a:ext cx="769838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Chứng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 . 3;</m:t>
                    </m:r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 3;</m:t>
                    </m:r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 3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Dự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đoán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công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thức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quát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BAE9B4-1304-63F4-A165-C03BCB54E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16" y="1859402"/>
                <a:ext cx="7698380" cy="958660"/>
              </a:xfrm>
              <a:prstGeom prst="rect">
                <a:avLst/>
              </a:prstGeom>
              <a:blipFill>
                <a:blip r:embed="rId4"/>
                <a:stretch>
                  <a:fillRect l="-792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29">
            <a:extLst>
              <a:ext uri="{FF2B5EF4-FFF2-40B4-BE49-F238E27FC236}">
                <a16:creationId xmlns:a16="http://schemas.microsoft.com/office/drawing/2014/main" id="{4329400F-A100-5762-5D03-9F4E6E3E3D90}"/>
              </a:ext>
            </a:extLst>
          </p:cNvPr>
          <p:cNvSpPr/>
          <p:nvPr/>
        </p:nvSpPr>
        <p:spPr>
          <a:xfrm>
            <a:off x="682467" y="3035772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7DD215-D9B3-BFBA-09D0-ADB49621AA22}"/>
                  </a:ext>
                </a:extLst>
              </p:cNvPr>
              <p:cNvSpPr txBox="1"/>
              <p:nvPr/>
            </p:nvSpPr>
            <p:spPr>
              <a:xfrm>
                <a:off x="2190561" y="2997672"/>
                <a:ext cx="5340539" cy="1910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=2.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=2.3</m:t>
                    </m:r>
                    <m:r>
                      <a:rPr lang="en-US" sz="2000" b="0" i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0" i="0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=2.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=2.2.3=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.3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=2.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.3=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333333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33333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.3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.3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7DD215-D9B3-BFBA-09D0-ADB49621A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61" y="2997672"/>
                <a:ext cx="5340539" cy="1910651"/>
              </a:xfrm>
              <a:prstGeom prst="rect">
                <a:avLst/>
              </a:prstGeom>
              <a:blipFill>
                <a:blip r:embed="rId5"/>
                <a:stretch>
                  <a:fillRect l="-1142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35C2E8-9AE2-873C-4D8D-6D307E39243B}"/>
              </a:ext>
            </a:extLst>
          </p:cNvPr>
          <p:cNvGrpSpPr/>
          <p:nvPr/>
        </p:nvGrpSpPr>
        <p:grpSpPr>
          <a:xfrm>
            <a:off x="185673" y="298361"/>
            <a:ext cx="2930654" cy="746149"/>
            <a:chOff x="1852505" y="3331270"/>
            <a:chExt cx="4741161" cy="1301645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46D82C74-AC82-BC8A-5B03-D3603F96DB8C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6A19C9-4CBF-9959-1C94-A04BC03A6222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9C6FC-741C-4CBD-BA52-DC9005222DB7}"/>
                  </a:ext>
                </a:extLst>
              </p:cNvPr>
              <p:cNvSpPr txBox="1"/>
              <p:nvPr/>
            </p:nvSpPr>
            <p:spPr>
              <a:xfrm>
                <a:off x="431415" y="409510"/>
                <a:ext cx="8281169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			</a:t>
                </a:r>
                <a:r>
                  <a:rPr lang="vi-VN" sz="2000" dirty="0">
                    <a:latin typeface="+mn-lt"/>
                  </a:rPr>
                  <a:t>Một chồng cột gỗ được xếp thành các lớp, hai lớp liên tiếp hơn kém nhau 1 cột dỗ (Hình 1). Gọi u</a:t>
                </a:r>
                <a:r>
                  <a:rPr lang="vi-VN" sz="2000" baseline="-25000" dirty="0">
                    <a:latin typeface="+mn-lt"/>
                  </a:rPr>
                  <a:t>n</a:t>
                </a:r>
                <a:r>
                  <a:rPr lang="vi-VN" sz="2000" dirty="0">
                    <a:latin typeface="+mn-lt"/>
                  </a:rPr>
                  <a:t> là số cột gỗ nằm ở lớp thứ n tính từ trên xuống và cho biết lớp trên cùng có 14 cột gỗ. Hãy xác định dãy số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𝑢𝑛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2000" dirty="0">
                    <a:latin typeface="+mn-lt"/>
                  </a:rPr>
                  <a:t>bằng hai cách: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a) Viết công thức số hạng tổng quát u</a:t>
                </a:r>
                <a:r>
                  <a:rPr lang="vi-VN" sz="2000" baseline="-25000" dirty="0">
                    <a:latin typeface="+mn-lt"/>
                  </a:rPr>
                  <a:t>n</a:t>
                </a:r>
                <a:r>
                  <a:rPr lang="vi-VN" sz="2000" dirty="0">
                    <a:latin typeface="+mn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b) Viết hệ thức truy hồi.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9C6FC-741C-4CBD-BA52-DC900522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15" y="409510"/>
                <a:ext cx="8281169" cy="2805320"/>
              </a:xfrm>
              <a:prstGeom prst="rect">
                <a:avLst/>
              </a:prstGeom>
              <a:blipFill>
                <a:blip r:embed="rId3"/>
                <a:stretch>
                  <a:fillRect l="-810" r="-736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5894D7E-250A-D1BE-7000-3EC9D7133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55" t="1" r="-1250" b="-1"/>
          <a:stretch/>
        </p:blipFill>
        <p:spPr>
          <a:xfrm>
            <a:off x="5973827" y="1920393"/>
            <a:ext cx="2297336" cy="1518197"/>
          </a:xfrm>
          <a:prstGeom prst="rect">
            <a:avLst/>
          </a:prstGeom>
        </p:spPr>
      </p:pic>
      <p:sp>
        <p:nvSpPr>
          <p:cNvPr id="2" name="Oval Callout 29">
            <a:extLst>
              <a:ext uri="{FF2B5EF4-FFF2-40B4-BE49-F238E27FC236}">
                <a16:creationId xmlns:a16="http://schemas.microsoft.com/office/drawing/2014/main" id="{3D1BDE39-E135-3CBD-CB00-DC44C2C128A0}"/>
              </a:ext>
            </a:extLst>
          </p:cNvPr>
          <p:cNvSpPr/>
          <p:nvPr/>
        </p:nvSpPr>
        <p:spPr>
          <a:xfrm>
            <a:off x="4085623" y="3113933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57AA49-1E3C-B2FF-3F51-5878AB5073AF}"/>
                  </a:ext>
                </a:extLst>
              </p:cNvPr>
              <p:cNvSpPr txBox="1"/>
              <p:nvPr/>
            </p:nvSpPr>
            <p:spPr>
              <a:xfrm>
                <a:off x="1079500" y="3636717"/>
                <a:ext cx="7191663" cy="1036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333333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000" i="1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=13+</m:t>
                    </m:r>
                    <m:r>
                      <a:rPr lang="en-US" sz="2000" i="1">
                        <a:solidFill>
                          <a:srgbClr val="333333"/>
                        </a:solidFill>
                        <a:effectLst/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t-BR" sz="2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		b)</a:t>
                </a:r>
                <a:r>
                  <a:rPr lang="pt-B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+mj-lt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effectLst/>
                                <a:latin typeface="+mj-lt"/>
                                <a:ea typeface="Times New Roman" panose="02020603050405020304" pitchFamily="18" charset="0"/>
                              </a:rPr>
                              <m:t>=14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effectLst/>
                                <a:latin typeface="+mj-lt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  <a:ea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effectLst/>
                                <a:latin typeface="+mj-lt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57AA49-1E3C-B2FF-3F51-5878AB507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3636717"/>
                <a:ext cx="7191663" cy="1036374"/>
              </a:xfrm>
              <a:prstGeom prst="rect">
                <a:avLst/>
              </a:prstGeom>
              <a:blipFill>
                <a:blip r:embed="rId5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562745" y="2005050"/>
            <a:ext cx="8240083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3. DÃY SỐ TĂNG, DÃY SỐ GIẢM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70055" y="311816"/>
            <a:ext cx="703959" cy="716338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8292302" y="4061898"/>
            <a:ext cx="588293" cy="785174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928589" y="4444859"/>
            <a:ext cx="320827" cy="436578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491346"/>
      </p:ext>
    </p:extLst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/>
              <p:nvPr/>
            </p:nvSpPr>
            <p:spPr>
              <a:xfrm>
                <a:off x="508308" y="747495"/>
                <a:ext cx="8127383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	             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Cho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hai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dãy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0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𝑏</m:t>
                            </m:r>
                          </m:e>
                          <m:sub>
                            <m:r>
                              <a:rPr kumimoji="0" lang="en-US" sz="20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xác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định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như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sau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=3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𝑛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+1;</m:t>
                    </m:r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=−5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𝑛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000" dirty="0"/>
                  <a:t>a)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𝑛</m:t>
                        </m:r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+1</m:t>
                        </m:r>
                      </m:sub>
                    </m:sSub>
                    <m:r>
                      <a:rPr kumimoji="0" lang="en-US" sz="20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, 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∀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sSup>
                      <m:sSup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ℕ</m:t>
                        </m:r>
                      </m:e>
                      <m:sup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:r>
                  <a:rPr lang="en-US" sz="2000" dirty="0"/>
                  <a:t>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08" y="747495"/>
                <a:ext cx="8127383" cy="1881990"/>
              </a:xfrm>
              <a:prstGeom prst="rect">
                <a:avLst/>
              </a:prstGeom>
              <a:blipFill>
                <a:blip r:embed="rId3"/>
                <a:stretch>
                  <a:fillRect l="-750" r="-750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508308" y="680409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HĐKP4: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Oval Callout 29">
            <a:extLst>
              <a:ext uri="{FF2B5EF4-FFF2-40B4-BE49-F238E27FC236}">
                <a16:creationId xmlns:a16="http://schemas.microsoft.com/office/drawing/2014/main" id="{E26CCC5F-FCE5-C87A-AE60-83DE3BFC5AB3}"/>
              </a:ext>
            </a:extLst>
          </p:cNvPr>
          <p:cNvSpPr/>
          <p:nvPr/>
        </p:nvSpPr>
        <p:spPr>
          <a:xfrm>
            <a:off x="6886081" y="2221347"/>
            <a:ext cx="972752" cy="425555"/>
          </a:xfrm>
          <a:prstGeom prst="wedgeEllipseCallout">
            <a:avLst>
              <a:gd name="adj1" fmla="val -33763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D68464-20B5-4877-5695-704358703635}"/>
                  </a:ext>
                </a:extLst>
              </p:cNvPr>
              <p:cNvSpPr txBox="1"/>
              <p:nvPr/>
            </p:nvSpPr>
            <p:spPr>
              <a:xfrm>
                <a:off x="1544941" y="2942888"/>
                <a:ext cx="7471750" cy="1625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nl-NL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</m:t>
                    </m:r>
                    <m:r>
                      <a:rPr lang="nl-NL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Suy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=−5</m:t>
                    </m:r>
                    <m:r>
                      <a:rPr lang="nl-NL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=−5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=−5</m:t>
                    </m:r>
                    <m:r>
                      <a:rPr lang="nl-NL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D68464-20B5-4877-5695-704358703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941" y="2942888"/>
                <a:ext cx="7471750" cy="1625510"/>
              </a:xfrm>
              <a:prstGeom prst="rect">
                <a:avLst/>
              </a:prstGeom>
              <a:blipFill>
                <a:blip r:embed="rId6"/>
                <a:stretch>
                  <a:fillRect l="-816" b="-6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9ECCF9D-1829-0BAE-41B5-9E89031753C5}"/>
              </a:ext>
            </a:extLst>
          </p:cNvPr>
          <p:cNvGrpSpPr/>
          <p:nvPr/>
        </p:nvGrpSpPr>
        <p:grpSpPr>
          <a:xfrm>
            <a:off x="3966885" y="300351"/>
            <a:ext cx="4949391" cy="400441"/>
            <a:chOff x="4618609" y="2305160"/>
            <a:chExt cx="9859391" cy="328305"/>
          </a:xfrm>
        </p:grpSpPr>
        <p:sp>
          <p:nvSpPr>
            <p:cNvPr id="10" name="Google Shape;166;p5">
              <a:extLst>
                <a:ext uri="{FF2B5EF4-FFF2-40B4-BE49-F238E27FC236}">
                  <a16:creationId xmlns:a16="http://schemas.microsoft.com/office/drawing/2014/main" id="{BE05B739-799A-A01F-25D9-103D85D1DDFC}"/>
                </a:ext>
              </a:extLst>
            </p:cNvPr>
            <p:cNvSpPr/>
            <p:nvPr/>
          </p:nvSpPr>
          <p:spPr>
            <a:xfrm>
              <a:off x="5358196" y="2330699"/>
              <a:ext cx="9119804" cy="30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đôi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HĐKP4.</a:t>
              </a:r>
              <a:endParaRPr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Google Shape;167;p5">
              <a:extLst>
                <a:ext uri="{FF2B5EF4-FFF2-40B4-BE49-F238E27FC236}">
                  <a16:creationId xmlns:a16="http://schemas.microsoft.com/office/drawing/2014/main" id="{B7E4C17A-2FAC-80E4-0C41-1DA5F5BD19E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6560806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249621"/>
            <a:ext cx="7651547" cy="2435256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16430" y="2242178"/>
                  <a:ext cx="7383130" cy="19933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tăng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200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2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2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2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giảm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200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2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2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2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2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30" y="2242178"/>
                  <a:ext cx="7383130" cy="1993380"/>
                </a:xfrm>
                <a:prstGeom prst="rect">
                  <a:avLst/>
                </a:prstGeom>
                <a:blipFill>
                  <a:blip r:embed="rId3"/>
                  <a:stretch>
                    <a:fillRect l="-1070" b="-151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919471" y="3106498"/>
            <a:ext cx="1266605" cy="84044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1441A4F5-8A69-E300-5596-9D4C1723C859}"/>
              </a:ext>
            </a:extLst>
          </p:cNvPr>
          <p:cNvSpPr txBox="1">
            <a:spLocks/>
          </p:cNvSpPr>
          <p:nvPr/>
        </p:nvSpPr>
        <p:spPr>
          <a:xfrm>
            <a:off x="381481" y="3891467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dirty="0" err="1"/>
              <a:t>Lưu</a:t>
            </a:r>
            <a:r>
              <a:rPr lang="en-US" sz="2200" b="1" dirty="0"/>
              <a:t> ý:</a:t>
            </a:r>
            <a:endParaRPr kumimoji="0" lang="en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B408-C2F9-F19B-A502-ADF07B485F56}"/>
                  </a:ext>
                </a:extLst>
              </p:cNvPr>
              <p:cNvSpPr txBox="1"/>
              <p:nvPr/>
            </p:nvSpPr>
            <p:spPr>
              <a:xfrm>
                <a:off x="1434219" y="3964707"/>
                <a:ext cx="6665953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Để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tăng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thì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0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0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0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chứ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vài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dãy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B408-C2F9-F19B-A502-ADF07B48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9" y="3964707"/>
                <a:ext cx="6665953" cy="958660"/>
              </a:xfrm>
              <a:prstGeom prst="rect">
                <a:avLst/>
              </a:prstGeom>
              <a:blipFill>
                <a:blip r:embed="rId4"/>
                <a:stretch>
                  <a:fillRect l="-914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48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7"/>
          <p:cNvGrpSpPr/>
          <p:nvPr/>
        </p:nvGrpSpPr>
        <p:grpSpPr>
          <a:xfrm>
            <a:off x="7704909" y="3425415"/>
            <a:ext cx="1569499" cy="1571655"/>
            <a:chOff x="5065897" y="1460693"/>
            <a:chExt cx="2687232" cy="2682712"/>
          </a:xfrm>
        </p:grpSpPr>
        <p:sp>
          <p:nvSpPr>
            <p:cNvPr id="939" name="Google Shape;939;p47"/>
            <p:cNvSpPr/>
            <p:nvPr/>
          </p:nvSpPr>
          <p:spPr>
            <a:xfrm flipH="1">
              <a:off x="5065903" y="3460300"/>
              <a:ext cx="6237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 flipH="1">
              <a:off x="6745175" y="4003825"/>
              <a:ext cx="543000" cy="139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1" name="Google Shape;941;p47"/>
            <p:cNvGrpSpPr/>
            <p:nvPr/>
          </p:nvGrpSpPr>
          <p:grpSpPr>
            <a:xfrm>
              <a:off x="5065897" y="1460693"/>
              <a:ext cx="2687232" cy="2682712"/>
              <a:chOff x="9025495" y="5393707"/>
              <a:chExt cx="1288840" cy="1286673"/>
            </a:xfrm>
          </p:grpSpPr>
          <p:sp>
            <p:nvSpPr>
              <p:cNvPr id="942" name="Google Shape;942;p47"/>
              <p:cNvSpPr/>
              <p:nvPr/>
            </p:nvSpPr>
            <p:spPr>
              <a:xfrm>
                <a:off x="9025495" y="5591407"/>
                <a:ext cx="1288840" cy="1088973"/>
              </a:xfrm>
              <a:custGeom>
                <a:avLst/>
                <a:gdLst/>
                <a:ahLst/>
                <a:cxnLst/>
                <a:rect l="l" t="t" r="r" b="b"/>
                <a:pathLst>
                  <a:path w="28541" h="24115" extrusionOk="0">
                    <a:moveTo>
                      <a:pt x="6871" y="1"/>
                    </a:moveTo>
                    <a:cubicBezTo>
                      <a:pt x="6061" y="1"/>
                      <a:pt x="5311" y="445"/>
                      <a:pt x="5311" y="445"/>
                    </a:cubicBezTo>
                    <a:cubicBezTo>
                      <a:pt x="5168" y="7791"/>
                      <a:pt x="72" y="13696"/>
                      <a:pt x="72" y="13696"/>
                    </a:cubicBezTo>
                    <a:cubicBezTo>
                      <a:pt x="1" y="16173"/>
                      <a:pt x="1811" y="16804"/>
                      <a:pt x="1811" y="16804"/>
                    </a:cubicBezTo>
                    <a:cubicBezTo>
                      <a:pt x="10181" y="17911"/>
                      <a:pt x="23623" y="24114"/>
                      <a:pt x="23623" y="24114"/>
                    </a:cubicBezTo>
                    <a:cubicBezTo>
                      <a:pt x="23623" y="24114"/>
                      <a:pt x="23587" y="15804"/>
                      <a:pt x="28540" y="7505"/>
                    </a:cubicBezTo>
                    <a:cubicBezTo>
                      <a:pt x="28540" y="7505"/>
                      <a:pt x="27979" y="5247"/>
                      <a:pt x="26259" y="5247"/>
                    </a:cubicBezTo>
                    <a:cubicBezTo>
                      <a:pt x="25766" y="5247"/>
                      <a:pt x="25178" y="5432"/>
                      <a:pt x="24480" y="5910"/>
                    </a:cubicBezTo>
                    <a:cubicBezTo>
                      <a:pt x="24480" y="5910"/>
                      <a:pt x="24492" y="6076"/>
                      <a:pt x="24504" y="6374"/>
                    </a:cubicBezTo>
                    <a:cubicBezTo>
                      <a:pt x="24480" y="6374"/>
                      <a:pt x="24456" y="6374"/>
                      <a:pt x="24433" y="6374"/>
                    </a:cubicBezTo>
                    <a:cubicBezTo>
                      <a:pt x="15358" y="6374"/>
                      <a:pt x="10521" y="4108"/>
                      <a:pt x="8442" y="2778"/>
                    </a:cubicBezTo>
                    <a:cubicBezTo>
                      <a:pt x="8669" y="2481"/>
                      <a:pt x="8800" y="2326"/>
                      <a:pt x="8800" y="2326"/>
                    </a:cubicBezTo>
                    <a:cubicBezTo>
                      <a:pt x="8583" y="462"/>
                      <a:pt x="7696" y="1"/>
                      <a:pt x="6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9204003" y="5838373"/>
                <a:ext cx="865127" cy="704367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15598" extrusionOk="0">
                    <a:moveTo>
                      <a:pt x="8538" y="0"/>
                    </a:moveTo>
                    <a:lnTo>
                      <a:pt x="3632" y="2238"/>
                    </a:lnTo>
                    <a:lnTo>
                      <a:pt x="882" y="4751"/>
                    </a:lnTo>
                    <a:cubicBezTo>
                      <a:pt x="418" y="6417"/>
                      <a:pt x="72" y="8311"/>
                      <a:pt x="1" y="10418"/>
                    </a:cubicBezTo>
                    <a:cubicBezTo>
                      <a:pt x="560" y="10454"/>
                      <a:pt x="1656" y="10561"/>
                      <a:pt x="3156" y="10859"/>
                    </a:cubicBezTo>
                    <a:lnTo>
                      <a:pt x="4847" y="10513"/>
                    </a:lnTo>
                    <a:lnTo>
                      <a:pt x="9216" y="12621"/>
                    </a:lnTo>
                    <a:cubicBezTo>
                      <a:pt x="11157" y="13347"/>
                      <a:pt x="13300" y="14311"/>
                      <a:pt x="15586" y="15597"/>
                    </a:cubicBezTo>
                    <a:cubicBezTo>
                      <a:pt x="16015" y="15121"/>
                      <a:pt x="16408" y="14633"/>
                      <a:pt x="16765" y="14133"/>
                    </a:cubicBezTo>
                    <a:lnTo>
                      <a:pt x="19158" y="5632"/>
                    </a:lnTo>
                    <a:lnTo>
                      <a:pt x="18277" y="1595"/>
                    </a:lnTo>
                    <a:cubicBezTo>
                      <a:pt x="18038" y="1602"/>
                      <a:pt x="17801" y="1605"/>
                      <a:pt x="17566" y="1605"/>
                    </a:cubicBezTo>
                    <a:cubicBezTo>
                      <a:pt x="13988" y="1605"/>
                      <a:pt x="10906" y="860"/>
                      <a:pt x="8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9243787" y="5742639"/>
                <a:ext cx="345771" cy="50490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181" extrusionOk="0">
                    <a:moveTo>
                      <a:pt x="3192" y="1"/>
                    </a:moveTo>
                    <a:cubicBezTo>
                      <a:pt x="2323" y="1251"/>
                      <a:pt x="918" y="3608"/>
                      <a:pt x="1" y="6871"/>
                    </a:cubicBezTo>
                    <a:cubicBezTo>
                      <a:pt x="406" y="7502"/>
                      <a:pt x="560" y="8228"/>
                      <a:pt x="703" y="9026"/>
                    </a:cubicBezTo>
                    <a:cubicBezTo>
                      <a:pt x="869" y="9875"/>
                      <a:pt x="1303" y="11181"/>
                      <a:pt x="2388" y="11181"/>
                    </a:cubicBezTo>
                    <a:cubicBezTo>
                      <a:pt x="2398" y="11181"/>
                      <a:pt x="2408" y="11181"/>
                      <a:pt x="2418" y="11181"/>
                    </a:cubicBezTo>
                    <a:cubicBezTo>
                      <a:pt x="3549" y="11121"/>
                      <a:pt x="3692" y="9550"/>
                      <a:pt x="3835" y="8716"/>
                    </a:cubicBezTo>
                    <a:cubicBezTo>
                      <a:pt x="3966" y="7918"/>
                      <a:pt x="4156" y="6037"/>
                      <a:pt x="5132" y="5751"/>
                    </a:cubicBezTo>
                    <a:cubicBezTo>
                      <a:pt x="5202" y="5731"/>
                      <a:pt x="5267" y="5721"/>
                      <a:pt x="5328" y="5721"/>
                    </a:cubicBezTo>
                    <a:cubicBezTo>
                      <a:pt x="5890" y="5721"/>
                      <a:pt x="6087" y="6550"/>
                      <a:pt x="6216" y="7002"/>
                    </a:cubicBezTo>
                    <a:cubicBezTo>
                      <a:pt x="6300" y="7329"/>
                      <a:pt x="6436" y="7928"/>
                      <a:pt x="6772" y="7928"/>
                    </a:cubicBezTo>
                    <a:cubicBezTo>
                      <a:pt x="6865" y="7928"/>
                      <a:pt x="6972" y="7883"/>
                      <a:pt x="7097" y="7775"/>
                    </a:cubicBezTo>
                    <a:cubicBezTo>
                      <a:pt x="7621" y="7311"/>
                      <a:pt x="7395" y="6085"/>
                      <a:pt x="7145" y="5537"/>
                    </a:cubicBezTo>
                    <a:cubicBezTo>
                      <a:pt x="6787" y="4847"/>
                      <a:pt x="5990" y="3977"/>
                      <a:pt x="6537" y="3156"/>
                    </a:cubicBezTo>
                    <a:cubicBezTo>
                      <a:pt x="6823" y="2727"/>
                      <a:pt x="7216" y="2382"/>
                      <a:pt x="7657" y="2120"/>
                    </a:cubicBezTo>
                    <a:cubicBezTo>
                      <a:pt x="5537" y="1358"/>
                      <a:pt x="3989" y="501"/>
                      <a:pt x="3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9736816" y="5902858"/>
                <a:ext cx="397928" cy="5737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12705" extrusionOk="0">
                    <a:moveTo>
                      <a:pt x="8764" y="1"/>
                    </a:moveTo>
                    <a:lnTo>
                      <a:pt x="8764" y="1"/>
                    </a:lnTo>
                    <a:cubicBezTo>
                      <a:pt x="7990" y="96"/>
                      <a:pt x="7216" y="144"/>
                      <a:pt x="6478" y="167"/>
                    </a:cubicBezTo>
                    <a:cubicBezTo>
                      <a:pt x="6228" y="965"/>
                      <a:pt x="5811" y="1489"/>
                      <a:pt x="4954" y="1656"/>
                    </a:cubicBezTo>
                    <a:cubicBezTo>
                      <a:pt x="4800" y="1686"/>
                      <a:pt x="4642" y="1698"/>
                      <a:pt x="4481" y="1698"/>
                    </a:cubicBezTo>
                    <a:cubicBezTo>
                      <a:pt x="3777" y="1698"/>
                      <a:pt x="3020" y="1462"/>
                      <a:pt x="2316" y="1462"/>
                    </a:cubicBezTo>
                    <a:cubicBezTo>
                      <a:pt x="1852" y="1462"/>
                      <a:pt x="1412" y="1565"/>
                      <a:pt x="1025" y="1906"/>
                    </a:cubicBezTo>
                    <a:cubicBezTo>
                      <a:pt x="1" y="2846"/>
                      <a:pt x="906" y="4835"/>
                      <a:pt x="1989" y="5335"/>
                    </a:cubicBezTo>
                    <a:cubicBezTo>
                      <a:pt x="2209" y="5428"/>
                      <a:pt x="2528" y="5502"/>
                      <a:pt x="2830" y="5502"/>
                    </a:cubicBezTo>
                    <a:cubicBezTo>
                      <a:pt x="3069" y="5502"/>
                      <a:pt x="3296" y="5456"/>
                      <a:pt x="3454" y="5335"/>
                    </a:cubicBezTo>
                    <a:cubicBezTo>
                      <a:pt x="3906" y="4918"/>
                      <a:pt x="3430" y="4585"/>
                      <a:pt x="3347" y="4168"/>
                    </a:cubicBezTo>
                    <a:cubicBezTo>
                      <a:pt x="3274" y="3757"/>
                      <a:pt x="3592" y="3616"/>
                      <a:pt x="4013" y="3616"/>
                    </a:cubicBezTo>
                    <a:cubicBezTo>
                      <a:pt x="4556" y="3616"/>
                      <a:pt x="5269" y="3849"/>
                      <a:pt x="5537" y="4037"/>
                    </a:cubicBezTo>
                    <a:cubicBezTo>
                      <a:pt x="6418" y="4704"/>
                      <a:pt x="5871" y="6002"/>
                      <a:pt x="5097" y="6442"/>
                    </a:cubicBezTo>
                    <a:cubicBezTo>
                      <a:pt x="4097" y="7002"/>
                      <a:pt x="3049" y="6692"/>
                      <a:pt x="2049" y="7025"/>
                    </a:cubicBezTo>
                    <a:cubicBezTo>
                      <a:pt x="584" y="7490"/>
                      <a:pt x="1323" y="9383"/>
                      <a:pt x="2156" y="10097"/>
                    </a:cubicBezTo>
                    <a:cubicBezTo>
                      <a:pt x="2418" y="10347"/>
                      <a:pt x="2784" y="10493"/>
                      <a:pt x="3137" y="10493"/>
                    </a:cubicBezTo>
                    <a:cubicBezTo>
                      <a:pt x="3489" y="10493"/>
                      <a:pt x="3829" y="10347"/>
                      <a:pt x="4037" y="10014"/>
                    </a:cubicBezTo>
                    <a:cubicBezTo>
                      <a:pt x="4305" y="9582"/>
                      <a:pt x="4172" y="8784"/>
                      <a:pt x="4708" y="8784"/>
                    </a:cubicBezTo>
                    <a:cubicBezTo>
                      <a:pt x="4792" y="8784"/>
                      <a:pt x="4893" y="8804"/>
                      <a:pt x="5013" y="8847"/>
                    </a:cubicBezTo>
                    <a:cubicBezTo>
                      <a:pt x="5978" y="9216"/>
                      <a:pt x="4930" y="10323"/>
                      <a:pt x="4728" y="10907"/>
                    </a:cubicBezTo>
                    <a:cubicBezTo>
                      <a:pt x="4478" y="11657"/>
                      <a:pt x="4609" y="12252"/>
                      <a:pt x="4966" y="12705"/>
                    </a:cubicBezTo>
                    <a:cubicBezTo>
                      <a:pt x="8514" y="7823"/>
                      <a:pt x="8812" y="2227"/>
                      <a:pt x="8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9346475" y="6235533"/>
                <a:ext cx="379097" cy="172773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3826" extrusionOk="0">
                    <a:moveTo>
                      <a:pt x="6358" y="1"/>
                    </a:moveTo>
                    <a:cubicBezTo>
                      <a:pt x="6293" y="1"/>
                      <a:pt x="6234" y="6"/>
                      <a:pt x="6180" y="16"/>
                    </a:cubicBezTo>
                    <a:cubicBezTo>
                      <a:pt x="5168" y="232"/>
                      <a:pt x="4699" y="1860"/>
                      <a:pt x="3549" y="1860"/>
                    </a:cubicBezTo>
                    <a:cubicBezTo>
                      <a:pt x="3495" y="1860"/>
                      <a:pt x="3439" y="1857"/>
                      <a:pt x="3382" y="1849"/>
                    </a:cubicBezTo>
                    <a:cubicBezTo>
                      <a:pt x="2530" y="1727"/>
                      <a:pt x="2767" y="567"/>
                      <a:pt x="2052" y="567"/>
                    </a:cubicBezTo>
                    <a:cubicBezTo>
                      <a:pt x="1928" y="567"/>
                      <a:pt x="1776" y="602"/>
                      <a:pt x="1585" y="682"/>
                    </a:cubicBezTo>
                    <a:cubicBezTo>
                      <a:pt x="1299" y="813"/>
                      <a:pt x="608" y="1552"/>
                      <a:pt x="1" y="2075"/>
                    </a:cubicBezTo>
                    <a:cubicBezTo>
                      <a:pt x="1608" y="2397"/>
                      <a:pt x="3668" y="2933"/>
                      <a:pt x="6061" y="3826"/>
                    </a:cubicBezTo>
                    <a:cubicBezTo>
                      <a:pt x="6895" y="3385"/>
                      <a:pt x="7728" y="2861"/>
                      <a:pt x="8085" y="2147"/>
                    </a:cubicBezTo>
                    <a:cubicBezTo>
                      <a:pt x="8335" y="1599"/>
                      <a:pt x="8395" y="873"/>
                      <a:pt x="7871" y="468"/>
                    </a:cubicBezTo>
                    <a:cubicBezTo>
                      <a:pt x="7547" y="248"/>
                      <a:pt x="6826" y="1"/>
                      <a:pt x="6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9212086" y="5801795"/>
                <a:ext cx="919452" cy="687162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5217" extrusionOk="0">
                    <a:moveTo>
                      <a:pt x="6287" y="2060"/>
                    </a:moveTo>
                    <a:cubicBezTo>
                      <a:pt x="6692" y="2239"/>
                      <a:pt x="7120" y="2429"/>
                      <a:pt x="7585" y="2608"/>
                    </a:cubicBezTo>
                    <a:cubicBezTo>
                      <a:pt x="8525" y="2977"/>
                      <a:pt x="9680" y="3346"/>
                      <a:pt x="11014" y="3644"/>
                    </a:cubicBezTo>
                    <a:lnTo>
                      <a:pt x="9942" y="6870"/>
                    </a:lnTo>
                    <a:lnTo>
                      <a:pt x="4572" y="5406"/>
                    </a:lnTo>
                    <a:cubicBezTo>
                      <a:pt x="4942" y="4275"/>
                      <a:pt x="5489" y="3120"/>
                      <a:pt x="6287" y="2060"/>
                    </a:cubicBezTo>
                    <a:close/>
                    <a:moveTo>
                      <a:pt x="11121" y="3668"/>
                    </a:moveTo>
                    <a:cubicBezTo>
                      <a:pt x="12681" y="4001"/>
                      <a:pt x="14490" y="4239"/>
                      <a:pt x="16514" y="4239"/>
                    </a:cubicBezTo>
                    <a:lnTo>
                      <a:pt x="16872" y="4239"/>
                    </a:lnTo>
                    <a:cubicBezTo>
                      <a:pt x="16776" y="5668"/>
                      <a:pt x="16443" y="7144"/>
                      <a:pt x="16014" y="8525"/>
                    </a:cubicBezTo>
                    <a:lnTo>
                      <a:pt x="10049" y="6894"/>
                    </a:lnTo>
                    <a:lnTo>
                      <a:pt x="11121" y="3668"/>
                    </a:lnTo>
                    <a:close/>
                    <a:moveTo>
                      <a:pt x="4537" y="5513"/>
                    </a:moveTo>
                    <a:lnTo>
                      <a:pt x="9906" y="6977"/>
                    </a:lnTo>
                    <a:lnTo>
                      <a:pt x="8656" y="10728"/>
                    </a:lnTo>
                    <a:cubicBezTo>
                      <a:pt x="6858" y="10156"/>
                      <a:pt x="5227" y="9764"/>
                      <a:pt x="3882" y="9490"/>
                    </a:cubicBezTo>
                    <a:cubicBezTo>
                      <a:pt x="3918" y="8370"/>
                      <a:pt x="4084" y="6966"/>
                      <a:pt x="4537" y="5513"/>
                    </a:cubicBezTo>
                    <a:close/>
                    <a:moveTo>
                      <a:pt x="10014" y="7001"/>
                    </a:moveTo>
                    <a:lnTo>
                      <a:pt x="15979" y="8632"/>
                    </a:lnTo>
                    <a:cubicBezTo>
                      <a:pt x="15455" y="10287"/>
                      <a:pt x="14788" y="11811"/>
                      <a:pt x="14228" y="12966"/>
                    </a:cubicBezTo>
                    <a:cubicBezTo>
                      <a:pt x="12323" y="12038"/>
                      <a:pt x="10466" y="11323"/>
                      <a:pt x="8763" y="10764"/>
                    </a:cubicBezTo>
                    <a:lnTo>
                      <a:pt x="10014" y="7001"/>
                    </a:lnTo>
                    <a:close/>
                    <a:moveTo>
                      <a:pt x="3060" y="0"/>
                    </a:moveTo>
                    <a:lnTo>
                      <a:pt x="2989" y="84"/>
                    </a:lnTo>
                    <a:cubicBezTo>
                      <a:pt x="3001" y="96"/>
                      <a:pt x="4132" y="1036"/>
                      <a:pt x="6192" y="2013"/>
                    </a:cubicBezTo>
                    <a:cubicBezTo>
                      <a:pt x="5382" y="3072"/>
                      <a:pt x="4834" y="4239"/>
                      <a:pt x="4465" y="5370"/>
                    </a:cubicBezTo>
                    <a:lnTo>
                      <a:pt x="1048" y="4441"/>
                    </a:lnTo>
                    <a:lnTo>
                      <a:pt x="1012" y="4549"/>
                    </a:lnTo>
                    <a:lnTo>
                      <a:pt x="4430" y="5477"/>
                    </a:lnTo>
                    <a:cubicBezTo>
                      <a:pt x="3977" y="6930"/>
                      <a:pt x="3810" y="8347"/>
                      <a:pt x="3775" y="9466"/>
                    </a:cubicBezTo>
                    <a:cubicBezTo>
                      <a:pt x="1489" y="9013"/>
                      <a:pt x="36" y="8930"/>
                      <a:pt x="0" y="8930"/>
                    </a:cubicBezTo>
                    <a:lnTo>
                      <a:pt x="0" y="9037"/>
                    </a:lnTo>
                    <a:cubicBezTo>
                      <a:pt x="36" y="9037"/>
                      <a:pt x="1489" y="9132"/>
                      <a:pt x="3775" y="9573"/>
                    </a:cubicBezTo>
                    <a:cubicBezTo>
                      <a:pt x="3727" y="10942"/>
                      <a:pt x="3870" y="11859"/>
                      <a:pt x="3882" y="11883"/>
                    </a:cubicBezTo>
                    <a:lnTo>
                      <a:pt x="3989" y="11871"/>
                    </a:lnTo>
                    <a:cubicBezTo>
                      <a:pt x="3977" y="11847"/>
                      <a:pt x="3846" y="10942"/>
                      <a:pt x="3882" y="9597"/>
                    </a:cubicBezTo>
                    <a:lnTo>
                      <a:pt x="3882" y="9597"/>
                    </a:lnTo>
                    <a:cubicBezTo>
                      <a:pt x="5227" y="9871"/>
                      <a:pt x="6835" y="10264"/>
                      <a:pt x="8621" y="10835"/>
                    </a:cubicBezTo>
                    <a:lnTo>
                      <a:pt x="7930" y="12907"/>
                    </a:lnTo>
                    <a:lnTo>
                      <a:pt x="8037" y="12942"/>
                    </a:lnTo>
                    <a:lnTo>
                      <a:pt x="8728" y="10871"/>
                    </a:lnTo>
                    <a:cubicBezTo>
                      <a:pt x="10430" y="11418"/>
                      <a:pt x="12276" y="12133"/>
                      <a:pt x="14169" y="13062"/>
                    </a:cubicBezTo>
                    <a:cubicBezTo>
                      <a:pt x="13550" y="14336"/>
                      <a:pt x="13062" y="15133"/>
                      <a:pt x="13050" y="15157"/>
                    </a:cubicBezTo>
                    <a:lnTo>
                      <a:pt x="13145" y="15217"/>
                    </a:lnTo>
                    <a:cubicBezTo>
                      <a:pt x="13157" y="15193"/>
                      <a:pt x="13645" y="14383"/>
                      <a:pt x="14276" y="13109"/>
                    </a:cubicBezTo>
                    <a:cubicBezTo>
                      <a:pt x="15133" y="13538"/>
                      <a:pt x="16014" y="14014"/>
                      <a:pt x="16883" y="14526"/>
                    </a:cubicBezTo>
                    <a:lnTo>
                      <a:pt x="16943" y="14431"/>
                    </a:lnTo>
                    <a:cubicBezTo>
                      <a:pt x="16062" y="13919"/>
                      <a:pt x="15193" y="13443"/>
                      <a:pt x="14324" y="13014"/>
                    </a:cubicBezTo>
                    <a:cubicBezTo>
                      <a:pt x="14895" y="11847"/>
                      <a:pt x="15562" y="10323"/>
                      <a:pt x="16086" y="8656"/>
                    </a:cubicBezTo>
                    <a:lnTo>
                      <a:pt x="19300" y="9525"/>
                    </a:lnTo>
                    <a:lnTo>
                      <a:pt x="19324" y="9418"/>
                    </a:lnTo>
                    <a:lnTo>
                      <a:pt x="16121" y="8549"/>
                    </a:lnTo>
                    <a:cubicBezTo>
                      <a:pt x="16550" y="7168"/>
                      <a:pt x="16895" y="5680"/>
                      <a:pt x="16991" y="4239"/>
                    </a:cubicBezTo>
                    <a:cubicBezTo>
                      <a:pt x="18050" y="4215"/>
                      <a:pt x="19181" y="4132"/>
                      <a:pt x="20360" y="3965"/>
                    </a:cubicBezTo>
                    <a:lnTo>
                      <a:pt x="20348" y="3858"/>
                    </a:lnTo>
                    <a:cubicBezTo>
                      <a:pt x="19169" y="4025"/>
                      <a:pt x="18050" y="4096"/>
                      <a:pt x="16991" y="4120"/>
                    </a:cubicBezTo>
                    <a:cubicBezTo>
                      <a:pt x="17026" y="3537"/>
                      <a:pt x="17026" y="2965"/>
                      <a:pt x="16967" y="2405"/>
                    </a:cubicBezTo>
                    <a:lnTo>
                      <a:pt x="16860" y="2417"/>
                    </a:lnTo>
                    <a:cubicBezTo>
                      <a:pt x="16907" y="2965"/>
                      <a:pt x="16919" y="3537"/>
                      <a:pt x="16883" y="4120"/>
                    </a:cubicBezTo>
                    <a:cubicBezTo>
                      <a:pt x="16739" y="4122"/>
                      <a:pt x="16597" y="4124"/>
                      <a:pt x="16455" y="4124"/>
                    </a:cubicBezTo>
                    <a:cubicBezTo>
                      <a:pt x="14463" y="4124"/>
                      <a:pt x="12690" y="3894"/>
                      <a:pt x="11157" y="3560"/>
                    </a:cubicBezTo>
                    <a:lnTo>
                      <a:pt x="11740" y="1798"/>
                    </a:lnTo>
                    <a:lnTo>
                      <a:pt x="11633" y="1763"/>
                    </a:lnTo>
                    <a:lnTo>
                      <a:pt x="11049" y="3537"/>
                    </a:lnTo>
                    <a:cubicBezTo>
                      <a:pt x="9716" y="3239"/>
                      <a:pt x="8573" y="2870"/>
                      <a:pt x="7632" y="2501"/>
                    </a:cubicBezTo>
                    <a:cubicBezTo>
                      <a:pt x="7180" y="2322"/>
                      <a:pt x="6751" y="2144"/>
                      <a:pt x="6358" y="1965"/>
                    </a:cubicBezTo>
                    <a:cubicBezTo>
                      <a:pt x="6739" y="1477"/>
                      <a:pt x="7180" y="1012"/>
                      <a:pt x="7680" y="572"/>
                    </a:cubicBezTo>
                    <a:lnTo>
                      <a:pt x="7609" y="489"/>
                    </a:lnTo>
                    <a:cubicBezTo>
                      <a:pt x="7097" y="941"/>
                      <a:pt x="6644" y="1417"/>
                      <a:pt x="6263" y="1917"/>
                    </a:cubicBezTo>
                    <a:cubicBezTo>
                      <a:pt x="4203" y="953"/>
                      <a:pt x="3072" y="12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9201338" y="5694817"/>
                <a:ext cx="223710" cy="620464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3740" extrusionOk="0">
                    <a:moveTo>
                      <a:pt x="4870" y="0"/>
                    </a:moveTo>
                    <a:cubicBezTo>
                      <a:pt x="4822" y="60"/>
                      <a:pt x="250" y="5286"/>
                      <a:pt x="0" y="13740"/>
                    </a:cubicBezTo>
                    <a:lnTo>
                      <a:pt x="107" y="13740"/>
                    </a:lnTo>
                    <a:cubicBezTo>
                      <a:pt x="357" y="5334"/>
                      <a:pt x="4906" y="131"/>
                      <a:pt x="4953" y="72"/>
                    </a:cubicBezTo>
                    <a:lnTo>
                      <a:pt x="48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9040578" y="6220812"/>
                <a:ext cx="164554" cy="1138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521" extrusionOk="0">
                    <a:moveTo>
                      <a:pt x="1018" y="0"/>
                    </a:moveTo>
                    <a:cubicBezTo>
                      <a:pt x="508" y="0"/>
                      <a:pt x="99" y="70"/>
                      <a:pt x="60" y="80"/>
                    </a:cubicBezTo>
                    <a:lnTo>
                      <a:pt x="0" y="92"/>
                    </a:lnTo>
                    <a:lnTo>
                      <a:pt x="12" y="139"/>
                    </a:lnTo>
                    <a:cubicBezTo>
                      <a:pt x="179" y="1270"/>
                      <a:pt x="608" y="2009"/>
                      <a:pt x="1274" y="2330"/>
                    </a:cubicBezTo>
                    <a:cubicBezTo>
                      <a:pt x="1560" y="2473"/>
                      <a:pt x="1870" y="2520"/>
                      <a:pt x="2155" y="2520"/>
                    </a:cubicBezTo>
                    <a:cubicBezTo>
                      <a:pt x="2929" y="2520"/>
                      <a:pt x="3596" y="2163"/>
                      <a:pt x="3644" y="2139"/>
                    </a:cubicBezTo>
                    <a:lnTo>
                      <a:pt x="3584" y="2044"/>
                    </a:lnTo>
                    <a:cubicBezTo>
                      <a:pt x="3575" y="2044"/>
                      <a:pt x="2903" y="2411"/>
                      <a:pt x="2150" y="2411"/>
                    </a:cubicBezTo>
                    <a:cubicBezTo>
                      <a:pt x="1880" y="2411"/>
                      <a:pt x="1598" y="2364"/>
                      <a:pt x="1334" y="2235"/>
                    </a:cubicBezTo>
                    <a:cubicBezTo>
                      <a:pt x="703" y="1925"/>
                      <a:pt x="298" y="1235"/>
                      <a:pt x="131" y="175"/>
                    </a:cubicBezTo>
                    <a:cubicBezTo>
                      <a:pt x="261" y="157"/>
                      <a:pt x="608" y="113"/>
                      <a:pt x="1023" y="113"/>
                    </a:cubicBezTo>
                    <a:cubicBezTo>
                      <a:pt x="1714" y="113"/>
                      <a:pt x="2591" y="237"/>
                      <a:pt x="2941" y="818"/>
                    </a:cubicBezTo>
                    <a:cubicBezTo>
                      <a:pt x="3144" y="1175"/>
                      <a:pt x="3132" y="1485"/>
                      <a:pt x="2894" y="1687"/>
                    </a:cubicBezTo>
                    <a:cubicBezTo>
                      <a:pt x="2744" y="1816"/>
                      <a:pt x="2516" y="1887"/>
                      <a:pt x="2259" y="1887"/>
                    </a:cubicBezTo>
                    <a:cubicBezTo>
                      <a:pt x="1923" y="1887"/>
                      <a:pt x="1538" y="1766"/>
                      <a:pt x="1215" y="1497"/>
                    </a:cubicBezTo>
                    <a:cubicBezTo>
                      <a:pt x="977" y="1294"/>
                      <a:pt x="869" y="1068"/>
                      <a:pt x="941" y="877"/>
                    </a:cubicBezTo>
                    <a:cubicBezTo>
                      <a:pt x="1012" y="711"/>
                      <a:pt x="1191" y="592"/>
                      <a:pt x="1417" y="592"/>
                    </a:cubicBezTo>
                    <a:cubicBezTo>
                      <a:pt x="1822" y="592"/>
                      <a:pt x="2179" y="925"/>
                      <a:pt x="2382" y="1485"/>
                    </a:cubicBezTo>
                    <a:lnTo>
                      <a:pt x="2489" y="1437"/>
                    </a:lnTo>
                    <a:cubicBezTo>
                      <a:pt x="2263" y="842"/>
                      <a:pt x="1858" y="473"/>
                      <a:pt x="1417" y="473"/>
                    </a:cubicBezTo>
                    <a:cubicBezTo>
                      <a:pt x="1143" y="473"/>
                      <a:pt x="917" y="627"/>
                      <a:pt x="834" y="842"/>
                    </a:cubicBezTo>
                    <a:cubicBezTo>
                      <a:pt x="750" y="1080"/>
                      <a:pt x="858" y="1342"/>
                      <a:pt x="1143" y="1580"/>
                    </a:cubicBezTo>
                    <a:cubicBezTo>
                      <a:pt x="1497" y="1874"/>
                      <a:pt x="1896" y="2000"/>
                      <a:pt x="2248" y="2000"/>
                    </a:cubicBezTo>
                    <a:cubicBezTo>
                      <a:pt x="2537" y="2000"/>
                      <a:pt x="2793" y="1915"/>
                      <a:pt x="2965" y="1770"/>
                    </a:cubicBezTo>
                    <a:cubicBezTo>
                      <a:pt x="3251" y="1532"/>
                      <a:pt x="3275" y="1163"/>
                      <a:pt x="3036" y="770"/>
                    </a:cubicBezTo>
                    <a:cubicBezTo>
                      <a:pt x="2654" y="137"/>
                      <a:pt x="1735" y="0"/>
                      <a:pt x="1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9897577" y="5858242"/>
                <a:ext cx="268868" cy="80547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37" extrusionOk="0">
                    <a:moveTo>
                      <a:pt x="5216" y="1"/>
                    </a:moveTo>
                    <a:lnTo>
                      <a:pt x="5109" y="12"/>
                    </a:lnTo>
                    <a:cubicBezTo>
                      <a:pt x="5121" y="96"/>
                      <a:pt x="5954" y="8775"/>
                      <a:pt x="132" y="15181"/>
                    </a:cubicBezTo>
                    <a:lnTo>
                      <a:pt x="1" y="15324"/>
                    </a:lnTo>
                    <a:lnTo>
                      <a:pt x="191" y="15264"/>
                    </a:lnTo>
                    <a:cubicBezTo>
                      <a:pt x="198" y="15264"/>
                      <a:pt x="580" y="15154"/>
                      <a:pt x="1098" y="15154"/>
                    </a:cubicBezTo>
                    <a:cubicBezTo>
                      <a:pt x="1543" y="15154"/>
                      <a:pt x="2089" y="15236"/>
                      <a:pt x="2585" y="15538"/>
                    </a:cubicBezTo>
                    <a:cubicBezTo>
                      <a:pt x="3239" y="15955"/>
                      <a:pt x="3680" y="16669"/>
                      <a:pt x="3870" y="17681"/>
                    </a:cubicBezTo>
                    <a:cubicBezTo>
                      <a:pt x="3335" y="17503"/>
                      <a:pt x="525" y="16550"/>
                      <a:pt x="560" y="15562"/>
                    </a:cubicBezTo>
                    <a:cubicBezTo>
                      <a:pt x="618" y="15554"/>
                      <a:pt x="737" y="15541"/>
                      <a:pt x="894" y="15541"/>
                    </a:cubicBezTo>
                    <a:cubicBezTo>
                      <a:pt x="1453" y="15541"/>
                      <a:pt x="2503" y="15712"/>
                      <a:pt x="3061" y="16919"/>
                    </a:cubicBezTo>
                    <a:lnTo>
                      <a:pt x="1132" y="15991"/>
                    </a:lnTo>
                    <a:lnTo>
                      <a:pt x="1084" y="16098"/>
                    </a:lnTo>
                    <a:lnTo>
                      <a:pt x="3275" y="17157"/>
                    </a:lnTo>
                    <a:lnTo>
                      <a:pt x="3216" y="17015"/>
                    </a:lnTo>
                    <a:cubicBezTo>
                      <a:pt x="2654" y="15635"/>
                      <a:pt x="1513" y="15431"/>
                      <a:pt x="905" y="15431"/>
                    </a:cubicBezTo>
                    <a:cubicBezTo>
                      <a:pt x="662" y="15431"/>
                      <a:pt x="504" y="15463"/>
                      <a:pt x="501" y="15467"/>
                    </a:cubicBezTo>
                    <a:lnTo>
                      <a:pt x="453" y="15467"/>
                    </a:lnTo>
                    <a:lnTo>
                      <a:pt x="453" y="15514"/>
                    </a:lnTo>
                    <a:cubicBezTo>
                      <a:pt x="310" y="16705"/>
                      <a:pt x="3775" y="17765"/>
                      <a:pt x="3930" y="17812"/>
                    </a:cubicBezTo>
                    <a:lnTo>
                      <a:pt x="4013" y="17836"/>
                    </a:lnTo>
                    <a:lnTo>
                      <a:pt x="4001" y="17753"/>
                    </a:lnTo>
                    <a:cubicBezTo>
                      <a:pt x="3811" y="16657"/>
                      <a:pt x="3358" y="15883"/>
                      <a:pt x="2644" y="15443"/>
                    </a:cubicBezTo>
                    <a:cubicBezTo>
                      <a:pt x="2135" y="15129"/>
                      <a:pt x="1569" y="15044"/>
                      <a:pt x="1107" y="15044"/>
                    </a:cubicBezTo>
                    <a:cubicBezTo>
                      <a:pt x="779" y="15044"/>
                      <a:pt x="502" y="15087"/>
                      <a:pt x="334" y="15121"/>
                    </a:cubicBezTo>
                    <a:cubicBezTo>
                      <a:pt x="3311" y="11776"/>
                      <a:pt x="4478" y="7882"/>
                      <a:pt x="4942" y="5180"/>
                    </a:cubicBezTo>
                    <a:cubicBezTo>
                      <a:pt x="5442" y="2215"/>
                      <a:pt x="5216" y="24"/>
                      <a:pt x="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9413172" y="6178138"/>
                <a:ext cx="37119" cy="12264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716" extrusionOk="0">
                    <a:moveTo>
                      <a:pt x="274" y="1"/>
                    </a:moveTo>
                    <a:lnTo>
                      <a:pt x="0" y="2715"/>
                    </a:lnTo>
                    <a:lnTo>
                      <a:pt x="822" y="120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7"/>
              <p:cNvSpPr/>
              <p:nvPr/>
            </p:nvSpPr>
            <p:spPr>
              <a:xfrm>
                <a:off x="9704574" y="6169016"/>
                <a:ext cx="72071" cy="106797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365" extrusionOk="0">
                    <a:moveTo>
                      <a:pt x="1" y="0"/>
                    </a:moveTo>
                    <a:lnTo>
                      <a:pt x="774" y="2132"/>
                    </a:lnTo>
                    <a:cubicBezTo>
                      <a:pt x="774" y="2132"/>
                      <a:pt x="1105" y="2365"/>
                      <a:pt x="1391" y="2365"/>
                    </a:cubicBezTo>
                    <a:cubicBezTo>
                      <a:pt x="1464" y="2365"/>
                      <a:pt x="1535" y="2349"/>
                      <a:pt x="1596" y="2310"/>
                    </a:cubicBez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7"/>
              <p:cNvSpPr/>
              <p:nvPr/>
            </p:nvSpPr>
            <p:spPr>
              <a:xfrm>
                <a:off x="9403509" y="5646409"/>
                <a:ext cx="354351" cy="578558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2812" extrusionOk="0">
                    <a:moveTo>
                      <a:pt x="2881" y="1"/>
                    </a:moveTo>
                    <a:cubicBezTo>
                      <a:pt x="2131" y="1"/>
                      <a:pt x="1524" y="548"/>
                      <a:pt x="1524" y="1227"/>
                    </a:cubicBezTo>
                    <a:cubicBezTo>
                      <a:pt x="1524" y="1632"/>
                      <a:pt x="1750" y="1989"/>
                      <a:pt x="2096" y="2215"/>
                    </a:cubicBezTo>
                    <a:lnTo>
                      <a:pt x="0" y="12502"/>
                    </a:lnTo>
                    <a:lnTo>
                      <a:pt x="1214" y="12812"/>
                    </a:lnTo>
                    <a:lnTo>
                      <a:pt x="2703" y="2429"/>
                    </a:lnTo>
                    <a:cubicBezTo>
                      <a:pt x="2762" y="2441"/>
                      <a:pt x="2822" y="2441"/>
                      <a:pt x="2881" y="2441"/>
                    </a:cubicBezTo>
                    <a:cubicBezTo>
                      <a:pt x="2965" y="2441"/>
                      <a:pt x="3036" y="2429"/>
                      <a:pt x="3108" y="2417"/>
                    </a:cubicBezTo>
                    <a:lnTo>
                      <a:pt x="6394" y="12538"/>
                    </a:lnTo>
                    <a:lnTo>
                      <a:pt x="7846" y="11859"/>
                    </a:lnTo>
                    <a:lnTo>
                      <a:pt x="3822" y="2108"/>
                    </a:lnTo>
                    <a:cubicBezTo>
                      <a:pt x="4084" y="1882"/>
                      <a:pt x="4251" y="1572"/>
                      <a:pt x="4251" y="1227"/>
                    </a:cubicBezTo>
                    <a:cubicBezTo>
                      <a:pt x="4251" y="548"/>
                      <a:pt x="3643" y="1"/>
                      <a:pt x="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9445415" y="5526515"/>
                <a:ext cx="185010" cy="190384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216" extrusionOk="0">
                    <a:moveTo>
                      <a:pt x="3287" y="0"/>
                    </a:moveTo>
                    <a:lnTo>
                      <a:pt x="1" y="798"/>
                    </a:lnTo>
                    <a:lnTo>
                      <a:pt x="1" y="4215"/>
                    </a:lnTo>
                    <a:lnTo>
                      <a:pt x="4096" y="3525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9445415" y="5393707"/>
                <a:ext cx="100069" cy="14468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204" extrusionOk="0">
                    <a:moveTo>
                      <a:pt x="1870" y="1"/>
                    </a:moveTo>
                    <a:lnTo>
                      <a:pt x="1" y="453"/>
                    </a:lnTo>
                    <a:lnTo>
                      <a:pt x="667" y="3203"/>
                    </a:lnTo>
                    <a:lnTo>
                      <a:pt x="2215" y="2810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9460497" y="5407164"/>
                <a:ext cx="65614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656" extrusionOk="0">
                    <a:moveTo>
                      <a:pt x="1179" y="0"/>
                    </a:moveTo>
                    <a:lnTo>
                      <a:pt x="1072" y="12"/>
                    </a:lnTo>
                    <a:lnTo>
                      <a:pt x="1346" y="2358"/>
                    </a:lnTo>
                    <a:lnTo>
                      <a:pt x="1453" y="2346"/>
                    </a:lnTo>
                    <a:lnTo>
                      <a:pt x="1179" y="0"/>
                    </a:lnTo>
                    <a:close/>
                    <a:moveTo>
                      <a:pt x="584" y="155"/>
                    </a:moveTo>
                    <a:lnTo>
                      <a:pt x="476" y="179"/>
                    </a:lnTo>
                    <a:lnTo>
                      <a:pt x="929" y="2465"/>
                    </a:lnTo>
                    <a:lnTo>
                      <a:pt x="1036" y="2453"/>
                    </a:lnTo>
                    <a:lnTo>
                      <a:pt x="584" y="155"/>
                    </a:lnTo>
                    <a:close/>
                    <a:moveTo>
                      <a:pt x="107" y="155"/>
                    </a:moveTo>
                    <a:lnTo>
                      <a:pt x="0" y="179"/>
                    </a:lnTo>
                    <a:lnTo>
                      <a:pt x="607" y="2655"/>
                    </a:lnTo>
                    <a:lnTo>
                      <a:pt x="714" y="2632"/>
                    </a:lnTo>
                    <a:lnTo>
                      <a:pt x="107" y="155"/>
                    </a:lnTo>
                    <a:close/>
                  </a:path>
                </a:pathLst>
              </a:custGeom>
              <a:solidFill>
                <a:srgbClr val="6BC0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7"/>
              <p:cNvSpPr/>
              <p:nvPr/>
            </p:nvSpPr>
            <p:spPr>
              <a:xfrm>
                <a:off x="9517486" y="5710939"/>
                <a:ext cx="39829" cy="2637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84" extrusionOk="0">
                    <a:moveTo>
                      <a:pt x="441" y="0"/>
                    </a:moveTo>
                    <a:cubicBezTo>
                      <a:pt x="191" y="0"/>
                      <a:pt x="0" y="131"/>
                      <a:pt x="0" y="298"/>
                    </a:cubicBezTo>
                    <a:cubicBezTo>
                      <a:pt x="0" y="453"/>
                      <a:pt x="191" y="584"/>
                      <a:pt x="441" y="584"/>
                    </a:cubicBezTo>
                    <a:cubicBezTo>
                      <a:pt x="679" y="584"/>
                      <a:pt x="881" y="453"/>
                      <a:pt x="881" y="298"/>
                    </a:cubicBezTo>
                    <a:cubicBezTo>
                      <a:pt x="881" y="131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E22A66-D96A-24A4-A6B4-246625C3A63C}"/>
              </a:ext>
            </a:extLst>
          </p:cNvPr>
          <p:cNvSpPr txBox="1"/>
          <p:nvPr/>
        </p:nvSpPr>
        <p:spPr>
          <a:xfrm>
            <a:off x="676640" y="490129"/>
            <a:ext cx="1665728" cy="605909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857D6-E1EF-E37B-6C56-2D3D35601416}"/>
              </a:ext>
            </a:extLst>
          </p:cNvPr>
          <p:cNvSpPr txBox="1"/>
          <p:nvPr/>
        </p:nvSpPr>
        <p:spPr>
          <a:xfrm>
            <a:off x="2500451" y="518188"/>
            <a:ext cx="581408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D79DC3F8-460D-2911-1DF2-3201DB6BE856}"/>
              </a:ext>
            </a:extLst>
          </p:cNvPr>
          <p:cNvSpPr/>
          <p:nvPr/>
        </p:nvSpPr>
        <p:spPr>
          <a:xfrm>
            <a:off x="4106979" y="2141639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/>
              <p:nvPr/>
            </p:nvSpPr>
            <p:spPr>
              <a:xfrm>
                <a:off x="519555" y="2782090"/>
                <a:ext cx="8110069" cy="770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giảm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5" y="2782090"/>
                <a:ext cx="8110069" cy="770467"/>
              </a:xfrm>
              <a:prstGeom prst="rect">
                <a:avLst/>
              </a:prstGeom>
              <a:blipFill>
                <a:blip r:embed="rId3"/>
                <a:stretch>
                  <a:fillRect l="-977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A02EE4-E954-2281-32E1-C168C746C0EB}"/>
                  </a:ext>
                </a:extLst>
              </p:cNvPr>
              <p:cNvSpPr txBox="1"/>
              <p:nvPr/>
            </p:nvSpPr>
            <p:spPr>
              <a:xfrm>
                <a:off x="332994" y="1140718"/>
                <a:ext cx="8466246" cy="75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A02EE4-E954-2281-32E1-C168C746C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4" y="1140718"/>
                <a:ext cx="8466246" cy="752322"/>
              </a:xfrm>
              <a:prstGeom prst="rect">
                <a:avLst/>
              </a:prstGeom>
              <a:blipFill>
                <a:blip r:embed="rId4"/>
                <a:stretch>
                  <a:fillRect l="-937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9407C3-32F6-A130-C67E-0669793FCB7C}"/>
                  </a:ext>
                </a:extLst>
              </p:cNvPr>
              <p:cNvSpPr txBox="1"/>
              <p:nvPr/>
            </p:nvSpPr>
            <p:spPr>
              <a:xfrm>
                <a:off x="532868" y="3592809"/>
                <a:ext cx="7024775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+mj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tăng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9407C3-32F6-A130-C67E-0669793FC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68" y="3592809"/>
                <a:ext cx="7024775" cy="1045223"/>
              </a:xfrm>
              <a:prstGeom prst="rect">
                <a:avLst/>
              </a:prstGeom>
              <a:blipFill>
                <a:blip r:embed="rId5"/>
                <a:stretch>
                  <a:fillRect l="-1127" r="-1041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413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7"/>
          <p:cNvGrpSpPr/>
          <p:nvPr/>
        </p:nvGrpSpPr>
        <p:grpSpPr>
          <a:xfrm>
            <a:off x="7704909" y="3425415"/>
            <a:ext cx="1569499" cy="1571655"/>
            <a:chOff x="5065897" y="1460693"/>
            <a:chExt cx="2687232" cy="2682712"/>
          </a:xfrm>
        </p:grpSpPr>
        <p:sp>
          <p:nvSpPr>
            <p:cNvPr id="939" name="Google Shape;939;p47"/>
            <p:cNvSpPr/>
            <p:nvPr/>
          </p:nvSpPr>
          <p:spPr>
            <a:xfrm flipH="1">
              <a:off x="5065903" y="3460300"/>
              <a:ext cx="6237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 flipH="1">
              <a:off x="6745175" y="4003825"/>
              <a:ext cx="543000" cy="139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1" name="Google Shape;941;p47"/>
            <p:cNvGrpSpPr/>
            <p:nvPr/>
          </p:nvGrpSpPr>
          <p:grpSpPr>
            <a:xfrm>
              <a:off x="5065897" y="1460693"/>
              <a:ext cx="2687232" cy="2682712"/>
              <a:chOff x="9025495" y="5393707"/>
              <a:chExt cx="1288840" cy="1286673"/>
            </a:xfrm>
          </p:grpSpPr>
          <p:sp>
            <p:nvSpPr>
              <p:cNvPr id="942" name="Google Shape;942;p47"/>
              <p:cNvSpPr/>
              <p:nvPr/>
            </p:nvSpPr>
            <p:spPr>
              <a:xfrm>
                <a:off x="9025495" y="5591407"/>
                <a:ext cx="1288840" cy="1088973"/>
              </a:xfrm>
              <a:custGeom>
                <a:avLst/>
                <a:gdLst/>
                <a:ahLst/>
                <a:cxnLst/>
                <a:rect l="l" t="t" r="r" b="b"/>
                <a:pathLst>
                  <a:path w="28541" h="24115" extrusionOk="0">
                    <a:moveTo>
                      <a:pt x="6871" y="1"/>
                    </a:moveTo>
                    <a:cubicBezTo>
                      <a:pt x="6061" y="1"/>
                      <a:pt x="5311" y="445"/>
                      <a:pt x="5311" y="445"/>
                    </a:cubicBezTo>
                    <a:cubicBezTo>
                      <a:pt x="5168" y="7791"/>
                      <a:pt x="72" y="13696"/>
                      <a:pt x="72" y="13696"/>
                    </a:cubicBezTo>
                    <a:cubicBezTo>
                      <a:pt x="1" y="16173"/>
                      <a:pt x="1811" y="16804"/>
                      <a:pt x="1811" y="16804"/>
                    </a:cubicBezTo>
                    <a:cubicBezTo>
                      <a:pt x="10181" y="17911"/>
                      <a:pt x="23623" y="24114"/>
                      <a:pt x="23623" y="24114"/>
                    </a:cubicBezTo>
                    <a:cubicBezTo>
                      <a:pt x="23623" y="24114"/>
                      <a:pt x="23587" y="15804"/>
                      <a:pt x="28540" y="7505"/>
                    </a:cubicBezTo>
                    <a:cubicBezTo>
                      <a:pt x="28540" y="7505"/>
                      <a:pt x="27979" y="5247"/>
                      <a:pt x="26259" y="5247"/>
                    </a:cubicBezTo>
                    <a:cubicBezTo>
                      <a:pt x="25766" y="5247"/>
                      <a:pt x="25178" y="5432"/>
                      <a:pt x="24480" y="5910"/>
                    </a:cubicBezTo>
                    <a:cubicBezTo>
                      <a:pt x="24480" y="5910"/>
                      <a:pt x="24492" y="6076"/>
                      <a:pt x="24504" y="6374"/>
                    </a:cubicBezTo>
                    <a:cubicBezTo>
                      <a:pt x="24480" y="6374"/>
                      <a:pt x="24456" y="6374"/>
                      <a:pt x="24433" y="6374"/>
                    </a:cubicBezTo>
                    <a:cubicBezTo>
                      <a:pt x="15358" y="6374"/>
                      <a:pt x="10521" y="4108"/>
                      <a:pt x="8442" y="2778"/>
                    </a:cubicBezTo>
                    <a:cubicBezTo>
                      <a:pt x="8669" y="2481"/>
                      <a:pt x="8800" y="2326"/>
                      <a:pt x="8800" y="2326"/>
                    </a:cubicBezTo>
                    <a:cubicBezTo>
                      <a:pt x="8583" y="462"/>
                      <a:pt x="7696" y="1"/>
                      <a:pt x="6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9204003" y="5838373"/>
                <a:ext cx="865127" cy="704367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15598" extrusionOk="0">
                    <a:moveTo>
                      <a:pt x="8538" y="0"/>
                    </a:moveTo>
                    <a:lnTo>
                      <a:pt x="3632" y="2238"/>
                    </a:lnTo>
                    <a:lnTo>
                      <a:pt x="882" y="4751"/>
                    </a:lnTo>
                    <a:cubicBezTo>
                      <a:pt x="418" y="6417"/>
                      <a:pt x="72" y="8311"/>
                      <a:pt x="1" y="10418"/>
                    </a:cubicBezTo>
                    <a:cubicBezTo>
                      <a:pt x="560" y="10454"/>
                      <a:pt x="1656" y="10561"/>
                      <a:pt x="3156" y="10859"/>
                    </a:cubicBezTo>
                    <a:lnTo>
                      <a:pt x="4847" y="10513"/>
                    </a:lnTo>
                    <a:lnTo>
                      <a:pt x="9216" y="12621"/>
                    </a:lnTo>
                    <a:cubicBezTo>
                      <a:pt x="11157" y="13347"/>
                      <a:pt x="13300" y="14311"/>
                      <a:pt x="15586" y="15597"/>
                    </a:cubicBezTo>
                    <a:cubicBezTo>
                      <a:pt x="16015" y="15121"/>
                      <a:pt x="16408" y="14633"/>
                      <a:pt x="16765" y="14133"/>
                    </a:cubicBezTo>
                    <a:lnTo>
                      <a:pt x="19158" y="5632"/>
                    </a:lnTo>
                    <a:lnTo>
                      <a:pt x="18277" y="1595"/>
                    </a:lnTo>
                    <a:cubicBezTo>
                      <a:pt x="18038" y="1602"/>
                      <a:pt x="17801" y="1605"/>
                      <a:pt x="17566" y="1605"/>
                    </a:cubicBezTo>
                    <a:cubicBezTo>
                      <a:pt x="13988" y="1605"/>
                      <a:pt x="10906" y="860"/>
                      <a:pt x="8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9243787" y="5742639"/>
                <a:ext cx="345771" cy="50490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181" extrusionOk="0">
                    <a:moveTo>
                      <a:pt x="3192" y="1"/>
                    </a:moveTo>
                    <a:cubicBezTo>
                      <a:pt x="2323" y="1251"/>
                      <a:pt x="918" y="3608"/>
                      <a:pt x="1" y="6871"/>
                    </a:cubicBezTo>
                    <a:cubicBezTo>
                      <a:pt x="406" y="7502"/>
                      <a:pt x="560" y="8228"/>
                      <a:pt x="703" y="9026"/>
                    </a:cubicBezTo>
                    <a:cubicBezTo>
                      <a:pt x="869" y="9875"/>
                      <a:pt x="1303" y="11181"/>
                      <a:pt x="2388" y="11181"/>
                    </a:cubicBezTo>
                    <a:cubicBezTo>
                      <a:pt x="2398" y="11181"/>
                      <a:pt x="2408" y="11181"/>
                      <a:pt x="2418" y="11181"/>
                    </a:cubicBezTo>
                    <a:cubicBezTo>
                      <a:pt x="3549" y="11121"/>
                      <a:pt x="3692" y="9550"/>
                      <a:pt x="3835" y="8716"/>
                    </a:cubicBezTo>
                    <a:cubicBezTo>
                      <a:pt x="3966" y="7918"/>
                      <a:pt x="4156" y="6037"/>
                      <a:pt x="5132" y="5751"/>
                    </a:cubicBezTo>
                    <a:cubicBezTo>
                      <a:pt x="5202" y="5731"/>
                      <a:pt x="5267" y="5721"/>
                      <a:pt x="5328" y="5721"/>
                    </a:cubicBezTo>
                    <a:cubicBezTo>
                      <a:pt x="5890" y="5721"/>
                      <a:pt x="6087" y="6550"/>
                      <a:pt x="6216" y="7002"/>
                    </a:cubicBezTo>
                    <a:cubicBezTo>
                      <a:pt x="6300" y="7329"/>
                      <a:pt x="6436" y="7928"/>
                      <a:pt x="6772" y="7928"/>
                    </a:cubicBezTo>
                    <a:cubicBezTo>
                      <a:pt x="6865" y="7928"/>
                      <a:pt x="6972" y="7883"/>
                      <a:pt x="7097" y="7775"/>
                    </a:cubicBezTo>
                    <a:cubicBezTo>
                      <a:pt x="7621" y="7311"/>
                      <a:pt x="7395" y="6085"/>
                      <a:pt x="7145" y="5537"/>
                    </a:cubicBezTo>
                    <a:cubicBezTo>
                      <a:pt x="6787" y="4847"/>
                      <a:pt x="5990" y="3977"/>
                      <a:pt x="6537" y="3156"/>
                    </a:cubicBezTo>
                    <a:cubicBezTo>
                      <a:pt x="6823" y="2727"/>
                      <a:pt x="7216" y="2382"/>
                      <a:pt x="7657" y="2120"/>
                    </a:cubicBezTo>
                    <a:cubicBezTo>
                      <a:pt x="5537" y="1358"/>
                      <a:pt x="3989" y="501"/>
                      <a:pt x="3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9736816" y="5902858"/>
                <a:ext cx="397928" cy="5737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12705" extrusionOk="0">
                    <a:moveTo>
                      <a:pt x="8764" y="1"/>
                    </a:moveTo>
                    <a:lnTo>
                      <a:pt x="8764" y="1"/>
                    </a:lnTo>
                    <a:cubicBezTo>
                      <a:pt x="7990" y="96"/>
                      <a:pt x="7216" y="144"/>
                      <a:pt x="6478" y="167"/>
                    </a:cubicBezTo>
                    <a:cubicBezTo>
                      <a:pt x="6228" y="965"/>
                      <a:pt x="5811" y="1489"/>
                      <a:pt x="4954" y="1656"/>
                    </a:cubicBezTo>
                    <a:cubicBezTo>
                      <a:pt x="4800" y="1686"/>
                      <a:pt x="4642" y="1698"/>
                      <a:pt x="4481" y="1698"/>
                    </a:cubicBezTo>
                    <a:cubicBezTo>
                      <a:pt x="3777" y="1698"/>
                      <a:pt x="3020" y="1462"/>
                      <a:pt x="2316" y="1462"/>
                    </a:cubicBezTo>
                    <a:cubicBezTo>
                      <a:pt x="1852" y="1462"/>
                      <a:pt x="1412" y="1565"/>
                      <a:pt x="1025" y="1906"/>
                    </a:cubicBezTo>
                    <a:cubicBezTo>
                      <a:pt x="1" y="2846"/>
                      <a:pt x="906" y="4835"/>
                      <a:pt x="1989" y="5335"/>
                    </a:cubicBezTo>
                    <a:cubicBezTo>
                      <a:pt x="2209" y="5428"/>
                      <a:pt x="2528" y="5502"/>
                      <a:pt x="2830" y="5502"/>
                    </a:cubicBezTo>
                    <a:cubicBezTo>
                      <a:pt x="3069" y="5502"/>
                      <a:pt x="3296" y="5456"/>
                      <a:pt x="3454" y="5335"/>
                    </a:cubicBezTo>
                    <a:cubicBezTo>
                      <a:pt x="3906" y="4918"/>
                      <a:pt x="3430" y="4585"/>
                      <a:pt x="3347" y="4168"/>
                    </a:cubicBezTo>
                    <a:cubicBezTo>
                      <a:pt x="3274" y="3757"/>
                      <a:pt x="3592" y="3616"/>
                      <a:pt x="4013" y="3616"/>
                    </a:cubicBezTo>
                    <a:cubicBezTo>
                      <a:pt x="4556" y="3616"/>
                      <a:pt x="5269" y="3849"/>
                      <a:pt x="5537" y="4037"/>
                    </a:cubicBezTo>
                    <a:cubicBezTo>
                      <a:pt x="6418" y="4704"/>
                      <a:pt x="5871" y="6002"/>
                      <a:pt x="5097" y="6442"/>
                    </a:cubicBezTo>
                    <a:cubicBezTo>
                      <a:pt x="4097" y="7002"/>
                      <a:pt x="3049" y="6692"/>
                      <a:pt x="2049" y="7025"/>
                    </a:cubicBezTo>
                    <a:cubicBezTo>
                      <a:pt x="584" y="7490"/>
                      <a:pt x="1323" y="9383"/>
                      <a:pt x="2156" y="10097"/>
                    </a:cubicBezTo>
                    <a:cubicBezTo>
                      <a:pt x="2418" y="10347"/>
                      <a:pt x="2784" y="10493"/>
                      <a:pt x="3137" y="10493"/>
                    </a:cubicBezTo>
                    <a:cubicBezTo>
                      <a:pt x="3489" y="10493"/>
                      <a:pt x="3829" y="10347"/>
                      <a:pt x="4037" y="10014"/>
                    </a:cubicBezTo>
                    <a:cubicBezTo>
                      <a:pt x="4305" y="9582"/>
                      <a:pt x="4172" y="8784"/>
                      <a:pt x="4708" y="8784"/>
                    </a:cubicBezTo>
                    <a:cubicBezTo>
                      <a:pt x="4792" y="8784"/>
                      <a:pt x="4893" y="8804"/>
                      <a:pt x="5013" y="8847"/>
                    </a:cubicBezTo>
                    <a:cubicBezTo>
                      <a:pt x="5978" y="9216"/>
                      <a:pt x="4930" y="10323"/>
                      <a:pt x="4728" y="10907"/>
                    </a:cubicBezTo>
                    <a:cubicBezTo>
                      <a:pt x="4478" y="11657"/>
                      <a:pt x="4609" y="12252"/>
                      <a:pt x="4966" y="12705"/>
                    </a:cubicBezTo>
                    <a:cubicBezTo>
                      <a:pt x="8514" y="7823"/>
                      <a:pt x="8812" y="2227"/>
                      <a:pt x="8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9346475" y="6235533"/>
                <a:ext cx="379097" cy="172773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3826" extrusionOk="0">
                    <a:moveTo>
                      <a:pt x="6358" y="1"/>
                    </a:moveTo>
                    <a:cubicBezTo>
                      <a:pt x="6293" y="1"/>
                      <a:pt x="6234" y="6"/>
                      <a:pt x="6180" y="16"/>
                    </a:cubicBezTo>
                    <a:cubicBezTo>
                      <a:pt x="5168" y="232"/>
                      <a:pt x="4699" y="1860"/>
                      <a:pt x="3549" y="1860"/>
                    </a:cubicBezTo>
                    <a:cubicBezTo>
                      <a:pt x="3495" y="1860"/>
                      <a:pt x="3439" y="1857"/>
                      <a:pt x="3382" y="1849"/>
                    </a:cubicBezTo>
                    <a:cubicBezTo>
                      <a:pt x="2530" y="1727"/>
                      <a:pt x="2767" y="567"/>
                      <a:pt x="2052" y="567"/>
                    </a:cubicBezTo>
                    <a:cubicBezTo>
                      <a:pt x="1928" y="567"/>
                      <a:pt x="1776" y="602"/>
                      <a:pt x="1585" y="682"/>
                    </a:cubicBezTo>
                    <a:cubicBezTo>
                      <a:pt x="1299" y="813"/>
                      <a:pt x="608" y="1552"/>
                      <a:pt x="1" y="2075"/>
                    </a:cubicBezTo>
                    <a:cubicBezTo>
                      <a:pt x="1608" y="2397"/>
                      <a:pt x="3668" y="2933"/>
                      <a:pt x="6061" y="3826"/>
                    </a:cubicBezTo>
                    <a:cubicBezTo>
                      <a:pt x="6895" y="3385"/>
                      <a:pt x="7728" y="2861"/>
                      <a:pt x="8085" y="2147"/>
                    </a:cubicBezTo>
                    <a:cubicBezTo>
                      <a:pt x="8335" y="1599"/>
                      <a:pt x="8395" y="873"/>
                      <a:pt x="7871" y="468"/>
                    </a:cubicBezTo>
                    <a:cubicBezTo>
                      <a:pt x="7547" y="248"/>
                      <a:pt x="6826" y="1"/>
                      <a:pt x="6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9212086" y="5801795"/>
                <a:ext cx="919452" cy="687162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5217" extrusionOk="0">
                    <a:moveTo>
                      <a:pt x="6287" y="2060"/>
                    </a:moveTo>
                    <a:cubicBezTo>
                      <a:pt x="6692" y="2239"/>
                      <a:pt x="7120" y="2429"/>
                      <a:pt x="7585" y="2608"/>
                    </a:cubicBezTo>
                    <a:cubicBezTo>
                      <a:pt x="8525" y="2977"/>
                      <a:pt x="9680" y="3346"/>
                      <a:pt x="11014" y="3644"/>
                    </a:cubicBezTo>
                    <a:lnTo>
                      <a:pt x="9942" y="6870"/>
                    </a:lnTo>
                    <a:lnTo>
                      <a:pt x="4572" y="5406"/>
                    </a:lnTo>
                    <a:cubicBezTo>
                      <a:pt x="4942" y="4275"/>
                      <a:pt x="5489" y="3120"/>
                      <a:pt x="6287" y="2060"/>
                    </a:cubicBezTo>
                    <a:close/>
                    <a:moveTo>
                      <a:pt x="11121" y="3668"/>
                    </a:moveTo>
                    <a:cubicBezTo>
                      <a:pt x="12681" y="4001"/>
                      <a:pt x="14490" y="4239"/>
                      <a:pt x="16514" y="4239"/>
                    </a:cubicBezTo>
                    <a:lnTo>
                      <a:pt x="16872" y="4239"/>
                    </a:lnTo>
                    <a:cubicBezTo>
                      <a:pt x="16776" y="5668"/>
                      <a:pt x="16443" y="7144"/>
                      <a:pt x="16014" y="8525"/>
                    </a:cubicBezTo>
                    <a:lnTo>
                      <a:pt x="10049" y="6894"/>
                    </a:lnTo>
                    <a:lnTo>
                      <a:pt x="11121" y="3668"/>
                    </a:lnTo>
                    <a:close/>
                    <a:moveTo>
                      <a:pt x="4537" y="5513"/>
                    </a:moveTo>
                    <a:lnTo>
                      <a:pt x="9906" y="6977"/>
                    </a:lnTo>
                    <a:lnTo>
                      <a:pt x="8656" y="10728"/>
                    </a:lnTo>
                    <a:cubicBezTo>
                      <a:pt x="6858" y="10156"/>
                      <a:pt x="5227" y="9764"/>
                      <a:pt x="3882" y="9490"/>
                    </a:cubicBezTo>
                    <a:cubicBezTo>
                      <a:pt x="3918" y="8370"/>
                      <a:pt x="4084" y="6966"/>
                      <a:pt x="4537" y="5513"/>
                    </a:cubicBezTo>
                    <a:close/>
                    <a:moveTo>
                      <a:pt x="10014" y="7001"/>
                    </a:moveTo>
                    <a:lnTo>
                      <a:pt x="15979" y="8632"/>
                    </a:lnTo>
                    <a:cubicBezTo>
                      <a:pt x="15455" y="10287"/>
                      <a:pt x="14788" y="11811"/>
                      <a:pt x="14228" y="12966"/>
                    </a:cubicBezTo>
                    <a:cubicBezTo>
                      <a:pt x="12323" y="12038"/>
                      <a:pt x="10466" y="11323"/>
                      <a:pt x="8763" y="10764"/>
                    </a:cubicBezTo>
                    <a:lnTo>
                      <a:pt x="10014" y="7001"/>
                    </a:lnTo>
                    <a:close/>
                    <a:moveTo>
                      <a:pt x="3060" y="0"/>
                    </a:moveTo>
                    <a:lnTo>
                      <a:pt x="2989" y="84"/>
                    </a:lnTo>
                    <a:cubicBezTo>
                      <a:pt x="3001" y="96"/>
                      <a:pt x="4132" y="1036"/>
                      <a:pt x="6192" y="2013"/>
                    </a:cubicBezTo>
                    <a:cubicBezTo>
                      <a:pt x="5382" y="3072"/>
                      <a:pt x="4834" y="4239"/>
                      <a:pt x="4465" y="5370"/>
                    </a:cubicBezTo>
                    <a:lnTo>
                      <a:pt x="1048" y="4441"/>
                    </a:lnTo>
                    <a:lnTo>
                      <a:pt x="1012" y="4549"/>
                    </a:lnTo>
                    <a:lnTo>
                      <a:pt x="4430" y="5477"/>
                    </a:lnTo>
                    <a:cubicBezTo>
                      <a:pt x="3977" y="6930"/>
                      <a:pt x="3810" y="8347"/>
                      <a:pt x="3775" y="9466"/>
                    </a:cubicBezTo>
                    <a:cubicBezTo>
                      <a:pt x="1489" y="9013"/>
                      <a:pt x="36" y="8930"/>
                      <a:pt x="0" y="8930"/>
                    </a:cubicBezTo>
                    <a:lnTo>
                      <a:pt x="0" y="9037"/>
                    </a:lnTo>
                    <a:cubicBezTo>
                      <a:pt x="36" y="9037"/>
                      <a:pt x="1489" y="9132"/>
                      <a:pt x="3775" y="9573"/>
                    </a:cubicBezTo>
                    <a:cubicBezTo>
                      <a:pt x="3727" y="10942"/>
                      <a:pt x="3870" y="11859"/>
                      <a:pt x="3882" y="11883"/>
                    </a:cubicBezTo>
                    <a:lnTo>
                      <a:pt x="3989" y="11871"/>
                    </a:lnTo>
                    <a:cubicBezTo>
                      <a:pt x="3977" y="11847"/>
                      <a:pt x="3846" y="10942"/>
                      <a:pt x="3882" y="9597"/>
                    </a:cubicBezTo>
                    <a:lnTo>
                      <a:pt x="3882" y="9597"/>
                    </a:lnTo>
                    <a:cubicBezTo>
                      <a:pt x="5227" y="9871"/>
                      <a:pt x="6835" y="10264"/>
                      <a:pt x="8621" y="10835"/>
                    </a:cubicBezTo>
                    <a:lnTo>
                      <a:pt x="7930" y="12907"/>
                    </a:lnTo>
                    <a:lnTo>
                      <a:pt x="8037" y="12942"/>
                    </a:lnTo>
                    <a:lnTo>
                      <a:pt x="8728" y="10871"/>
                    </a:lnTo>
                    <a:cubicBezTo>
                      <a:pt x="10430" y="11418"/>
                      <a:pt x="12276" y="12133"/>
                      <a:pt x="14169" y="13062"/>
                    </a:cubicBezTo>
                    <a:cubicBezTo>
                      <a:pt x="13550" y="14336"/>
                      <a:pt x="13062" y="15133"/>
                      <a:pt x="13050" y="15157"/>
                    </a:cubicBezTo>
                    <a:lnTo>
                      <a:pt x="13145" y="15217"/>
                    </a:lnTo>
                    <a:cubicBezTo>
                      <a:pt x="13157" y="15193"/>
                      <a:pt x="13645" y="14383"/>
                      <a:pt x="14276" y="13109"/>
                    </a:cubicBezTo>
                    <a:cubicBezTo>
                      <a:pt x="15133" y="13538"/>
                      <a:pt x="16014" y="14014"/>
                      <a:pt x="16883" y="14526"/>
                    </a:cubicBezTo>
                    <a:lnTo>
                      <a:pt x="16943" y="14431"/>
                    </a:lnTo>
                    <a:cubicBezTo>
                      <a:pt x="16062" y="13919"/>
                      <a:pt x="15193" y="13443"/>
                      <a:pt x="14324" y="13014"/>
                    </a:cubicBezTo>
                    <a:cubicBezTo>
                      <a:pt x="14895" y="11847"/>
                      <a:pt x="15562" y="10323"/>
                      <a:pt x="16086" y="8656"/>
                    </a:cubicBezTo>
                    <a:lnTo>
                      <a:pt x="19300" y="9525"/>
                    </a:lnTo>
                    <a:lnTo>
                      <a:pt x="19324" y="9418"/>
                    </a:lnTo>
                    <a:lnTo>
                      <a:pt x="16121" y="8549"/>
                    </a:lnTo>
                    <a:cubicBezTo>
                      <a:pt x="16550" y="7168"/>
                      <a:pt x="16895" y="5680"/>
                      <a:pt x="16991" y="4239"/>
                    </a:cubicBezTo>
                    <a:cubicBezTo>
                      <a:pt x="18050" y="4215"/>
                      <a:pt x="19181" y="4132"/>
                      <a:pt x="20360" y="3965"/>
                    </a:cubicBezTo>
                    <a:lnTo>
                      <a:pt x="20348" y="3858"/>
                    </a:lnTo>
                    <a:cubicBezTo>
                      <a:pt x="19169" y="4025"/>
                      <a:pt x="18050" y="4096"/>
                      <a:pt x="16991" y="4120"/>
                    </a:cubicBezTo>
                    <a:cubicBezTo>
                      <a:pt x="17026" y="3537"/>
                      <a:pt x="17026" y="2965"/>
                      <a:pt x="16967" y="2405"/>
                    </a:cubicBezTo>
                    <a:lnTo>
                      <a:pt x="16860" y="2417"/>
                    </a:lnTo>
                    <a:cubicBezTo>
                      <a:pt x="16907" y="2965"/>
                      <a:pt x="16919" y="3537"/>
                      <a:pt x="16883" y="4120"/>
                    </a:cubicBezTo>
                    <a:cubicBezTo>
                      <a:pt x="16739" y="4122"/>
                      <a:pt x="16597" y="4124"/>
                      <a:pt x="16455" y="4124"/>
                    </a:cubicBezTo>
                    <a:cubicBezTo>
                      <a:pt x="14463" y="4124"/>
                      <a:pt x="12690" y="3894"/>
                      <a:pt x="11157" y="3560"/>
                    </a:cubicBezTo>
                    <a:lnTo>
                      <a:pt x="11740" y="1798"/>
                    </a:lnTo>
                    <a:lnTo>
                      <a:pt x="11633" y="1763"/>
                    </a:lnTo>
                    <a:lnTo>
                      <a:pt x="11049" y="3537"/>
                    </a:lnTo>
                    <a:cubicBezTo>
                      <a:pt x="9716" y="3239"/>
                      <a:pt x="8573" y="2870"/>
                      <a:pt x="7632" y="2501"/>
                    </a:cubicBezTo>
                    <a:cubicBezTo>
                      <a:pt x="7180" y="2322"/>
                      <a:pt x="6751" y="2144"/>
                      <a:pt x="6358" y="1965"/>
                    </a:cubicBezTo>
                    <a:cubicBezTo>
                      <a:pt x="6739" y="1477"/>
                      <a:pt x="7180" y="1012"/>
                      <a:pt x="7680" y="572"/>
                    </a:cubicBezTo>
                    <a:lnTo>
                      <a:pt x="7609" y="489"/>
                    </a:lnTo>
                    <a:cubicBezTo>
                      <a:pt x="7097" y="941"/>
                      <a:pt x="6644" y="1417"/>
                      <a:pt x="6263" y="1917"/>
                    </a:cubicBezTo>
                    <a:cubicBezTo>
                      <a:pt x="4203" y="953"/>
                      <a:pt x="3072" y="12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9201338" y="5694817"/>
                <a:ext cx="223710" cy="620464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3740" extrusionOk="0">
                    <a:moveTo>
                      <a:pt x="4870" y="0"/>
                    </a:moveTo>
                    <a:cubicBezTo>
                      <a:pt x="4822" y="60"/>
                      <a:pt x="250" y="5286"/>
                      <a:pt x="0" y="13740"/>
                    </a:cubicBezTo>
                    <a:lnTo>
                      <a:pt x="107" y="13740"/>
                    </a:lnTo>
                    <a:cubicBezTo>
                      <a:pt x="357" y="5334"/>
                      <a:pt x="4906" y="131"/>
                      <a:pt x="4953" y="72"/>
                    </a:cubicBezTo>
                    <a:lnTo>
                      <a:pt x="48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9040578" y="6220812"/>
                <a:ext cx="164554" cy="1138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521" extrusionOk="0">
                    <a:moveTo>
                      <a:pt x="1018" y="0"/>
                    </a:moveTo>
                    <a:cubicBezTo>
                      <a:pt x="508" y="0"/>
                      <a:pt x="99" y="70"/>
                      <a:pt x="60" y="80"/>
                    </a:cubicBezTo>
                    <a:lnTo>
                      <a:pt x="0" y="92"/>
                    </a:lnTo>
                    <a:lnTo>
                      <a:pt x="12" y="139"/>
                    </a:lnTo>
                    <a:cubicBezTo>
                      <a:pt x="179" y="1270"/>
                      <a:pt x="608" y="2009"/>
                      <a:pt x="1274" y="2330"/>
                    </a:cubicBezTo>
                    <a:cubicBezTo>
                      <a:pt x="1560" y="2473"/>
                      <a:pt x="1870" y="2520"/>
                      <a:pt x="2155" y="2520"/>
                    </a:cubicBezTo>
                    <a:cubicBezTo>
                      <a:pt x="2929" y="2520"/>
                      <a:pt x="3596" y="2163"/>
                      <a:pt x="3644" y="2139"/>
                    </a:cubicBezTo>
                    <a:lnTo>
                      <a:pt x="3584" y="2044"/>
                    </a:lnTo>
                    <a:cubicBezTo>
                      <a:pt x="3575" y="2044"/>
                      <a:pt x="2903" y="2411"/>
                      <a:pt x="2150" y="2411"/>
                    </a:cubicBezTo>
                    <a:cubicBezTo>
                      <a:pt x="1880" y="2411"/>
                      <a:pt x="1598" y="2364"/>
                      <a:pt x="1334" y="2235"/>
                    </a:cubicBezTo>
                    <a:cubicBezTo>
                      <a:pt x="703" y="1925"/>
                      <a:pt x="298" y="1235"/>
                      <a:pt x="131" y="175"/>
                    </a:cubicBezTo>
                    <a:cubicBezTo>
                      <a:pt x="261" y="157"/>
                      <a:pt x="608" y="113"/>
                      <a:pt x="1023" y="113"/>
                    </a:cubicBezTo>
                    <a:cubicBezTo>
                      <a:pt x="1714" y="113"/>
                      <a:pt x="2591" y="237"/>
                      <a:pt x="2941" y="818"/>
                    </a:cubicBezTo>
                    <a:cubicBezTo>
                      <a:pt x="3144" y="1175"/>
                      <a:pt x="3132" y="1485"/>
                      <a:pt x="2894" y="1687"/>
                    </a:cubicBezTo>
                    <a:cubicBezTo>
                      <a:pt x="2744" y="1816"/>
                      <a:pt x="2516" y="1887"/>
                      <a:pt x="2259" y="1887"/>
                    </a:cubicBezTo>
                    <a:cubicBezTo>
                      <a:pt x="1923" y="1887"/>
                      <a:pt x="1538" y="1766"/>
                      <a:pt x="1215" y="1497"/>
                    </a:cubicBezTo>
                    <a:cubicBezTo>
                      <a:pt x="977" y="1294"/>
                      <a:pt x="869" y="1068"/>
                      <a:pt x="941" y="877"/>
                    </a:cubicBezTo>
                    <a:cubicBezTo>
                      <a:pt x="1012" y="711"/>
                      <a:pt x="1191" y="592"/>
                      <a:pt x="1417" y="592"/>
                    </a:cubicBezTo>
                    <a:cubicBezTo>
                      <a:pt x="1822" y="592"/>
                      <a:pt x="2179" y="925"/>
                      <a:pt x="2382" y="1485"/>
                    </a:cubicBezTo>
                    <a:lnTo>
                      <a:pt x="2489" y="1437"/>
                    </a:lnTo>
                    <a:cubicBezTo>
                      <a:pt x="2263" y="842"/>
                      <a:pt x="1858" y="473"/>
                      <a:pt x="1417" y="473"/>
                    </a:cubicBezTo>
                    <a:cubicBezTo>
                      <a:pt x="1143" y="473"/>
                      <a:pt x="917" y="627"/>
                      <a:pt x="834" y="842"/>
                    </a:cubicBezTo>
                    <a:cubicBezTo>
                      <a:pt x="750" y="1080"/>
                      <a:pt x="858" y="1342"/>
                      <a:pt x="1143" y="1580"/>
                    </a:cubicBezTo>
                    <a:cubicBezTo>
                      <a:pt x="1497" y="1874"/>
                      <a:pt x="1896" y="2000"/>
                      <a:pt x="2248" y="2000"/>
                    </a:cubicBezTo>
                    <a:cubicBezTo>
                      <a:pt x="2537" y="2000"/>
                      <a:pt x="2793" y="1915"/>
                      <a:pt x="2965" y="1770"/>
                    </a:cubicBezTo>
                    <a:cubicBezTo>
                      <a:pt x="3251" y="1532"/>
                      <a:pt x="3275" y="1163"/>
                      <a:pt x="3036" y="770"/>
                    </a:cubicBezTo>
                    <a:cubicBezTo>
                      <a:pt x="2654" y="137"/>
                      <a:pt x="1735" y="0"/>
                      <a:pt x="1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9897577" y="5858242"/>
                <a:ext cx="268868" cy="80547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37" extrusionOk="0">
                    <a:moveTo>
                      <a:pt x="5216" y="1"/>
                    </a:moveTo>
                    <a:lnTo>
                      <a:pt x="5109" y="12"/>
                    </a:lnTo>
                    <a:cubicBezTo>
                      <a:pt x="5121" y="96"/>
                      <a:pt x="5954" y="8775"/>
                      <a:pt x="132" y="15181"/>
                    </a:cubicBezTo>
                    <a:lnTo>
                      <a:pt x="1" y="15324"/>
                    </a:lnTo>
                    <a:lnTo>
                      <a:pt x="191" y="15264"/>
                    </a:lnTo>
                    <a:cubicBezTo>
                      <a:pt x="198" y="15264"/>
                      <a:pt x="580" y="15154"/>
                      <a:pt x="1098" y="15154"/>
                    </a:cubicBezTo>
                    <a:cubicBezTo>
                      <a:pt x="1543" y="15154"/>
                      <a:pt x="2089" y="15236"/>
                      <a:pt x="2585" y="15538"/>
                    </a:cubicBezTo>
                    <a:cubicBezTo>
                      <a:pt x="3239" y="15955"/>
                      <a:pt x="3680" y="16669"/>
                      <a:pt x="3870" y="17681"/>
                    </a:cubicBezTo>
                    <a:cubicBezTo>
                      <a:pt x="3335" y="17503"/>
                      <a:pt x="525" y="16550"/>
                      <a:pt x="560" y="15562"/>
                    </a:cubicBezTo>
                    <a:cubicBezTo>
                      <a:pt x="618" y="15554"/>
                      <a:pt x="737" y="15541"/>
                      <a:pt x="894" y="15541"/>
                    </a:cubicBezTo>
                    <a:cubicBezTo>
                      <a:pt x="1453" y="15541"/>
                      <a:pt x="2503" y="15712"/>
                      <a:pt x="3061" y="16919"/>
                    </a:cubicBezTo>
                    <a:lnTo>
                      <a:pt x="1132" y="15991"/>
                    </a:lnTo>
                    <a:lnTo>
                      <a:pt x="1084" y="16098"/>
                    </a:lnTo>
                    <a:lnTo>
                      <a:pt x="3275" y="17157"/>
                    </a:lnTo>
                    <a:lnTo>
                      <a:pt x="3216" y="17015"/>
                    </a:lnTo>
                    <a:cubicBezTo>
                      <a:pt x="2654" y="15635"/>
                      <a:pt x="1513" y="15431"/>
                      <a:pt x="905" y="15431"/>
                    </a:cubicBezTo>
                    <a:cubicBezTo>
                      <a:pt x="662" y="15431"/>
                      <a:pt x="504" y="15463"/>
                      <a:pt x="501" y="15467"/>
                    </a:cubicBezTo>
                    <a:lnTo>
                      <a:pt x="453" y="15467"/>
                    </a:lnTo>
                    <a:lnTo>
                      <a:pt x="453" y="15514"/>
                    </a:lnTo>
                    <a:cubicBezTo>
                      <a:pt x="310" y="16705"/>
                      <a:pt x="3775" y="17765"/>
                      <a:pt x="3930" y="17812"/>
                    </a:cubicBezTo>
                    <a:lnTo>
                      <a:pt x="4013" y="17836"/>
                    </a:lnTo>
                    <a:lnTo>
                      <a:pt x="4001" y="17753"/>
                    </a:lnTo>
                    <a:cubicBezTo>
                      <a:pt x="3811" y="16657"/>
                      <a:pt x="3358" y="15883"/>
                      <a:pt x="2644" y="15443"/>
                    </a:cubicBezTo>
                    <a:cubicBezTo>
                      <a:pt x="2135" y="15129"/>
                      <a:pt x="1569" y="15044"/>
                      <a:pt x="1107" y="15044"/>
                    </a:cubicBezTo>
                    <a:cubicBezTo>
                      <a:pt x="779" y="15044"/>
                      <a:pt x="502" y="15087"/>
                      <a:pt x="334" y="15121"/>
                    </a:cubicBezTo>
                    <a:cubicBezTo>
                      <a:pt x="3311" y="11776"/>
                      <a:pt x="4478" y="7882"/>
                      <a:pt x="4942" y="5180"/>
                    </a:cubicBezTo>
                    <a:cubicBezTo>
                      <a:pt x="5442" y="2215"/>
                      <a:pt x="5216" y="24"/>
                      <a:pt x="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9413172" y="6178138"/>
                <a:ext cx="37119" cy="12264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716" extrusionOk="0">
                    <a:moveTo>
                      <a:pt x="274" y="1"/>
                    </a:moveTo>
                    <a:lnTo>
                      <a:pt x="0" y="2715"/>
                    </a:lnTo>
                    <a:lnTo>
                      <a:pt x="822" y="120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7"/>
              <p:cNvSpPr/>
              <p:nvPr/>
            </p:nvSpPr>
            <p:spPr>
              <a:xfrm>
                <a:off x="9704574" y="6169016"/>
                <a:ext cx="72071" cy="106797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365" extrusionOk="0">
                    <a:moveTo>
                      <a:pt x="1" y="0"/>
                    </a:moveTo>
                    <a:lnTo>
                      <a:pt x="774" y="2132"/>
                    </a:lnTo>
                    <a:cubicBezTo>
                      <a:pt x="774" y="2132"/>
                      <a:pt x="1105" y="2365"/>
                      <a:pt x="1391" y="2365"/>
                    </a:cubicBezTo>
                    <a:cubicBezTo>
                      <a:pt x="1464" y="2365"/>
                      <a:pt x="1535" y="2349"/>
                      <a:pt x="1596" y="2310"/>
                    </a:cubicBez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7"/>
              <p:cNvSpPr/>
              <p:nvPr/>
            </p:nvSpPr>
            <p:spPr>
              <a:xfrm>
                <a:off x="9403509" y="5646409"/>
                <a:ext cx="354351" cy="578558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2812" extrusionOk="0">
                    <a:moveTo>
                      <a:pt x="2881" y="1"/>
                    </a:moveTo>
                    <a:cubicBezTo>
                      <a:pt x="2131" y="1"/>
                      <a:pt x="1524" y="548"/>
                      <a:pt x="1524" y="1227"/>
                    </a:cubicBezTo>
                    <a:cubicBezTo>
                      <a:pt x="1524" y="1632"/>
                      <a:pt x="1750" y="1989"/>
                      <a:pt x="2096" y="2215"/>
                    </a:cubicBezTo>
                    <a:lnTo>
                      <a:pt x="0" y="12502"/>
                    </a:lnTo>
                    <a:lnTo>
                      <a:pt x="1214" y="12812"/>
                    </a:lnTo>
                    <a:lnTo>
                      <a:pt x="2703" y="2429"/>
                    </a:lnTo>
                    <a:cubicBezTo>
                      <a:pt x="2762" y="2441"/>
                      <a:pt x="2822" y="2441"/>
                      <a:pt x="2881" y="2441"/>
                    </a:cubicBezTo>
                    <a:cubicBezTo>
                      <a:pt x="2965" y="2441"/>
                      <a:pt x="3036" y="2429"/>
                      <a:pt x="3108" y="2417"/>
                    </a:cubicBezTo>
                    <a:lnTo>
                      <a:pt x="6394" y="12538"/>
                    </a:lnTo>
                    <a:lnTo>
                      <a:pt x="7846" y="11859"/>
                    </a:lnTo>
                    <a:lnTo>
                      <a:pt x="3822" y="2108"/>
                    </a:lnTo>
                    <a:cubicBezTo>
                      <a:pt x="4084" y="1882"/>
                      <a:pt x="4251" y="1572"/>
                      <a:pt x="4251" y="1227"/>
                    </a:cubicBezTo>
                    <a:cubicBezTo>
                      <a:pt x="4251" y="548"/>
                      <a:pt x="3643" y="1"/>
                      <a:pt x="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9445415" y="5526515"/>
                <a:ext cx="185010" cy="190384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216" extrusionOk="0">
                    <a:moveTo>
                      <a:pt x="3287" y="0"/>
                    </a:moveTo>
                    <a:lnTo>
                      <a:pt x="1" y="798"/>
                    </a:lnTo>
                    <a:lnTo>
                      <a:pt x="1" y="4215"/>
                    </a:lnTo>
                    <a:lnTo>
                      <a:pt x="4096" y="3525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9445415" y="5393707"/>
                <a:ext cx="100069" cy="14468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204" extrusionOk="0">
                    <a:moveTo>
                      <a:pt x="1870" y="1"/>
                    </a:moveTo>
                    <a:lnTo>
                      <a:pt x="1" y="453"/>
                    </a:lnTo>
                    <a:lnTo>
                      <a:pt x="667" y="3203"/>
                    </a:lnTo>
                    <a:lnTo>
                      <a:pt x="2215" y="2810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9460497" y="5407164"/>
                <a:ext cx="65614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656" extrusionOk="0">
                    <a:moveTo>
                      <a:pt x="1179" y="0"/>
                    </a:moveTo>
                    <a:lnTo>
                      <a:pt x="1072" y="12"/>
                    </a:lnTo>
                    <a:lnTo>
                      <a:pt x="1346" y="2358"/>
                    </a:lnTo>
                    <a:lnTo>
                      <a:pt x="1453" y="2346"/>
                    </a:lnTo>
                    <a:lnTo>
                      <a:pt x="1179" y="0"/>
                    </a:lnTo>
                    <a:close/>
                    <a:moveTo>
                      <a:pt x="584" y="155"/>
                    </a:moveTo>
                    <a:lnTo>
                      <a:pt x="476" y="179"/>
                    </a:lnTo>
                    <a:lnTo>
                      <a:pt x="929" y="2465"/>
                    </a:lnTo>
                    <a:lnTo>
                      <a:pt x="1036" y="2453"/>
                    </a:lnTo>
                    <a:lnTo>
                      <a:pt x="584" y="155"/>
                    </a:lnTo>
                    <a:close/>
                    <a:moveTo>
                      <a:pt x="107" y="155"/>
                    </a:moveTo>
                    <a:lnTo>
                      <a:pt x="0" y="179"/>
                    </a:lnTo>
                    <a:lnTo>
                      <a:pt x="607" y="2655"/>
                    </a:lnTo>
                    <a:lnTo>
                      <a:pt x="714" y="2632"/>
                    </a:lnTo>
                    <a:lnTo>
                      <a:pt x="107" y="155"/>
                    </a:lnTo>
                    <a:close/>
                  </a:path>
                </a:pathLst>
              </a:custGeom>
              <a:solidFill>
                <a:srgbClr val="6BC0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7"/>
              <p:cNvSpPr/>
              <p:nvPr/>
            </p:nvSpPr>
            <p:spPr>
              <a:xfrm>
                <a:off x="9517486" y="5710939"/>
                <a:ext cx="39829" cy="2637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84" extrusionOk="0">
                    <a:moveTo>
                      <a:pt x="441" y="0"/>
                    </a:moveTo>
                    <a:cubicBezTo>
                      <a:pt x="191" y="0"/>
                      <a:pt x="0" y="131"/>
                      <a:pt x="0" y="298"/>
                    </a:cubicBezTo>
                    <a:cubicBezTo>
                      <a:pt x="0" y="453"/>
                      <a:pt x="191" y="584"/>
                      <a:pt x="441" y="584"/>
                    </a:cubicBezTo>
                    <a:cubicBezTo>
                      <a:pt x="679" y="584"/>
                      <a:pt x="881" y="453"/>
                      <a:pt x="881" y="298"/>
                    </a:cubicBezTo>
                    <a:cubicBezTo>
                      <a:pt x="881" y="131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E22A66-D96A-24A4-A6B4-246625C3A63C}"/>
              </a:ext>
            </a:extLst>
          </p:cNvPr>
          <p:cNvSpPr txBox="1"/>
          <p:nvPr/>
        </p:nvSpPr>
        <p:spPr>
          <a:xfrm>
            <a:off x="676640" y="490129"/>
            <a:ext cx="1665728" cy="605909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857D6-E1EF-E37B-6C56-2D3D35601416}"/>
              </a:ext>
            </a:extLst>
          </p:cNvPr>
          <p:cNvSpPr txBox="1"/>
          <p:nvPr/>
        </p:nvSpPr>
        <p:spPr>
          <a:xfrm>
            <a:off x="2500451" y="518188"/>
            <a:ext cx="581408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D79DC3F8-460D-2911-1DF2-3201DB6BE856}"/>
              </a:ext>
            </a:extLst>
          </p:cNvPr>
          <p:cNvSpPr/>
          <p:nvPr/>
        </p:nvSpPr>
        <p:spPr>
          <a:xfrm>
            <a:off x="4106979" y="2141639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/>
              <p:nvPr/>
            </p:nvSpPr>
            <p:spPr>
              <a:xfrm>
                <a:off x="559588" y="2976557"/>
                <a:ext cx="7516620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−2;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=−8</m:t>
                    </m:r>
                  </m:oMath>
                </a14:m>
                <a:r>
                  <a:rPr lang="en-US" sz="22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suy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.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tăng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cũng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giảm</a:t>
                </a:r>
                <a:endParaRPr lang="en-US" sz="2200" i="1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8" y="2976557"/>
                <a:ext cx="7516620" cy="1045223"/>
              </a:xfrm>
              <a:prstGeom prst="rect">
                <a:avLst/>
              </a:prstGeom>
              <a:blipFill>
                <a:blip r:embed="rId3"/>
                <a:stretch>
                  <a:fillRect l="-1054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A02EE4-E954-2281-32E1-C168C746C0EB}"/>
                  </a:ext>
                </a:extLst>
              </p:cNvPr>
              <p:cNvSpPr txBox="1"/>
              <p:nvPr/>
            </p:nvSpPr>
            <p:spPr>
              <a:xfrm>
                <a:off x="332994" y="1140718"/>
                <a:ext cx="8466246" cy="75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A02EE4-E954-2281-32E1-C168C746C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4" y="1140718"/>
                <a:ext cx="8466246" cy="752322"/>
              </a:xfrm>
              <a:prstGeom prst="rect">
                <a:avLst/>
              </a:prstGeom>
              <a:blipFill>
                <a:blip r:embed="rId4"/>
                <a:stretch>
                  <a:fillRect l="-937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61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422650" y="1630959"/>
            <a:ext cx="8298699" cy="18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latin typeface="+mj-lt"/>
              </a:rPr>
              <a:t>BÀI 4: HÀM SỐ LƯỢNG GIÁC VÀ ĐỒ THỊ</a:t>
            </a:r>
            <a:endParaRPr sz="4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434654" y="272008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405632" y="3628835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700AC4-3999-4961-C918-7A8AEB606A04}"/>
              </a:ext>
            </a:extLst>
          </p:cNvPr>
          <p:cNvSpPr txBox="1"/>
          <p:nvPr/>
        </p:nvSpPr>
        <p:spPr>
          <a:xfrm>
            <a:off x="653140" y="347543"/>
            <a:ext cx="1665728" cy="605909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43B7B-CFD5-C538-9DDD-F4BB7C3F5930}"/>
              </a:ext>
            </a:extLst>
          </p:cNvPr>
          <p:cNvSpPr txBox="1"/>
          <p:nvPr/>
        </p:nvSpPr>
        <p:spPr>
          <a:xfrm>
            <a:off x="2476951" y="375602"/>
            <a:ext cx="581408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2155E28B-EA73-2BAC-90B6-41598FC50C3F}"/>
              </a:ext>
            </a:extLst>
          </p:cNvPr>
          <p:cNvSpPr/>
          <p:nvPr/>
        </p:nvSpPr>
        <p:spPr>
          <a:xfrm>
            <a:off x="4085624" y="1731719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19BE48-C970-22B9-02FF-17C850337A63}"/>
                  </a:ext>
                </a:extLst>
              </p:cNvPr>
              <p:cNvSpPr txBox="1"/>
              <p:nvPr/>
            </p:nvSpPr>
            <p:spPr>
              <a:xfrm>
                <a:off x="694525" y="2220217"/>
                <a:ext cx="7754950" cy="2661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a) 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nhận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thấy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đều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dương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. 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lập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hạng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liên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tiếp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=1+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&gt;1, ∀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	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Suy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tăng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19BE48-C970-22B9-02FF-17C85033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5" y="2220217"/>
                <a:ext cx="7754950" cy="2661947"/>
              </a:xfrm>
              <a:prstGeom prst="rect">
                <a:avLst/>
              </a:prstGeom>
              <a:blipFill>
                <a:blip r:embed="rId2"/>
                <a:stretch>
                  <a:fillRect l="-1022" r="-1022" b="-3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64ED9-0082-916B-B7C2-EFC9A7CECEDE}"/>
                  </a:ext>
                </a:extLst>
              </p:cNvPr>
              <p:cNvSpPr txBox="1"/>
              <p:nvPr/>
            </p:nvSpPr>
            <p:spPr>
              <a:xfrm>
                <a:off x="1134002" y="953452"/>
                <a:ext cx="6918706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64ED9-0082-916B-B7C2-EFC9A7CEC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02" y="953452"/>
                <a:ext cx="6918706" cy="715324"/>
              </a:xfrm>
              <a:prstGeom prst="rect">
                <a:avLst/>
              </a:prstGeom>
              <a:blipFill>
                <a:blip r:embed="rId3"/>
                <a:stretch>
                  <a:fillRect l="-1145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2213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700AC4-3999-4961-C918-7A8AEB606A04}"/>
              </a:ext>
            </a:extLst>
          </p:cNvPr>
          <p:cNvSpPr txBox="1"/>
          <p:nvPr/>
        </p:nvSpPr>
        <p:spPr>
          <a:xfrm>
            <a:off x="653140" y="347543"/>
            <a:ext cx="1665728" cy="605909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43B7B-CFD5-C538-9DDD-F4BB7C3F5930}"/>
              </a:ext>
            </a:extLst>
          </p:cNvPr>
          <p:cNvSpPr txBox="1"/>
          <p:nvPr/>
        </p:nvSpPr>
        <p:spPr>
          <a:xfrm>
            <a:off x="2476951" y="375602"/>
            <a:ext cx="581408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2155E28B-EA73-2BAC-90B6-41598FC50C3F}"/>
              </a:ext>
            </a:extLst>
          </p:cNvPr>
          <p:cNvSpPr/>
          <p:nvPr/>
        </p:nvSpPr>
        <p:spPr>
          <a:xfrm>
            <a:off x="4085624" y="1731719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19BE48-C970-22B9-02FF-17C850337A63}"/>
                  </a:ext>
                </a:extLst>
              </p:cNvPr>
              <p:cNvSpPr txBox="1"/>
              <p:nvPr/>
            </p:nvSpPr>
            <p:spPr>
              <a:xfrm>
                <a:off x="715880" y="2436117"/>
                <a:ext cx="7754950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+1−</m:t>
                        </m:r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		     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&lt;0,∀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Suy </a:t>
                </a:r>
                <a:r>
                  <a:rPr lang="en-US" sz="2200" kern="12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ra</a:t>
                </a:r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∀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sz="2200" kern="12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Vậy</a:t>
                </a:r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dãy</a:t>
                </a:r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giảm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19BE48-C970-22B9-02FF-17C85033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0" y="2436117"/>
                <a:ext cx="7754950" cy="1553054"/>
              </a:xfrm>
              <a:prstGeom prst="rect">
                <a:avLst/>
              </a:prstGeom>
              <a:blipFill>
                <a:blip r:embed="rId2"/>
                <a:stretch>
                  <a:fillRect l="-1021" b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64ED9-0082-916B-B7C2-EFC9A7CECEDE}"/>
                  </a:ext>
                </a:extLst>
              </p:cNvPr>
              <p:cNvSpPr txBox="1"/>
              <p:nvPr/>
            </p:nvSpPr>
            <p:spPr>
              <a:xfrm>
                <a:off x="1134002" y="953452"/>
                <a:ext cx="6918706" cy="7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64ED9-0082-916B-B7C2-EFC9A7CEC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02" y="953452"/>
                <a:ext cx="6918706" cy="715324"/>
              </a:xfrm>
              <a:prstGeom prst="rect">
                <a:avLst/>
              </a:prstGeom>
              <a:blipFill>
                <a:blip r:embed="rId3"/>
                <a:stretch>
                  <a:fillRect l="-1145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692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388015" y="375602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CACB50-DCEA-3E00-9466-EB3568FD5A3C}"/>
              </a:ext>
            </a:extLst>
          </p:cNvPr>
          <p:cNvSpPr txBox="1"/>
          <p:nvPr/>
        </p:nvSpPr>
        <p:spPr>
          <a:xfrm>
            <a:off x="2476951" y="375602"/>
            <a:ext cx="581408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Oval Callout 29">
            <a:extLst>
              <a:ext uri="{FF2B5EF4-FFF2-40B4-BE49-F238E27FC236}">
                <a16:creationId xmlns:a16="http://schemas.microsoft.com/office/drawing/2014/main" id="{CAA11DF6-7CA7-41E3-D513-B04329FFA763}"/>
              </a:ext>
            </a:extLst>
          </p:cNvPr>
          <p:cNvSpPr/>
          <p:nvPr/>
        </p:nvSpPr>
        <p:spPr>
          <a:xfrm>
            <a:off x="4085624" y="2228907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952E4-01D3-B2F4-7F87-2C65C64E152E}"/>
                  </a:ext>
                </a:extLst>
              </p:cNvPr>
              <p:cNvSpPr txBox="1"/>
              <p:nvPr/>
            </p:nvSpPr>
            <p:spPr>
              <a:xfrm>
                <a:off x="1445186" y="2976740"/>
                <a:ext cx="7726381" cy="1277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a) Ta có: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pt-BR" sz="2200" i="1">
                            <a:latin typeface="+mj-lt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pt-BR" sz="2200" i="1">
                            <a:latin typeface="+mj-lt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=2−</m:t>
                    </m:r>
                    <m:f>
                      <m:f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=2−</m:t>
                    </m:r>
                    <m:f>
                      <m:f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, ∀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Vậy 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 là dãy số tăng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952E4-01D3-B2F4-7F87-2C65C64E1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86" y="2976740"/>
                <a:ext cx="7726381" cy="1277144"/>
              </a:xfrm>
              <a:prstGeom prst="rect">
                <a:avLst/>
              </a:prstGeom>
              <a:blipFill>
                <a:blip r:embed="rId3"/>
                <a:stretch>
                  <a:fillRect l="-1025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A514A4-BED7-9C73-28DF-5B0EBBBA9FDB}"/>
                  </a:ext>
                </a:extLst>
              </p:cNvPr>
              <p:cNvSpPr txBox="1"/>
              <p:nvPr/>
            </p:nvSpPr>
            <p:spPr>
              <a:xfrm>
                <a:off x="388015" y="1203677"/>
                <a:ext cx="8755985" cy="69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 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A514A4-BED7-9C73-28DF-5B0EBBBA9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5" y="1203677"/>
                <a:ext cx="8755985" cy="693075"/>
              </a:xfrm>
              <a:prstGeom prst="rect">
                <a:avLst/>
              </a:prstGeom>
              <a:blipFill>
                <a:blip r:embed="rId4"/>
                <a:stretch>
                  <a:fillRect l="-76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4355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388015" y="375602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CACB50-DCEA-3E00-9466-EB3568FD5A3C}"/>
              </a:ext>
            </a:extLst>
          </p:cNvPr>
          <p:cNvSpPr txBox="1"/>
          <p:nvPr/>
        </p:nvSpPr>
        <p:spPr>
          <a:xfrm>
            <a:off x="2476951" y="375602"/>
            <a:ext cx="581408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Oval Callout 29">
            <a:extLst>
              <a:ext uri="{FF2B5EF4-FFF2-40B4-BE49-F238E27FC236}">
                <a16:creationId xmlns:a16="http://schemas.microsoft.com/office/drawing/2014/main" id="{CAA11DF6-7CA7-41E3-D513-B04329FFA763}"/>
              </a:ext>
            </a:extLst>
          </p:cNvPr>
          <p:cNvSpPr/>
          <p:nvPr/>
        </p:nvSpPr>
        <p:spPr>
          <a:xfrm>
            <a:off x="4085624" y="2228907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952E4-01D3-B2F4-7F87-2C65C64E152E}"/>
                  </a:ext>
                </a:extLst>
              </p:cNvPr>
              <p:cNvSpPr txBox="1"/>
              <p:nvPr/>
            </p:nvSpPr>
            <p:spPr>
              <a:xfrm>
                <a:off x="631578" y="2834355"/>
                <a:ext cx="8084043" cy="1844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b) Ta nhận thấy các số hạng của dãy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 đều là số dương. Ta lập tỉ số hai số hạng liên tiếp của dãy: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+mj-lt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333333"/>
                                </a:solidFill>
                                <a:latin typeface="+mj-lt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+mj-lt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+mj-lt"/>
                                <a:ea typeface="Times New Roman" panose="02020603050405020304" pitchFamily="18" charset="0"/>
                              </a:rPr>
                              <m:t>+1 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+mj-lt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+mj-lt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+mj-lt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+mj-lt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  <m:t>4(</m:t>
                        </m:r>
                        <m: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  <m:t>+1)</m:t>
                        </m:r>
                      </m:den>
                    </m:f>
                    <m:r>
                      <a:rPr lang="en-US" sz="2200" i="1">
                        <a:latin typeface="+mj-lt"/>
                        <a:ea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∀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22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Suy</a:t>
                </a:r>
                <a:r>
                  <a:rPr lang="en-US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, ∀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dãy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giảm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952E4-01D3-B2F4-7F87-2C65C64E1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8" y="2834355"/>
                <a:ext cx="8084043" cy="1844608"/>
              </a:xfrm>
              <a:prstGeom prst="rect">
                <a:avLst/>
              </a:prstGeom>
              <a:blipFill>
                <a:blip r:embed="rId3"/>
                <a:stretch>
                  <a:fillRect l="-980" r="-905" b="-5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A514A4-BED7-9C73-28DF-5B0EBBBA9FDB}"/>
                  </a:ext>
                </a:extLst>
              </p:cNvPr>
              <p:cNvSpPr txBox="1"/>
              <p:nvPr/>
            </p:nvSpPr>
            <p:spPr>
              <a:xfrm>
                <a:off x="388015" y="1203677"/>
                <a:ext cx="8755985" cy="69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 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A514A4-BED7-9C73-28DF-5B0EBBBA9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5" y="1203677"/>
                <a:ext cx="8755985" cy="693075"/>
              </a:xfrm>
              <a:prstGeom prst="rect">
                <a:avLst/>
              </a:prstGeom>
              <a:blipFill>
                <a:blip r:embed="rId4"/>
                <a:stretch>
                  <a:fillRect l="-76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857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388015" y="375602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CACB50-DCEA-3E00-9466-EB3568FD5A3C}"/>
              </a:ext>
            </a:extLst>
          </p:cNvPr>
          <p:cNvSpPr txBox="1"/>
          <p:nvPr/>
        </p:nvSpPr>
        <p:spPr>
          <a:xfrm>
            <a:off x="2476951" y="375602"/>
            <a:ext cx="581408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Oval Callout 29">
            <a:extLst>
              <a:ext uri="{FF2B5EF4-FFF2-40B4-BE49-F238E27FC236}">
                <a16:creationId xmlns:a16="http://schemas.microsoft.com/office/drawing/2014/main" id="{CAA11DF6-7CA7-41E3-D513-B04329FFA763}"/>
              </a:ext>
            </a:extLst>
          </p:cNvPr>
          <p:cNvSpPr/>
          <p:nvPr/>
        </p:nvSpPr>
        <p:spPr>
          <a:xfrm>
            <a:off x="4085624" y="2228907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952E4-01D3-B2F4-7F87-2C65C64E152E}"/>
                  </a:ext>
                </a:extLst>
              </p:cNvPr>
              <p:cNvSpPr txBox="1"/>
              <p:nvPr/>
            </p:nvSpPr>
            <p:spPr>
              <a:xfrm>
                <a:off x="1016354" y="2897423"/>
                <a:ext cx="8084043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c) Ta có: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=−1;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=−9.</m:t>
                    </m:r>
                  </m:oMath>
                </a14:m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Suy ra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Vậy 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2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 không là dãy số tăng, cũng không là dãy số giảm.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952E4-01D3-B2F4-7F87-2C65C64E1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54" y="2897423"/>
                <a:ext cx="8084043" cy="1045223"/>
              </a:xfrm>
              <a:prstGeom prst="rect">
                <a:avLst/>
              </a:prstGeom>
              <a:blipFill>
                <a:blip r:embed="rId3"/>
                <a:stretch>
                  <a:fillRect l="-980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A514A4-BED7-9C73-28DF-5B0EBBBA9FDB}"/>
                  </a:ext>
                </a:extLst>
              </p:cNvPr>
              <p:cNvSpPr txBox="1"/>
              <p:nvPr/>
            </p:nvSpPr>
            <p:spPr>
              <a:xfrm>
                <a:off x="388015" y="1203677"/>
                <a:ext cx="8755985" cy="69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 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A514A4-BED7-9C73-28DF-5B0EBBBA9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5" y="1203677"/>
                <a:ext cx="8755985" cy="693075"/>
              </a:xfrm>
              <a:prstGeom prst="rect">
                <a:avLst/>
              </a:prstGeom>
              <a:blipFill>
                <a:blip r:embed="rId4"/>
                <a:stretch>
                  <a:fillRect l="-76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279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53"/>
          <p:cNvGrpSpPr/>
          <p:nvPr/>
        </p:nvGrpSpPr>
        <p:grpSpPr>
          <a:xfrm flipH="1">
            <a:off x="8153030" y="4127697"/>
            <a:ext cx="705998" cy="666978"/>
            <a:chOff x="1623700" y="6514440"/>
            <a:chExt cx="416150" cy="393173"/>
          </a:xfrm>
        </p:grpSpPr>
        <p:sp>
          <p:nvSpPr>
            <p:cNvPr id="1068" name="Google Shape;1068;p53"/>
            <p:cNvSpPr/>
            <p:nvPr/>
          </p:nvSpPr>
          <p:spPr>
            <a:xfrm>
              <a:off x="1748700" y="6514440"/>
              <a:ext cx="291150" cy="253050"/>
            </a:xfrm>
            <a:custGeom>
              <a:avLst/>
              <a:gdLst/>
              <a:ahLst/>
              <a:cxnLst/>
              <a:rect l="l" t="t" r="r" b="b"/>
              <a:pathLst>
                <a:path w="11646" h="10122" extrusionOk="0">
                  <a:moveTo>
                    <a:pt x="5043" y="1"/>
                  </a:moveTo>
                  <a:cubicBezTo>
                    <a:pt x="2976" y="1"/>
                    <a:pt x="1171" y="1041"/>
                    <a:pt x="596" y="2763"/>
                  </a:cubicBezTo>
                  <a:cubicBezTo>
                    <a:pt x="1" y="4538"/>
                    <a:pt x="882" y="6514"/>
                    <a:pt x="2632" y="7752"/>
                  </a:cubicBezTo>
                  <a:lnTo>
                    <a:pt x="2227" y="8943"/>
                  </a:lnTo>
                  <a:lnTo>
                    <a:pt x="2811" y="9133"/>
                  </a:lnTo>
                  <a:lnTo>
                    <a:pt x="3156" y="8086"/>
                  </a:lnTo>
                  <a:cubicBezTo>
                    <a:pt x="3525" y="8300"/>
                    <a:pt x="3930" y="8478"/>
                    <a:pt x="4359" y="8621"/>
                  </a:cubicBezTo>
                  <a:cubicBezTo>
                    <a:pt x="4418" y="8645"/>
                    <a:pt x="4490" y="8669"/>
                    <a:pt x="4561" y="8693"/>
                  </a:cubicBezTo>
                  <a:lnTo>
                    <a:pt x="3692" y="9645"/>
                  </a:lnTo>
                  <a:lnTo>
                    <a:pt x="4359" y="10122"/>
                  </a:lnTo>
                  <a:lnTo>
                    <a:pt x="5192" y="8848"/>
                  </a:lnTo>
                  <a:cubicBezTo>
                    <a:pt x="5609" y="8929"/>
                    <a:pt x="6023" y="8969"/>
                    <a:pt x="6427" y="8969"/>
                  </a:cubicBezTo>
                  <a:cubicBezTo>
                    <a:pt x="8501" y="8969"/>
                    <a:pt x="10305" y="7928"/>
                    <a:pt x="10883" y="6204"/>
                  </a:cubicBezTo>
                  <a:cubicBezTo>
                    <a:pt x="11645" y="3918"/>
                    <a:pt x="9967" y="1299"/>
                    <a:pt x="7121" y="347"/>
                  </a:cubicBezTo>
                  <a:cubicBezTo>
                    <a:pt x="6423" y="112"/>
                    <a:pt x="5719" y="1"/>
                    <a:pt x="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1623700" y="6722188"/>
              <a:ext cx="251550" cy="185425"/>
            </a:xfrm>
            <a:custGeom>
              <a:avLst/>
              <a:gdLst/>
              <a:ahLst/>
              <a:cxnLst/>
              <a:rect l="l" t="t" r="r" b="b"/>
              <a:pathLst>
                <a:path w="10062" h="7417" extrusionOk="0">
                  <a:moveTo>
                    <a:pt x="5711" y="0"/>
                  </a:moveTo>
                  <a:cubicBezTo>
                    <a:pt x="5372" y="0"/>
                    <a:pt x="5008" y="23"/>
                    <a:pt x="4620" y="73"/>
                  </a:cubicBezTo>
                  <a:cubicBezTo>
                    <a:pt x="560" y="597"/>
                    <a:pt x="0" y="4145"/>
                    <a:pt x="0" y="4145"/>
                  </a:cubicBezTo>
                  <a:lnTo>
                    <a:pt x="631" y="6395"/>
                  </a:lnTo>
                  <a:cubicBezTo>
                    <a:pt x="631" y="6395"/>
                    <a:pt x="2005" y="7416"/>
                    <a:pt x="4122" y="7416"/>
                  </a:cubicBezTo>
                  <a:cubicBezTo>
                    <a:pt x="5756" y="7416"/>
                    <a:pt x="7832" y="6809"/>
                    <a:pt x="10061" y="4657"/>
                  </a:cubicBezTo>
                  <a:lnTo>
                    <a:pt x="9990" y="2026"/>
                  </a:lnTo>
                  <a:cubicBezTo>
                    <a:pt x="9990" y="2026"/>
                    <a:pt x="8919" y="0"/>
                    <a:pt x="5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1634700" y="6733238"/>
              <a:ext cx="227450" cy="125750"/>
            </a:xfrm>
            <a:custGeom>
              <a:avLst/>
              <a:gdLst/>
              <a:ahLst/>
              <a:cxnLst/>
              <a:rect l="l" t="t" r="r" b="b"/>
              <a:pathLst>
                <a:path w="9098" h="5030" extrusionOk="0">
                  <a:moveTo>
                    <a:pt x="5107" y="0"/>
                  </a:moveTo>
                  <a:cubicBezTo>
                    <a:pt x="4824" y="0"/>
                    <a:pt x="4523" y="19"/>
                    <a:pt x="4204" y="60"/>
                  </a:cubicBezTo>
                  <a:cubicBezTo>
                    <a:pt x="584" y="536"/>
                    <a:pt x="1" y="3846"/>
                    <a:pt x="1" y="3846"/>
                  </a:cubicBezTo>
                  <a:cubicBezTo>
                    <a:pt x="1" y="3846"/>
                    <a:pt x="1876" y="5029"/>
                    <a:pt x="4104" y="5029"/>
                  </a:cubicBezTo>
                  <a:cubicBezTo>
                    <a:pt x="5785" y="5029"/>
                    <a:pt x="7668" y="4355"/>
                    <a:pt x="9097" y="1989"/>
                  </a:cubicBezTo>
                  <a:cubicBezTo>
                    <a:pt x="9097" y="1989"/>
                    <a:pt x="8029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1731150" y="6749613"/>
              <a:ext cx="82175" cy="54250"/>
            </a:xfrm>
            <a:custGeom>
              <a:avLst/>
              <a:gdLst/>
              <a:ahLst/>
              <a:cxnLst/>
              <a:rect l="l" t="t" r="r" b="b"/>
              <a:pathLst>
                <a:path w="3287" h="2170" extrusionOk="0">
                  <a:moveTo>
                    <a:pt x="3287" y="0"/>
                  </a:moveTo>
                  <a:lnTo>
                    <a:pt x="1132" y="893"/>
                  </a:lnTo>
                  <a:lnTo>
                    <a:pt x="1072" y="1488"/>
                  </a:lnTo>
                  <a:lnTo>
                    <a:pt x="1929" y="1560"/>
                  </a:lnTo>
                  <a:lnTo>
                    <a:pt x="3287" y="0"/>
                  </a:lnTo>
                  <a:close/>
                  <a:moveTo>
                    <a:pt x="377" y="1486"/>
                  </a:moveTo>
                  <a:cubicBezTo>
                    <a:pt x="212" y="1486"/>
                    <a:pt x="89" y="1537"/>
                    <a:pt x="60" y="1631"/>
                  </a:cubicBezTo>
                  <a:cubicBezTo>
                    <a:pt x="1" y="1786"/>
                    <a:pt x="215" y="2000"/>
                    <a:pt x="536" y="2108"/>
                  </a:cubicBezTo>
                  <a:cubicBezTo>
                    <a:pt x="661" y="2149"/>
                    <a:pt x="782" y="2169"/>
                    <a:pt x="887" y="2169"/>
                  </a:cubicBezTo>
                  <a:cubicBezTo>
                    <a:pt x="1053" y="2169"/>
                    <a:pt x="1178" y="2119"/>
                    <a:pt x="1215" y="2024"/>
                  </a:cubicBezTo>
                  <a:cubicBezTo>
                    <a:pt x="1263" y="1869"/>
                    <a:pt x="1048" y="1655"/>
                    <a:pt x="727" y="1548"/>
                  </a:cubicBezTo>
                  <a:cubicBezTo>
                    <a:pt x="602" y="1506"/>
                    <a:pt x="481" y="1486"/>
                    <a:pt x="377" y="1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1688300" y="6757338"/>
              <a:ext cx="113125" cy="78025"/>
            </a:xfrm>
            <a:custGeom>
              <a:avLst/>
              <a:gdLst/>
              <a:ahLst/>
              <a:cxnLst/>
              <a:rect l="l" t="t" r="r" b="b"/>
              <a:pathLst>
                <a:path w="4525" h="3121" extrusionOk="0">
                  <a:moveTo>
                    <a:pt x="0" y="1"/>
                  </a:moveTo>
                  <a:lnTo>
                    <a:pt x="1203" y="1382"/>
                  </a:lnTo>
                  <a:lnTo>
                    <a:pt x="1691" y="1299"/>
                  </a:lnTo>
                  <a:lnTo>
                    <a:pt x="1607" y="870"/>
                  </a:lnTo>
                  <a:lnTo>
                    <a:pt x="0" y="1"/>
                  </a:lnTo>
                  <a:close/>
                  <a:moveTo>
                    <a:pt x="3358" y="1822"/>
                  </a:moveTo>
                  <a:lnTo>
                    <a:pt x="2858" y="1918"/>
                  </a:lnTo>
                  <a:lnTo>
                    <a:pt x="3012" y="2370"/>
                  </a:lnTo>
                  <a:lnTo>
                    <a:pt x="4524" y="3013"/>
                  </a:lnTo>
                  <a:lnTo>
                    <a:pt x="3358" y="1822"/>
                  </a:lnTo>
                  <a:close/>
                  <a:moveTo>
                    <a:pt x="1369" y="1715"/>
                  </a:moveTo>
                  <a:lnTo>
                    <a:pt x="167" y="3120"/>
                  </a:lnTo>
                  <a:lnTo>
                    <a:pt x="1965" y="2156"/>
                  </a:lnTo>
                  <a:lnTo>
                    <a:pt x="1893" y="1787"/>
                  </a:lnTo>
                  <a:lnTo>
                    <a:pt x="1369" y="1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1668650" y="6739313"/>
              <a:ext cx="169375" cy="107950"/>
            </a:xfrm>
            <a:custGeom>
              <a:avLst/>
              <a:gdLst/>
              <a:ahLst/>
              <a:cxnLst/>
              <a:rect l="l" t="t" r="r" b="b"/>
              <a:pathLst>
                <a:path w="6775" h="4318" extrusionOk="0">
                  <a:moveTo>
                    <a:pt x="3689" y="0"/>
                  </a:moveTo>
                  <a:cubicBezTo>
                    <a:pt x="2372" y="0"/>
                    <a:pt x="1374" y="547"/>
                    <a:pt x="1358" y="555"/>
                  </a:cubicBezTo>
                  <a:lnTo>
                    <a:pt x="1417" y="650"/>
                  </a:lnTo>
                  <a:cubicBezTo>
                    <a:pt x="1425" y="650"/>
                    <a:pt x="2398" y="117"/>
                    <a:pt x="3685" y="117"/>
                  </a:cubicBezTo>
                  <a:cubicBezTo>
                    <a:pt x="4213" y="117"/>
                    <a:pt x="4793" y="207"/>
                    <a:pt x="5382" y="460"/>
                  </a:cubicBezTo>
                  <a:lnTo>
                    <a:pt x="5429" y="353"/>
                  </a:lnTo>
                  <a:cubicBezTo>
                    <a:pt x="4826" y="92"/>
                    <a:pt x="4230" y="0"/>
                    <a:pt x="3689" y="0"/>
                  </a:cubicBezTo>
                  <a:close/>
                  <a:moveTo>
                    <a:pt x="5846" y="615"/>
                  </a:moveTo>
                  <a:lnTo>
                    <a:pt x="5799" y="722"/>
                  </a:lnTo>
                  <a:cubicBezTo>
                    <a:pt x="6251" y="936"/>
                    <a:pt x="6501" y="1210"/>
                    <a:pt x="6537" y="1543"/>
                  </a:cubicBezTo>
                  <a:cubicBezTo>
                    <a:pt x="6644" y="2377"/>
                    <a:pt x="5489" y="3341"/>
                    <a:pt x="5477" y="3353"/>
                  </a:cubicBezTo>
                  <a:lnTo>
                    <a:pt x="5549" y="3448"/>
                  </a:lnTo>
                  <a:cubicBezTo>
                    <a:pt x="5596" y="3401"/>
                    <a:pt x="6775" y="2424"/>
                    <a:pt x="6656" y="1531"/>
                  </a:cubicBezTo>
                  <a:cubicBezTo>
                    <a:pt x="6608" y="1150"/>
                    <a:pt x="6334" y="841"/>
                    <a:pt x="5846" y="615"/>
                  </a:cubicBezTo>
                  <a:close/>
                  <a:moveTo>
                    <a:pt x="655" y="1138"/>
                  </a:moveTo>
                  <a:cubicBezTo>
                    <a:pt x="631" y="1162"/>
                    <a:pt x="0" y="1817"/>
                    <a:pt x="48" y="2603"/>
                  </a:cubicBezTo>
                  <a:cubicBezTo>
                    <a:pt x="72" y="3020"/>
                    <a:pt x="274" y="3389"/>
                    <a:pt x="667" y="3710"/>
                  </a:cubicBezTo>
                  <a:lnTo>
                    <a:pt x="738" y="3615"/>
                  </a:lnTo>
                  <a:cubicBezTo>
                    <a:pt x="381" y="3317"/>
                    <a:pt x="179" y="2972"/>
                    <a:pt x="167" y="2591"/>
                  </a:cubicBezTo>
                  <a:cubicBezTo>
                    <a:pt x="119" y="1865"/>
                    <a:pt x="726" y="1222"/>
                    <a:pt x="738" y="1222"/>
                  </a:cubicBezTo>
                  <a:lnTo>
                    <a:pt x="655" y="1138"/>
                  </a:lnTo>
                  <a:close/>
                  <a:moveTo>
                    <a:pt x="4882" y="3782"/>
                  </a:moveTo>
                  <a:cubicBezTo>
                    <a:pt x="4344" y="4105"/>
                    <a:pt x="3718" y="4205"/>
                    <a:pt x="3148" y="4205"/>
                  </a:cubicBezTo>
                  <a:cubicBezTo>
                    <a:pt x="2228" y="4205"/>
                    <a:pt x="1456" y="3944"/>
                    <a:pt x="1441" y="3936"/>
                  </a:cubicBezTo>
                  <a:lnTo>
                    <a:pt x="1405" y="4044"/>
                  </a:lnTo>
                  <a:cubicBezTo>
                    <a:pt x="1417" y="4055"/>
                    <a:pt x="2203" y="4317"/>
                    <a:pt x="3143" y="4317"/>
                  </a:cubicBezTo>
                  <a:cubicBezTo>
                    <a:pt x="3727" y="4317"/>
                    <a:pt x="4382" y="4222"/>
                    <a:pt x="4941" y="3877"/>
                  </a:cubicBezTo>
                  <a:lnTo>
                    <a:pt x="4882" y="37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1624875" y="6771038"/>
              <a:ext cx="247400" cy="88725"/>
            </a:xfrm>
            <a:custGeom>
              <a:avLst/>
              <a:gdLst/>
              <a:ahLst/>
              <a:cxnLst/>
              <a:rect l="l" t="t" r="r" b="b"/>
              <a:pathLst>
                <a:path w="9896" h="3549" extrusionOk="0">
                  <a:moveTo>
                    <a:pt x="9788" y="0"/>
                  </a:moveTo>
                  <a:cubicBezTo>
                    <a:pt x="8800" y="1751"/>
                    <a:pt x="7478" y="2846"/>
                    <a:pt x="5871" y="3251"/>
                  </a:cubicBezTo>
                  <a:cubicBezTo>
                    <a:pt x="5376" y="3377"/>
                    <a:pt x="4881" y="3430"/>
                    <a:pt x="4401" y="3430"/>
                  </a:cubicBezTo>
                  <a:cubicBezTo>
                    <a:pt x="2075" y="3430"/>
                    <a:pt x="90" y="2199"/>
                    <a:pt x="61" y="2179"/>
                  </a:cubicBezTo>
                  <a:lnTo>
                    <a:pt x="1" y="2286"/>
                  </a:lnTo>
                  <a:cubicBezTo>
                    <a:pt x="25" y="2298"/>
                    <a:pt x="2049" y="3548"/>
                    <a:pt x="4418" y="3548"/>
                  </a:cubicBezTo>
                  <a:cubicBezTo>
                    <a:pt x="4906" y="3548"/>
                    <a:pt x="5406" y="3489"/>
                    <a:pt x="5906" y="3370"/>
                  </a:cubicBezTo>
                  <a:cubicBezTo>
                    <a:pt x="7538" y="2953"/>
                    <a:pt x="8883" y="1846"/>
                    <a:pt x="9895" y="60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1643925" y="6857813"/>
              <a:ext cx="30100" cy="19675"/>
            </a:xfrm>
            <a:custGeom>
              <a:avLst/>
              <a:gdLst/>
              <a:ahLst/>
              <a:cxnLst/>
              <a:rect l="l" t="t" r="r" b="b"/>
              <a:pathLst>
                <a:path w="1204" h="787" extrusionOk="0">
                  <a:moveTo>
                    <a:pt x="460" y="0"/>
                  </a:moveTo>
                  <a:cubicBezTo>
                    <a:pt x="268" y="0"/>
                    <a:pt x="111" y="78"/>
                    <a:pt x="61" y="220"/>
                  </a:cubicBezTo>
                  <a:cubicBezTo>
                    <a:pt x="1" y="411"/>
                    <a:pt x="191" y="649"/>
                    <a:pt x="489" y="744"/>
                  </a:cubicBezTo>
                  <a:cubicBezTo>
                    <a:pt x="574" y="773"/>
                    <a:pt x="661" y="786"/>
                    <a:pt x="741" y="786"/>
                  </a:cubicBezTo>
                  <a:cubicBezTo>
                    <a:pt x="931" y="786"/>
                    <a:pt x="1090" y="711"/>
                    <a:pt x="1132" y="578"/>
                  </a:cubicBezTo>
                  <a:cubicBezTo>
                    <a:pt x="1204" y="387"/>
                    <a:pt x="1013" y="149"/>
                    <a:pt x="715" y="42"/>
                  </a:cubicBezTo>
                  <a:cubicBezTo>
                    <a:pt x="628" y="14"/>
                    <a:pt x="541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1696025" y="6871588"/>
              <a:ext cx="25325" cy="16200"/>
            </a:xfrm>
            <a:custGeom>
              <a:avLst/>
              <a:gdLst/>
              <a:ahLst/>
              <a:cxnLst/>
              <a:rect l="l" t="t" r="r" b="b"/>
              <a:pathLst>
                <a:path w="1013" h="648" extrusionOk="0">
                  <a:moveTo>
                    <a:pt x="377" y="1"/>
                  </a:moveTo>
                  <a:cubicBezTo>
                    <a:pt x="216" y="1"/>
                    <a:pt x="89" y="62"/>
                    <a:pt x="48" y="169"/>
                  </a:cubicBezTo>
                  <a:cubicBezTo>
                    <a:pt x="1" y="324"/>
                    <a:pt x="155" y="527"/>
                    <a:pt x="417" y="610"/>
                  </a:cubicBezTo>
                  <a:cubicBezTo>
                    <a:pt x="494" y="636"/>
                    <a:pt x="571" y="648"/>
                    <a:pt x="642" y="648"/>
                  </a:cubicBezTo>
                  <a:cubicBezTo>
                    <a:pt x="802" y="648"/>
                    <a:pt x="932" y="586"/>
                    <a:pt x="965" y="479"/>
                  </a:cubicBezTo>
                  <a:cubicBezTo>
                    <a:pt x="1013" y="324"/>
                    <a:pt x="858" y="122"/>
                    <a:pt x="608" y="38"/>
                  </a:cubicBezTo>
                  <a:cubicBezTo>
                    <a:pt x="527" y="13"/>
                    <a:pt x="449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1752575" y="6870788"/>
              <a:ext cx="27125" cy="18000"/>
            </a:xfrm>
            <a:custGeom>
              <a:avLst/>
              <a:gdLst/>
              <a:ahLst/>
              <a:cxnLst/>
              <a:rect l="l" t="t" r="r" b="b"/>
              <a:pathLst>
                <a:path w="1085" h="720" extrusionOk="0">
                  <a:moveTo>
                    <a:pt x="427" y="0"/>
                  </a:moveTo>
                  <a:cubicBezTo>
                    <a:pt x="250" y="0"/>
                    <a:pt x="103" y="73"/>
                    <a:pt x="60" y="201"/>
                  </a:cubicBezTo>
                  <a:cubicBezTo>
                    <a:pt x="1" y="380"/>
                    <a:pt x="167" y="594"/>
                    <a:pt x="429" y="678"/>
                  </a:cubicBezTo>
                  <a:cubicBezTo>
                    <a:pt x="512" y="706"/>
                    <a:pt x="594" y="720"/>
                    <a:pt x="669" y="720"/>
                  </a:cubicBezTo>
                  <a:cubicBezTo>
                    <a:pt x="843" y="720"/>
                    <a:pt x="983" y="648"/>
                    <a:pt x="1025" y="523"/>
                  </a:cubicBezTo>
                  <a:cubicBezTo>
                    <a:pt x="1084" y="344"/>
                    <a:pt x="918" y="130"/>
                    <a:pt x="644" y="35"/>
                  </a:cubicBezTo>
                  <a:cubicBezTo>
                    <a:pt x="570" y="11"/>
                    <a:pt x="496" y="0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1804675" y="6855538"/>
              <a:ext cx="18775" cy="12600"/>
            </a:xfrm>
            <a:custGeom>
              <a:avLst/>
              <a:gdLst/>
              <a:ahLst/>
              <a:cxnLst/>
              <a:rect l="l" t="t" r="r" b="b"/>
              <a:pathLst>
                <a:path w="751" h="504" extrusionOk="0">
                  <a:moveTo>
                    <a:pt x="300" y="0"/>
                  </a:moveTo>
                  <a:cubicBezTo>
                    <a:pt x="178" y="0"/>
                    <a:pt x="73" y="51"/>
                    <a:pt x="48" y="145"/>
                  </a:cubicBezTo>
                  <a:cubicBezTo>
                    <a:pt x="0" y="264"/>
                    <a:pt x="119" y="419"/>
                    <a:pt x="298" y="478"/>
                  </a:cubicBezTo>
                  <a:cubicBezTo>
                    <a:pt x="353" y="495"/>
                    <a:pt x="406" y="503"/>
                    <a:pt x="456" y="503"/>
                  </a:cubicBezTo>
                  <a:cubicBezTo>
                    <a:pt x="580" y="503"/>
                    <a:pt x="681" y="452"/>
                    <a:pt x="715" y="359"/>
                  </a:cubicBezTo>
                  <a:cubicBezTo>
                    <a:pt x="750" y="240"/>
                    <a:pt x="643" y="85"/>
                    <a:pt x="453" y="26"/>
                  </a:cubicBezTo>
                  <a:cubicBezTo>
                    <a:pt x="402" y="9"/>
                    <a:pt x="349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1838300" y="6828688"/>
              <a:ext cx="22050" cy="16275"/>
            </a:xfrm>
            <a:custGeom>
              <a:avLst/>
              <a:gdLst/>
              <a:ahLst/>
              <a:cxnLst/>
              <a:rect l="l" t="t" r="r" b="b"/>
              <a:pathLst>
                <a:path w="882" h="651" extrusionOk="0">
                  <a:moveTo>
                    <a:pt x="371" y="0"/>
                  </a:moveTo>
                  <a:cubicBezTo>
                    <a:pt x="221" y="0"/>
                    <a:pt x="92" y="72"/>
                    <a:pt x="48" y="195"/>
                  </a:cubicBezTo>
                  <a:cubicBezTo>
                    <a:pt x="1" y="361"/>
                    <a:pt x="120" y="552"/>
                    <a:pt x="334" y="623"/>
                  </a:cubicBezTo>
                  <a:cubicBezTo>
                    <a:pt x="390" y="642"/>
                    <a:pt x="446" y="651"/>
                    <a:pt x="499" y="651"/>
                  </a:cubicBezTo>
                  <a:cubicBezTo>
                    <a:pt x="650" y="651"/>
                    <a:pt x="778" y="580"/>
                    <a:pt x="822" y="457"/>
                  </a:cubicBezTo>
                  <a:cubicBezTo>
                    <a:pt x="882" y="290"/>
                    <a:pt x="751" y="99"/>
                    <a:pt x="537" y="28"/>
                  </a:cubicBezTo>
                  <a:cubicBezTo>
                    <a:pt x="481" y="9"/>
                    <a:pt x="42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3"/>
            <p:cNvSpPr/>
            <p:nvPr/>
          </p:nvSpPr>
          <p:spPr>
            <a:xfrm>
              <a:off x="1847825" y="6523088"/>
              <a:ext cx="175950" cy="216725"/>
            </a:xfrm>
            <a:custGeom>
              <a:avLst/>
              <a:gdLst/>
              <a:ahLst/>
              <a:cxnLst/>
              <a:rect l="l" t="t" r="r" b="b"/>
              <a:pathLst>
                <a:path w="7038" h="8669" extrusionOk="0">
                  <a:moveTo>
                    <a:pt x="3037" y="1"/>
                  </a:moveTo>
                  <a:lnTo>
                    <a:pt x="2977" y="108"/>
                  </a:lnTo>
                  <a:cubicBezTo>
                    <a:pt x="5156" y="1286"/>
                    <a:pt x="6275" y="3525"/>
                    <a:pt x="5644" y="5430"/>
                  </a:cubicBezTo>
                  <a:cubicBezTo>
                    <a:pt x="5076" y="7115"/>
                    <a:pt x="3321" y="8158"/>
                    <a:pt x="1248" y="8158"/>
                  </a:cubicBezTo>
                  <a:cubicBezTo>
                    <a:pt x="846" y="8158"/>
                    <a:pt x="432" y="8118"/>
                    <a:pt x="13" y="8037"/>
                  </a:cubicBezTo>
                  <a:lnTo>
                    <a:pt x="1" y="8144"/>
                  </a:lnTo>
                  <a:cubicBezTo>
                    <a:pt x="429" y="8240"/>
                    <a:pt x="858" y="8275"/>
                    <a:pt x="1263" y="8275"/>
                  </a:cubicBezTo>
                  <a:cubicBezTo>
                    <a:pt x="1406" y="8275"/>
                    <a:pt x="1537" y="8275"/>
                    <a:pt x="1668" y="8263"/>
                  </a:cubicBezTo>
                  <a:lnTo>
                    <a:pt x="2311" y="8668"/>
                  </a:lnTo>
                  <a:lnTo>
                    <a:pt x="2370" y="8573"/>
                  </a:lnTo>
                  <a:lnTo>
                    <a:pt x="1858" y="8252"/>
                  </a:lnTo>
                  <a:cubicBezTo>
                    <a:pt x="2370" y="8192"/>
                    <a:pt x="2858" y="8085"/>
                    <a:pt x="3311" y="7906"/>
                  </a:cubicBezTo>
                  <a:lnTo>
                    <a:pt x="3846" y="8442"/>
                  </a:lnTo>
                  <a:lnTo>
                    <a:pt x="3930" y="8359"/>
                  </a:lnTo>
                  <a:lnTo>
                    <a:pt x="3430" y="7859"/>
                  </a:lnTo>
                  <a:cubicBezTo>
                    <a:pt x="3811" y="7704"/>
                    <a:pt x="4156" y="7501"/>
                    <a:pt x="4466" y="7251"/>
                  </a:cubicBezTo>
                  <a:lnTo>
                    <a:pt x="5228" y="7918"/>
                  </a:lnTo>
                  <a:lnTo>
                    <a:pt x="5311" y="7835"/>
                  </a:lnTo>
                  <a:lnTo>
                    <a:pt x="4561" y="7180"/>
                  </a:lnTo>
                  <a:cubicBezTo>
                    <a:pt x="4847" y="6942"/>
                    <a:pt x="5097" y="6668"/>
                    <a:pt x="5311" y="6370"/>
                  </a:cubicBezTo>
                  <a:lnTo>
                    <a:pt x="6311" y="6978"/>
                  </a:lnTo>
                  <a:lnTo>
                    <a:pt x="6371" y="6882"/>
                  </a:lnTo>
                  <a:lnTo>
                    <a:pt x="5370" y="6263"/>
                  </a:lnTo>
                  <a:cubicBezTo>
                    <a:pt x="5525" y="6013"/>
                    <a:pt x="5656" y="5751"/>
                    <a:pt x="5751" y="5465"/>
                  </a:cubicBezTo>
                  <a:cubicBezTo>
                    <a:pt x="5799" y="5323"/>
                    <a:pt x="5835" y="5180"/>
                    <a:pt x="5871" y="5037"/>
                  </a:cubicBezTo>
                  <a:lnTo>
                    <a:pt x="6978" y="5585"/>
                  </a:lnTo>
                  <a:lnTo>
                    <a:pt x="7037" y="5477"/>
                  </a:lnTo>
                  <a:lnTo>
                    <a:pt x="5882" y="4918"/>
                  </a:lnTo>
                  <a:cubicBezTo>
                    <a:pt x="5978" y="4370"/>
                    <a:pt x="5942" y="3822"/>
                    <a:pt x="5787" y="3275"/>
                  </a:cubicBezTo>
                  <a:lnTo>
                    <a:pt x="5787" y="3275"/>
                  </a:lnTo>
                  <a:lnTo>
                    <a:pt x="6835" y="3572"/>
                  </a:lnTo>
                  <a:lnTo>
                    <a:pt x="6859" y="3465"/>
                  </a:lnTo>
                  <a:lnTo>
                    <a:pt x="5751" y="3144"/>
                  </a:lnTo>
                  <a:cubicBezTo>
                    <a:pt x="5609" y="2668"/>
                    <a:pt x="5370" y="2203"/>
                    <a:pt x="5073" y="1775"/>
                  </a:cubicBezTo>
                  <a:lnTo>
                    <a:pt x="5073" y="1775"/>
                  </a:lnTo>
                  <a:lnTo>
                    <a:pt x="6002" y="2072"/>
                  </a:lnTo>
                  <a:lnTo>
                    <a:pt x="6037" y="1965"/>
                  </a:lnTo>
                  <a:lnTo>
                    <a:pt x="4954" y="1620"/>
                  </a:lnTo>
                  <a:cubicBezTo>
                    <a:pt x="4466" y="989"/>
                    <a:pt x="3823" y="429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3"/>
          <p:cNvSpPr/>
          <p:nvPr/>
        </p:nvSpPr>
        <p:spPr>
          <a:xfrm>
            <a:off x="8576428" y="4794675"/>
            <a:ext cx="2826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9C581-815B-053C-5931-CFD41BAC74B5}"/>
              </a:ext>
            </a:extLst>
          </p:cNvPr>
          <p:cNvGrpSpPr/>
          <p:nvPr/>
        </p:nvGrpSpPr>
        <p:grpSpPr>
          <a:xfrm>
            <a:off x="3106673" y="359450"/>
            <a:ext cx="2930654" cy="746149"/>
            <a:chOff x="1852505" y="3331270"/>
            <a:chExt cx="4741161" cy="1301645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AD6F3883-9CEC-30EF-6E10-E26FBDBAF61A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4279DC-7DDF-CEB1-85E4-18101CF5B0F7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44554B0-A207-8E8B-0916-DB562E577169}"/>
              </a:ext>
            </a:extLst>
          </p:cNvPr>
          <p:cNvSpPr txBox="1"/>
          <p:nvPr/>
        </p:nvSpPr>
        <p:spPr>
          <a:xfrm>
            <a:off x="577735" y="1178835"/>
            <a:ext cx="7898521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Một chồng cột gỗ được xếp thành các lớp, hai lớp liên tiếp nhau hơn kém nhau 1 cột gỗ (Hình 2)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1B0E3-5274-8187-E529-1033AB3F19A9}"/>
              </a:ext>
            </a:extLst>
          </p:cNvPr>
          <p:cNvSpPr txBox="1"/>
          <p:nvPr/>
        </p:nvSpPr>
        <p:spPr>
          <a:xfrm>
            <a:off x="520138" y="2066594"/>
            <a:ext cx="5517189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a) Gọi u</a:t>
            </a:r>
            <a:r>
              <a:rPr lang="vi-VN" sz="1800" baseline="-25000" dirty="0">
                <a:latin typeface="+mn-lt"/>
              </a:rPr>
              <a:t>1</a:t>
            </a:r>
            <a:r>
              <a:rPr lang="vi-VN" sz="1800" dirty="0">
                <a:latin typeface="+mn-lt"/>
              </a:rPr>
              <a:t> = 25 là số cột gỗ có ở hàng dưới cùng của chồng cột gỗ, u</a:t>
            </a:r>
            <a:r>
              <a:rPr lang="vi-VN" sz="1800" baseline="-25000" dirty="0">
                <a:latin typeface="+mn-lt"/>
              </a:rPr>
              <a:t>n</a:t>
            </a:r>
            <a:r>
              <a:rPr lang="vi-VN" sz="1800" dirty="0">
                <a:latin typeface="+mn-lt"/>
              </a:rPr>
              <a:t> là số cột gỗ có ở hàng thứ n tính từ dưới lên trên. Xét tính tăng, giảm của dãy số này.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b) Gọi </a:t>
            </a:r>
            <a:r>
              <a:rPr lang="vi-VN" sz="1800" dirty="0" err="1">
                <a:latin typeface="+mn-lt"/>
              </a:rPr>
              <a:t>v</a:t>
            </a:r>
            <a:r>
              <a:rPr lang="vi-VN" sz="1800" baseline="-25000" dirty="0" err="1">
                <a:latin typeface="+mn-lt"/>
              </a:rPr>
              <a:t>t</a:t>
            </a:r>
            <a:r>
              <a:rPr lang="vi-VN" sz="1800" dirty="0">
                <a:latin typeface="+mn-lt"/>
              </a:rPr>
              <a:t> = 14 là số cột gỗ có ở hàng trên cùng của chồng cột gỗ, </a:t>
            </a:r>
            <a:r>
              <a:rPr lang="vi-VN" sz="1800" dirty="0" err="1">
                <a:latin typeface="+mn-lt"/>
              </a:rPr>
              <a:t>v</a:t>
            </a:r>
            <a:r>
              <a:rPr lang="vi-VN" sz="1800" baseline="-25000" dirty="0" err="1">
                <a:latin typeface="+mn-lt"/>
              </a:rPr>
              <a:t>n</a:t>
            </a:r>
            <a:r>
              <a:rPr lang="vi-VN" sz="1800" dirty="0">
                <a:latin typeface="+mn-lt"/>
              </a:rPr>
              <a:t> là số cột gỗ có ở hàng thứ n tính từ trên xuống dưới. Xét tính tăng, giảm của dãy số này.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49AB6-F587-31BB-B31B-0CB60ECC6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666" y="2186571"/>
            <a:ext cx="2621073" cy="172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3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53"/>
          <p:cNvGrpSpPr/>
          <p:nvPr/>
        </p:nvGrpSpPr>
        <p:grpSpPr>
          <a:xfrm flipH="1">
            <a:off x="8153030" y="4127697"/>
            <a:ext cx="705998" cy="666978"/>
            <a:chOff x="1623700" y="6514440"/>
            <a:chExt cx="416150" cy="393173"/>
          </a:xfrm>
        </p:grpSpPr>
        <p:sp>
          <p:nvSpPr>
            <p:cNvPr id="1068" name="Google Shape;1068;p53"/>
            <p:cNvSpPr/>
            <p:nvPr/>
          </p:nvSpPr>
          <p:spPr>
            <a:xfrm>
              <a:off x="1748700" y="6514440"/>
              <a:ext cx="291150" cy="253050"/>
            </a:xfrm>
            <a:custGeom>
              <a:avLst/>
              <a:gdLst/>
              <a:ahLst/>
              <a:cxnLst/>
              <a:rect l="l" t="t" r="r" b="b"/>
              <a:pathLst>
                <a:path w="11646" h="10122" extrusionOk="0">
                  <a:moveTo>
                    <a:pt x="5043" y="1"/>
                  </a:moveTo>
                  <a:cubicBezTo>
                    <a:pt x="2976" y="1"/>
                    <a:pt x="1171" y="1041"/>
                    <a:pt x="596" y="2763"/>
                  </a:cubicBezTo>
                  <a:cubicBezTo>
                    <a:pt x="1" y="4538"/>
                    <a:pt x="882" y="6514"/>
                    <a:pt x="2632" y="7752"/>
                  </a:cubicBezTo>
                  <a:lnTo>
                    <a:pt x="2227" y="8943"/>
                  </a:lnTo>
                  <a:lnTo>
                    <a:pt x="2811" y="9133"/>
                  </a:lnTo>
                  <a:lnTo>
                    <a:pt x="3156" y="8086"/>
                  </a:lnTo>
                  <a:cubicBezTo>
                    <a:pt x="3525" y="8300"/>
                    <a:pt x="3930" y="8478"/>
                    <a:pt x="4359" y="8621"/>
                  </a:cubicBezTo>
                  <a:cubicBezTo>
                    <a:pt x="4418" y="8645"/>
                    <a:pt x="4490" y="8669"/>
                    <a:pt x="4561" y="8693"/>
                  </a:cubicBezTo>
                  <a:lnTo>
                    <a:pt x="3692" y="9645"/>
                  </a:lnTo>
                  <a:lnTo>
                    <a:pt x="4359" y="10122"/>
                  </a:lnTo>
                  <a:lnTo>
                    <a:pt x="5192" y="8848"/>
                  </a:lnTo>
                  <a:cubicBezTo>
                    <a:pt x="5609" y="8929"/>
                    <a:pt x="6023" y="8969"/>
                    <a:pt x="6427" y="8969"/>
                  </a:cubicBezTo>
                  <a:cubicBezTo>
                    <a:pt x="8501" y="8969"/>
                    <a:pt x="10305" y="7928"/>
                    <a:pt x="10883" y="6204"/>
                  </a:cubicBezTo>
                  <a:cubicBezTo>
                    <a:pt x="11645" y="3918"/>
                    <a:pt x="9967" y="1299"/>
                    <a:pt x="7121" y="347"/>
                  </a:cubicBezTo>
                  <a:cubicBezTo>
                    <a:pt x="6423" y="112"/>
                    <a:pt x="5719" y="1"/>
                    <a:pt x="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1623700" y="6722188"/>
              <a:ext cx="251550" cy="185425"/>
            </a:xfrm>
            <a:custGeom>
              <a:avLst/>
              <a:gdLst/>
              <a:ahLst/>
              <a:cxnLst/>
              <a:rect l="l" t="t" r="r" b="b"/>
              <a:pathLst>
                <a:path w="10062" h="7417" extrusionOk="0">
                  <a:moveTo>
                    <a:pt x="5711" y="0"/>
                  </a:moveTo>
                  <a:cubicBezTo>
                    <a:pt x="5372" y="0"/>
                    <a:pt x="5008" y="23"/>
                    <a:pt x="4620" y="73"/>
                  </a:cubicBezTo>
                  <a:cubicBezTo>
                    <a:pt x="560" y="597"/>
                    <a:pt x="0" y="4145"/>
                    <a:pt x="0" y="4145"/>
                  </a:cubicBezTo>
                  <a:lnTo>
                    <a:pt x="631" y="6395"/>
                  </a:lnTo>
                  <a:cubicBezTo>
                    <a:pt x="631" y="6395"/>
                    <a:pt x="2005" y="7416"/>
                    <a:pt x="4122" y="7416"/>
                  </a:cubicBezTo>
                  <a:cubicBezTo>
                    <a:pt x="5756" y="7416"/>
                    <a:pt x="7832" y="6809"/>
                    <a:pt x="10061" y="4657"/>
                  </a:cubicBezTo>
                  <a:lnTo>
                    <a:pt x="9990" y="2026"/>
                  </a:lnTo>
                  <a:cubicBezTo>
                    <a:pt x="9990" y="2026"/>
                    <a:pt x="8919" y="0"/>
                    <a:pt x="5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1634700" y="6733238"/>
              <a:ext cx="227450" cy="125750"/>
            </a:xfrm>
            <a:custGeom>
              <a:avLst/>
              <a:gdLst/>
              <a:ahLst/>
              <a:cxnLst/>
              <a:rect l="l" t="t" r="r" b="b"/>
              <a:pathLst>
                <a:path w="9098" h="5030" extrusionOk="0">
                  <a:moveTo>
                    <a:pt x="5107" y="0"/>
                  </a:moveTo>
                  <a:cubicBezTo>
                    <a:pt x="4824" y="0"/>
                    <a:pt x="4523" y="19"/>
                    <a:pt x="4204" y="60"/>
                  </a:cubicBezTo>
                  <a:cubicBezTo>
                    <a:pt x="584" y="536"/>
                    <a:pt x="1" y="3846"/>
                    <a:pt x="1" y="3846"/>
                  </a:cubicBezTo>
                  <a:cubicBezTo>
                    <a:pt x="1" y="3846"/>
                    <a:pt x="1876" y="5029"/>
                    <a:pt x="4104" y="5029"/>
                  </a:cubicBezTo>
                  <a:cubicBezTo>
                    <a:pt x="5785" y="5029"/>
                    <a:pt x="7668" y="4355"/>
                    <a:pt x="9097" y="1989"/>
                  </a:cubicBezTo>
                  <a:cubicBezTo>
                    <a:pt x="9097" y="1989"/>
                    <a:pt x="8029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1731150" y="6749613"/>
              <a:ext cx="82175" cy="54250"/>
            </a:xfrm>
            <a:custGeom>
              <a:avLst/>
              <a:gdLst/>
              <a:ahLst/>
              <a:cxnLst/>
              <a:rect l="l" t="t" r="r" b="b"/>
              <a:pathLst>
                <a:path w="3287" h="2170" extrusionOk="0">
                  <a:moveTo>
                    <a:pt x="3287" y="0"/>
                  </a:moveTo>
                  <a:lnTo>
                    <a:pt x="1132" y="893"/>
                  </a:lnTo>
                  <a:lnTo>
                    <a:pt x="1072" y="1488"/>
                  </a:lnTo>
                  <a:lnTo>
                    <a:pt x="1929" y="1560"/>
                  </a:lnTo>
                  <a:lnTo>
                    <a:pt x="3287" y="0"/>
                  </a:lnTo>
                  <a:close/>
                  <a:moveTo>
                    <a:pt x="377" y="1486"/>
                  </a:moveTo>
                  <a:cubicBezTo>
                    <a:pt x="212" y="1486"/>
                    <a:pt x="89" y="1537"/>
                    <a:pt x="60" y="1631"/>
                  </a:cubicBezTo>
                  <a:cubicBezTo>
                    <a:pt x="1" y="1786"/>
                    <a:pt x="215" y="2000"/>
                    <a:pt x="536" y="2108"/>
                  </a:cubicBezTo>
                  <a:cubicBezTo>
                    <a:pt x="661" y="2149"/>
                    <a:pt x="782" y="2169"/>
                    <a:pt x="887" y="2169"/>
                  </a:cubicBezTo>
                  <a:cubicBezTo>
                    <a:pt x="1053" y="2169"/>
                    <a:pt x="1178" y="2119"/>
                    <a:pt x="1215" y="2024"/>
                  </a:cubicBezTo>
                  <a:cubicBezTo>
                    <a:pt x="1263" y="1869"/>
                    <a:pt x="1048" y="1655"/>
                    <a:pt x="727" y="1548"/>
                  </a:cubicBezTo>
                  <a:cubicBezTo>
                    <a:pt x="602" y="1506"/>
                    <a:pt x="481" y="1486"/>
                    <a:pt x="377" y="1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1688300" y="6757338"/>
              <a:ext cx="113125" cy="78025"/>
            </a:xfrm>
            <a:custGeom>
              <a:avLst/>
              <a:gdLst/>
              <a:ahLst/>
              <a:cxnLst/>
              <a:rect l="l" t="t" r="r" b="b"/>
              <a:pathLst>
                <a:path w="4525" h="3121" extrusionOk="0">
                  <a:moveTo>
                    <a:pt x="0" y="1"/>
                  </a:moveTo>
                  <a:lnTo>
                    <a:pt x="1203" y="1382"/>
                  </a:lnTo>
                  <a:lnTo>
                    <a:pt x="1691" y="1299"/>
                  </a:lnTo>
                  <a:lnTo>
                    <a:pt x="1607" y="870"/>
                  </a:lnTo>
                  <a:lnTo>
                    <a:pt x="0" y="1"/>
                  </a:lnTo>
                  <a:close/>
                  <a:moveTo>
                    <a:pt x="3358" y="1822"/>
                  </a:moveTo>
                  <a:lnTo>
                    <a:pt x="2858" y="1918"/>
                  </a:lnTo>
                  <a:lnTo>
                    <a:pt x="3012" y="2370"/>
                  </a:lnTo>
                  <a:lnTo>
                    <a:pt x="4524" y="3013"/>
                  </a:lnTo>
                  <a:lnTo>
                    <a:pt x="3358" y="1822"/>
                  </a:lnTo>
                  <a:close/>
                  <a:moveTo>
                    <a:pt x="1369" y="1715"/>
                  </a:moveTo>
                  <a:lnTo>
                    <a:pt x="167" y="3120"/>
                  </a:lnTo>
                  <a:lnTo>
                    <a:pt x="1965" y="2156"/>
                  </a:lnTo>
                  <a:lnTo>
                    <a:pt x="1893" y="1787"/>
                  </a:lnTo>
                  <a:lnTo>
                    <a:pt x="1369" y="1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1668650" y="6739313"/>
              <a:ext cx="169375" cy="107950"/>
            </a:xfrm>
            <a:custGeom>
              <a:avLst/>
              <a:gdLst/>
              <a:ahLst/>
              <a:cxnLst/>
              <a:rect l="l" t="t" r="r" b="b"/>
              <a:pathLst>
                <a:path w="6775" h="4318" extrusionOk="0">
                  <a:moveTo>
                    <a:pt x="3689" y="0"/>
                  </a:moveTo>
                  <a:cubicBezTo>
                    <a:pt x="2372" y="0"/>
                    <a:pt x="1374" y="547"/>
                    <a:pt x="1358" y="555"/>
                  </a:cubicBezTo>
                  <a:lnTo>
                    <a:pt x="1417" y="650"/>
                  </a:lnTo>
                  <a:cubicBezTo>
                    <a:pt x="1425" y="650"/>
                    <a:pt x="2398" y="117"/>
                    <a:pt x="3685" y="117"/>
                  </a:cubicBezTo>
                  <a:cubicBezTo>
                    <a:pt x="4213" y="117"/>
                    <a:pt x="4793" y="207"/>
                    <a:pt x="5382" y="460"/>
                  </a:cubicBezTo>
                  <a:lnTo>
                    <a:pt x="5429" y="353"/>
                  </a:lnTo>
                  <a:cubicBezTo>
                    <a:pt x="4826" y="92"/>
                    <a:pt x="4230" y="0"/>
                    <a:pt x="3689" y="0"/>
                  </a:cubicBezTo>
                  <a:close/>
                  <a:moveTo>
                    <a:pt x="5846" y="615"/>
                  </a:moveTo>
                  <a:lnTo>
                    <a:pt x="5799" y="722"/>
                  </a:lnTo>
                  <a:cubicBezTo>
                    <a:pt x="6251" y="936"/>
                    <a:pt x="6501" y="1210"/>
                    <a:pt x="6537" y="1543"/>
                  </a:cubicBezTo>
                  <a:cubicBezTo>
                    <a:pt x="6644" y="2377"/>
                    <a:pt x="5489" y="3341"/>
                    <a:pt x="5477" y="3353"/>
                  </a:cubicBezTo>
                  <a:lnTo>
                    <a:pt x="5549" y="3448"/>
                  </a:lnTo>
                  <a:cubicBezTo>
                    <a:pt x="5596" y="3401"/>
                    <a:pt x="6775" y="2424"/>
                    <a:pt x="6656" y="1531"/>
                  </a:cubicBezTo>
                  <a:cubicBezTo>
                    <a:pt x="6608" y="1150"/>
                    <a:pt x="6334" y="841"/>
                    <a:pt x="5846" y="615"/>
                  </a:cubicBezTo>
                  <a:close/>
                  <a:moveTo>
                    <a:pt x="655" y="1138"/>
                  </a:moveTo>
                  <a:cubicBezTo>
                    <a:pt x="631" y="1162"/>
                    <a:pt x="0" y="1817"/>
                    <a:pt x="48" y="2603"/>
                  </a:cubicBezTo>
                  <a:cubicBezTo>
                    <a:pt x="72" y="3020"/>
                    <a:pt x="274" y="3389"/>
                    <a:pt x="667" y="3710"/>
                  </a:cubicBezTo>
                  <a:lnTo>
                    <a:pt x="738" y="3615"/>
                  </a:lnTo>
                  <a:cubicBezTo>
                    <a:pt x="381" y="3317"/>
                    <a:pt x="179" y="2972"/>
                    <a:pt x="167" y="2591"/>
                  </a:cubicBezTo>
                  <a:cubicBezTo>
                    <a:pt x="119" y="1865"/>
                    <a:pt x="726" y="1222"/>
                    <a:pt x="738" y="1222"/>
                  </a:cubicBezTo>
                  <a:lnTo>
                    <a:pt x="655" y="1138"/>
                  </a:lnTo>
                  <a:close/>
                  <a:moveTo>
                    <a:pt x="4882" y="3782"/>
                  </a:moveTo>
                  <a:cubicBezTo>
                    <a:pt x="4344" y="4105"/>
                    <a:pt x="3718" y="4205"/>
                    <a:pt x="3148" y="4205"/>
                  </a:cubicBezTo>
                  <a:cubicBezTo>
                    <a:pt x="2228" y="4205"/>
                    <a:pt x="1456" y="3944"/>
                    <a:pt x="1441" y="3936"/>
                  </a:cubicBezTo>
                  <a:lnTo>
                    <a:pt x="1405" y="4044"/>
                  </a:lnTo>
                  <a:cubicBezTo>
                    <a:pt x="1417" y="4055"/>
                    <a:pt x="2203" y="4317"/>
                    <a:pt x="3143" y="4317"/>
                  </a:cubicBezTo>
                  <a:cubicBezTo>
                    <a:pt x="3727" y="4317"/>
                    <a:pt x="4382" y="4222"/>
                    <a:pt x="4941" y="3877"/>
                  </a:cubicBezTo>
                  <a:lnTo>
                    <a:pt x="4882" y="37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1624875" y="6771038"/>
              <a:ext cx="247400" cy="88725"/>
            </a:xfrm>
            <a:custGeom>
              <a:avLst/>
              <a:gdLst/>
              <a:ahLst/>
              <a:cxnLst/>
              <a:rect l="l" t="t" r="r" b="b"/>
              <a:pathLst>
                <a:path w="9896" h="3549" extrusionOk="0">
                  <a:moveTo>
                    <a:pt x="9788" y="0"/>
                  </a:moveTo>
                  <a:cubicBezTo>
                    <a:pt x="8800" y="1751"/>
                    <a:pt x="7478" y="2846"/>
                    <a:pt x="5871" y="3251"/>
                  </a:cubicBezTo>
                  <a:cubicBezTo>
                    <a:pt x="5376" y="3377"/>
                    <a:pt x="4881" y="3430"/>
                    <a:pt x="4401" y="3430"/>
                  </a:cubicBezTo>
                  <a:cubicBezTo>
                    <a:pt x="2075" y="3430"/>
                    <a:pt x="90" y="2199"/>
                    <a:pt x="61" y="2179"/>
                  </a:cubicBezTo>
                  <a:lnTo>
                    <a:pt x="1" y="2286"/>
                  </a:lnTo>
                  <a:cubicBezTo>
                    <a:pt x="25" y="2298"/>
                    <a:pt x="2049" y="3548"/>
                    <a:pt x="4418" y="3548"/>
                  </a:cubicBezTo>
                  <a:cubicBezTo>
                    <a:pt x="4906" y="3548"/>
                    <a:pt x="5406" y="3489"/>
                    <a:pt x="5906" y="3370"/>
                  </a:cubicBezTo>
                  <a:cubicBezTo>
                    <a:pt x="7538" y="2953"/>
                    <a:pt x="8883" y="1846"/>
                    <a:pt x="9895" y="60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1643925" y="6857813"/>
              <a:ext cx="30100" cy="19675"/>
            </a:xfrm>
            <a:custGeom>
              <a:avLst/>
              <a:gdLst/>
              <a:ahLst/>
              <a:cxnLst/>
              <a:rect l="l" t="t" r="r" b="b"/>
              <a:pathLst>
                <a:path w="1204" h="787" extrusionOk="0">
                  <a:moveTo>
                    <a:pt x="460" y="0"/>
                  </a:moveTo>
                  <a:cubicBezTo>
                    <a:pt x="268" y="0"/>
                    <a:pt x="111" y="78"/>
                    <a:pt x="61" y="220"/>
                  </a:cubicBezTo>
                  <a:cubicBezTo>
                    <a:pt x="1" y="411"/>
                    <a:pt x="191" y="649"/>
                    <a:pt x="489" y="744"/>
                  </a:cubicBezTo>
                  <a:cubicBezTo>
                    <a:pt x="574" y="773"/>
                    <a:pt x="661" y="786"/>
                    <a:pt x="741" y="786"/>
                  </a:cubicBezTo>
                  <a:cubicBezTo>
                    <a:pt x="931" y="786"/>
                    <a:pt x="1090" y="711"/>
                    <a:pt x="1132" y="578"/>
                  </a:cubicBezTo>
                  <a:cubicBezTo>
                    <a:pt x="1204" y="387"/>
                    <a:pt x="1013" y="149"/>
                    <a:pt x="715" y="42"/>
                  </a:cubicBezTo>
                  <a:cubicBezTo>
                    <a:pt x="628" y="14"/>
                    <a:pt x="541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1696025" y="6871588"/>
              <a:ext cx="25325" cy="16200"/>
            </a:xfrm>
            <a:custGeom>
              <a:avLst/>
              <a:gdLst/>
              <a:ahLst/>
              <a:cxnLst/>
              <a:rect l="l" t="t" r="r" b="b"/>
              <a:pathLst>
                <a:path w="1013" h="648" extrusionOk="0">
                  <a:moveTo>
                    <a:pt x="377" y="1"/>
                  </a:moveTo>
                  <a:cubicBezTo>
                    <a:pt x="216" y="1"/>
                    <a:pt x="89" y="62"/>
                    <a:pt x="48" y="169"/>
                  </a:cubicBezTo>
                  <a:cubicBezTo>
                    <a:pt x="1" y="324"/>
                    <a:pt x="155" y="527"/>
                    <a:pt x="417" y="610"/>
                  </a:cubicBezTo>
                  <a:cubicBezTo>
                    <a:pt x="494" y="636"/>
                    <a:pt x="571" y="648"/>
                    <a:pt x="642" y="648"/>
                  </a:cubicBezTo>
                  <a:cubicBezTo>
                    <a:pt x="802" y="648"/>
                    <a:pt x="932" y="586"/>
                    <a:pt x="965" y="479"/>
                  </a:cubicBezTo>
                  <a:cubicBezTo>
                    <a:pt x="1013" y="324"/>
                    <a:pt x="858" y="122"/>
                    <a:pt x="608" y="38"/>
                  </a:cubicBezTo>
                  <a:cubicBezTo>
                    <a:pt x="527" y="13"/>
                    <a:pt x="449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1752575" y="6870788"/>
              <a:ext cx="27125" cy="18000"/>
            </a:xfrm>
            <a:custGeom>
              <a:avLst/>
              <a:gdLst/>
              <a:ahLst/>
              <a:cxnLst/>
              <a:rect l="l" t="t" r="r" b="b"/>
              <a:pathLst>
                <a:path w="1085" h="720" extrusionOk="0">
                  <a:moveTo>
                    <a:pt x="427" y="0"/>
                  </a:moveTo>
                  <a:cubicBezTo>
                    <a:pt x="250" y="0"/>
                    <a:pt x="103" y="73"/>
                    <a:pt x="60" y="201"/>
                  </a:cubicBezTo>
                  <a:cubicBezTo>
                    <a:pt x="1" y="380"/>
                    <a:pt x="167" y="594"/>
                    <a:pt x="429" y="678"/>
                  </a:cubicBezTo>
                  <a:cubicBezTo>
                    <a:pt x="512" y="706"/>
                    <a:pt x="594" y="720"/>
                    <a:pt x="669" y="720"/>
                  </a:cubicBezTo>
                  <a:cubicBezTo>
                    <a:pt x="843" y="720"/>
                    <a:pt x="983" y="648"/>
                    <a:pt x="1025" y="523"/>
                  </a:cubicBezTo>
                  <a:cubicBezTo>
                    <a:pt x="1084" y="344"/>
                    <a:pt x="918" y="130"/>
                    <a:pt x="644" y="35"/>
                  </a:cubicBezTo>
                  <a:cubicBezTo>
                    <a:pt x="570" y="11"/>
                    <a:pt x="496" y="0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1804675" y="6855538"/>
              <a:ext cx="18775" cy="12600"/>
            </a:xfrm>
            <a:custGeom>
              <a:avLst/>
              <a:gdLst/>
              <a:ahLst/>
              <a:cxnLst/>
              <a:rect l="l" t="t" r="r" b="b"/>
              <a:pathLst>
                <a:path w="751" h="504" extrusionOk="0">
                  <a:moveTo>
                    <a:pt x="300" y="0"/>
                  </a:moveTo>
                  <a:cubicBezTo>
                    <a:pt x="178" y="0"/>
                    <a:pt x="73" y="51"/>
                    <a:pt x="48" y="145"/>
                  </a:cubicBezTo>
                  <a:cubicBezTo>
                    <a:pt x="0" y="264"/>
                    <a:pt x="119" y="419"/>
                    <a:pt x="298" y="478"/>
                  </a:cubicBezTo>
                  <a:cubicBezTo>
                    <a:pt x="353" y="495"/>
                    <a:pt x="406" y="503"/>
                    <a:pt x="456" y="503"/>
                  </a:cubicBezTo>
                  <a:cubicBezTo>
                    <a:pt x="580" y="503"/>
                    <a:pt x="681" y="452"/>
                    <a:pt x="715" y="359"/>
                  </a:cubicBezTo>
                  <a:cubicBezTo>
                    <a:pt x="750" y="240"/>
                    <a:pt x="643" y="85"/>
                    <a:pt x="453" y="26"/>
                  </a:cubicBezTo>
                  <a:cubicBezTo>
                    <a:pt x="402" y="9"/>
                    <a:pt x="349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1838300" y="6828688"/>
              <a:ext cx="22050" cy="16275"/>
            </a:xfrm>
            <a:custGeom>
              <a:avLst/>
              <a:gdLst/>
              <a:ahLst/>
              <a:cxnLst/>
              <a:rect l="l" t="t" r="r" b="b"/>
              <a:pathLst>
                <a:path w="882" h="651" extrusionOk="0">
                  <a:moveTo>
                    <a:pt x="371" y="0"/>
                  </a:moveTo>
                  <a:cubicBezTo>
                    <a:pt x="221" y="0"/>
                    <a:pt x="92" y="72"/>
                    <a:pt x="48" y="195"/>
                  </a:cubicBezTo>
                  <a:cubicBezTo>
                    <a:pt x="1" y="361"/>
                    <a:pt x="120" y="552"/>
                    <a:pt x="334" y="623"/>
                  </a:cubicBezTo>
                  <a:cubicBezTo>
                    <a:pt x="390" y="642"/>
                    <a:pt x="446" y="651"/>
                    <a:pt x="499" y="651"/>
                  </a:cubicBezTo>
                  <a:cubicBezTo>
                    <a:pt x="650" y="651"/>
                    <a:pt x="778" y="580"/>
                    <a:pt x="822" y="457"/>
                  </a:cubicBezTo>
                  <a:cubicBezTo>
                    <a:pt x="882" y="290"/>
                    <a:pt x="751" y="99"/>
                    <a:pt x="537" y="28"/>
                  </a:cubicBezTo>
                  <a:cubicBezTo>
                    <a:pt x="481" y="9"/>
                    <a:pt x="42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3"/>
            <p:cNvSpPr/>
            <p:nvPr/>
          </p:nvSpPr>
          <p:spPr>
            <a:xfrm>
              <a:off x="1847825" y="6523088"/>
              <a:ext cx="175950" cy="216725"/>
            </a:xfrm>
            <a:custGeom>
              <a:avLst/>
              <a:gdLst/>
              <a:ahLst/>
              <a:cxnLst/>
              <a:rect l="l" t="t" r="r" b="b"/>
              <a:pathLst>
                <a:path w="7038" h="8669" extrusionOk="0">
                  <a:moveTo>
                    <a:pt x="3037" y="1"/>
                  </a:moveTo>
                  <a:lnTo>
                    <a:pt x="2977" y="108"/>
                  </a:lnTo>
                  <a:cubicBezTo>
                    <a:pt x="5156" y="1286"/>
                    <a:pt x="6275" y="3525"/>
                    <a:pt x="5644" y="5430"/>
                  </a:cubicBezTo>
                  <a:cubicBezTo>
                    <a:pt x="5076" y="7115"/>
                    <a:pt x="3321" y="8158"/>
                    <a:pt x="1248" y="8158"/>
                  </a:cubicBezTo>
                  <a:cubicBezTo>
                    <a:pt x="846" y="8158"/>
                    <a:pt x="432" y="8118"/>
                    <a:pt x="13" y="8037"/>
                  </a:cubicBezTo>
                  <a:lnTo>
                    <a:pt x="1" y="8144"/>
                  </a:lnTo>
                  <a:cubicBezTo>
                    <a:pt x="429" y="8240"/>
                    <a:pt x="858" y="8275"/>
                    <a:pt x="1263" y="8275"/>
                  </a:cubicBezTo>
                  <a:cubicBezTo>
                    <a:pt x="1406" y="8275"/>
                    <a:pt x="1537" y="8275"/>
                    <a:pt x="1668" y="8263"/>
                  </a:cubicBezTo>
                  <a:lnTo>
                    <a:pt x="2311" y="8668"/>
                  </a:lnTo>
                  <a:lnTo>
                    <a:pt x="2370" y="8573"/>
                  </a:lnTo>
                  <a:lnTo>
                    <a:pt x="1858" y="8252"/>
                  </a:lnTo>
                  <a:cubicBezTo>
                    <a:pt x="2370" y="8192"/>
                    <a:pt x="2858" y="8085"/>
                    <a:pt x="3311" y="7906"/>
                  </a:cubicBezTo>
                  <a:lnTo>
                    <a:pt x="3846" y="8442"/>
                  </a:lnTo>
                  <a:lnTo>
                    <a:pt x="3930" y="8359"/>
                  </a:lnTo>
                  <a:lnTo>
                    <a:pt x="3430" y="7859"/>
                  </a:lnTo>
                  <a:cubicBezTo>
                    <a:pt x="3811" y="7704"/>
                    <a:pt x="4156" y="7501"/>
                    <a:pt x="4466" y="7251"/>
                  </a:cubicBezTo>
                  <a:lnTo>
                    <a:pt x="5228" y="7918"/>
                  </a:lnTo>
                  <a:lnTo>
                    <a:pt x="5311" y="7835"/>
                  </a:lnTo>
                  <a:lnTo>
                    <a:pt x="4561" y="7180"/>
                  </a:lnTo>
                  <a:cubicBezTo>
                    <a:pt x="4847" y="6942"/>
                    <a:pt x="5097" y="6668"/>
                    <a:pt x="5311" y="6370"/>
                  </a:cubicBezTo>
                  <a:lnTo>
                    <a:pt x="6311" y="6978"/>
                  </a:lnTo>
                  <a:lnTo>
                    <a:pt x="6371" y="6882"/>
                  </a:lnTo>
                  <a:lnTo>
                    <a:pt x="5370" y="6263"/>
                  </a:lnTo>
                  <a:cubicBezTo>
                    <a:pt x="5525" y="6013"/>
                    <a:pt x="5656" y="5751"/>
                    <a:pt x="5751" y="5465"/>
                  </a:cubicBezTo>
                  <a:cubicBezTo>
                    <a:pt x="5799" y="5323"/>
                    <a:pt x="5835" y="5180"/>
                    <a:pt x="5871" y="5037"/>
                  </a:cubicBezTo>
                  <a:lnTo>
                    <a:pt x="6978" y="5585"/>
                  </a:lnTo>
                  <a:lnTo>
                    <a:pt x="7037" y="5477"/>
                  </a:lnTo>
                  <a:lnTo>
                    <a:pt x="5882" y="4918"/>
                  </a:lnTo>
                  <a:cubicBezTo>
                    <a:pt x="5978" y="4370"/>
                    <a:pt x="5942" y="3822"/>
                    <a:pt x="5787" y="3275"/>
                  </a:cubicBezTo>
                  <a:lnTo>
                    <a:pt x="5787" y="3275"/>
                  </a:lnTo>
                  <a:lnTo>
                    <a:pt x="6835" y="3572"/>
                  </a:lnTo>
                  <a:lnTo>
                    <a:pt x="6859" y="3465"/>
                  </a:lnTo>
                  <a:lnTo>
                    <a:pt x="5751" y="3144"/>
                  </a:lnTo>
                  <a:cubicBezTo>
                    <a:pt x="5609" y="2668"/>
                    <a:pt x="5370" y="2203"/>
                    <a:pt x="5073" y="1775"/>
                  </a:cubicBezTo>
                  <a:lnTo>
                    <a:pt x="5073" y="1775"/>
                  </a:lnTo>
                  <a:lnTo>
                    <a:pt x="6002" y="2072"/>
                  </a:lnTo>
                  <a:lnTo>
                    <a:pt x="6037" y="1965"/>
                  </a:lnTo>
                  <a:lnTo>
                    <a:pt x="4954" y="1620"/>
                  </a:lnTo>
                  <a:cubicBezTo>
                    <a:pt x="4466" y="989"/>
                    <a:pt x="3823" y="429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3"/>
          <p:cNvSpPr/>
          <p:nvPr/>
        </p:nvSpPr>
        <p:spPr>
          <a:xfrm>
            <a:off x="8576428" y="4794675"/>
            <a:ext cx="2826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9C581-815B-053C-5931-CFD41BAC74B5}"/>
              </a:ext>
            </a:extLst>
          </p:cNvPr>
          <p:cNvGrpSpPr/>
          <p:nvPr/>
        </p:nvGrpSpPr>
        <p:grpSpPr>
          <a:xfrm>
            <a:off x="3106673" y="359450"/>
            <a:ext cx="2930654" cy="746149"/>
            <a:chOff x="1852505" y="3331270"/>
            <a:chExt cx="4741161" cy="1301645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AD6F3883-9CEC-30EF-6E10-E26FBDBAF61A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4279DC-7DDF-CEB1-85E4-18101CF5B0F7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Oval Callout 29">
            <a:extLst>
              <a:ext uri="{FF2B5EF4-FFF2-40B4-BE49-F238E27FC236}">
                <a16:creationId xmlns:a16="http://schemas.microsoft.com/office/drawing/2014/main" id="{74F85787-90B3-105A-AB06-23BFAB3DB7D9}"/>
              </a:ext>
            </a:extLst>
          </p:cNvPr>
          <p:cNvSpPr/>
          <p:nvPr/>
        </p:nvSpPr>
        <p:spPr>
          <a:xfrm>
            <a:off x="690714" y="1105599"/>
            <a:ext cx="1087285" cy="545401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11B0E3-5274-8187-E529-1033AB3F19A9}"/>
                  </a:ext>
                </a:extLst>
              </p:cNvPr>
              <p:cNvSpPr txBox="1"/>
              <p:nvPr/>
            </p:nvSpPr>
            <p:spPr>
              <a:xfrm>
                <a:off x="925088" y="1896505"/>
                <a:ext cx="7626916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4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a) Ta có: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=26−</m:t>
                    </m:r>
                    <m:r>
                      <a:rPr lang="en-US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pt-BR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pt-BR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pt-BR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=26−</m:t>
                    </m:r>
                    <m:r>
                      <a:rPr lang="en-US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pt-BR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−1=25−</m:t>
                    </m:r>
                    <m:r>
                      <a:rPr lang="en-US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4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Vậy dãy số (un) là dãy số giảm</a:t>
                </a:r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4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b) Ta có: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=13+</m:t>
                    </m:r>
                    <m:r>
                      <a:rPr lang="en-US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pt-BR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+mj-lt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+mj-lt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pt-BR" sz="2400" i="1">
                            <a:latin typeface="+mj-lt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pt-BR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=13+</m:t>
                    </m:r>
                    <m:r>
                      <a:rPr lang="en-US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pt-BR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+1=14+</m:t>
                    </m:r>
                    <m:r>
                      <a:rPr lang="en-US" sz="2400" i="1">
                        <a:solidFill>
                          <a:srgbClr val="333333"/>
                        </a:solidFill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4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Vậy dãy số (un) là dãy số tăng.</a:t>
                </a:r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11B0E3-5274-8187-E529-1033AB3F1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88" y="1896505"/>
                <a:ext cx="7626916" cy="2239844"/>
              </a:xfrm>
              <a:prstGeom prst="rect">
                <a:avLst/>
              </a:prstGeom>
              <a:blipFill>
                <a:blip r:embed="rId3"/>
                <a:stretch>
                  <a:fillRect l="-1279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909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562745" y="2005050"/>
            <a:ext cx="8240083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4. DÃY SỐ BỊ CHẶN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70055" y="311816"/>
            <a:ext cx="703959" cy="716338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8292302" y="4061898"/>
            <a:ext cx="588293" cy="785174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928589" y="4444859"/>
            <a:ext cx="320827" cy="436578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7986824"/>
      </p:ext>
    </p:extLst>
  </p:cSld>
  <p:clrMapOvr>
    <a:masterClrMapping/>
  </p:clrMapOvr>
  <p:transition spd="med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09236" y="508382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HĐKP4: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B6EA4F-FFAD-3B69-83DE-269CA952373A}"/>
                  </a:ext>
                </a:extLst>
              </p:cNvPr>
              <p:cNvSpPr txBox="1"/>
              <p:nvPr/>
            </p:nvSpPr>
            <p:spPr>
              <a:xfrm>
                <a:off x="609236" y="1152318"/>
                <a:ext cx="8061889" cy="1363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n-lt"/>
                  </a:rPr>
                  <a:t>Cho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dãy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số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với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+mn-lt"/>
                  </a:rPr>
                  <a:t>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dãy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với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B6EA4F-FFAD-3B69-83DE-269CA9523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6" y="1152318"/>
                <a:ext cx="8061889" cy="1363194"/>
              </a:xfrm>
              <a:prstGeom prst="rect">
                <a:avLst/>
              </a:prstGeom>
              <a:blipFill>
                <a:blip r:embed="rId5"/>
                <a:stretch>
                  <a:fillRect l="-121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29">
            <a:extLst>
              <a:ext uri="{FF2B5EF4-FFF2-40B4-BE49-F238E27FC236}">
                <a16:creationId xmlns:a16="http://schemas.microsoft.com/office/drawing/2014/main" id="{18ECACF7-0F2E-E14F-2E14-6A671E8ABAD8}"/>
              </a:ext>
            </a:extLst>
          </p:cNvPr>
          <p:cNvSpPr/>
          <p:nvPr/>
        </p:nvSpPr>
        <p:spPr>
          <a:xfrm>
            <a:off x="4028357" y="2834821"/>
            <a:ext cx="1087285" cy="545401"/>
          </a:xfrm>
          <a:prstGeom prst="wedgeEllipseCallout">
            <a:avLst>
              <a:gd name="adj1" fmla="val 14475"/>
              <a:gd name="adj2" fmla="val 5739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51B9F0-8C1A-8E72-394A-50A70D77330F}"/>
                  </a:ext>
                </a:extLst>
              </p:cNvPr>
              <p:cNvSpPr txBox="1"/>
              <p:nvPr/>
            </p:nvSpPr>
            <p:spPr>
              <a:xfrm>
                <a:off x="2159000" y="3760349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+mj-lt"/>
                        </a:rPr>
                        <m:t>∀</m:t>
                      </m:r>
                      <m:r>
                        <a:rPr lang="en-US" sz="2400" i="1">
                          <a:latin typeface="+mj-lt"/>
                        </a:rPr>
                        <m:t>𝑛</m:t>
                      </m:r>
                      <m:r>
                        <a:rPr lang="en-US" sz="2400" i="0">
                          <a:latin typeface="+mj-lt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+mj-lt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+mj-lt"/>
                            </a:rPr>
                            <m:t>ℕ</m:t>
                          </m:r>
                        </m:e>
                        <m:sup>
                          <m:r>
                            <a:rPr lang="en-US" sz="2400" i="0">
                              <a:latin typeface="+mj-lt"/>
                            </a:rPr>
                            <m:t>∗</m:t>
                          </m:r>
                        </m:sup>
                      </m:sSup>
                      <m:r>
                        <a:rPr lang="en-US" sz="2400" i="0">
                          <a:latin typeface="+mj-lt"/>
                        </a:rPr>
                        <m:t>,0&lt;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+mj-lt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+mj-lt"/>
                            </a:rPr>
                            <m:t>𝑛</m:t>
                          </m:r>
                        </m:sub>
                      </m:sSub>
                      <m:r>
                        <a:rPr lang="en-US" sz="2400" i="0">
                          <a:latin typeface="+mj-lt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51B9F0-8C1A-8E72-394A-50A70D773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0" y="3760349"/>
                <a:ext cx="4572000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359414" y="1302304"/>
            <a:ext cx="8486467" cy="3334906"/>
            <a:chOff x="760593" y="2044518"/>
            <a:chExt cx="8123113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3" y="2044518"/>
              <a:ext cx="8123113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007811" y="2122518"/>
                  <a:ext cx="7817877" cy="23499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bị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chặn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tồn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NL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nl-NL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nl-NL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bị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chặn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tồn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NL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nl-NL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nl-NL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bị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chặn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nó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vừa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bị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chặn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vừa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bi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chặn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tức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tồn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só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nl-NL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nl-NL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NL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l-NL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nl-NL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nl-NL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811" y="2122518"/>
                  <a:ext cx="7817877" cy="2349938"/>
                </a:xfrm>
                <a:prstGeom prst="rect">
                  <a:avLst/>
                </a:prstGeom>
                <a:blipFill>
                  <a:blip r:embed="rId3"/>
                  <a:stretch>
                    <a:fillRect l="-746" b="-27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947415" y="4081552"/>
            <a:ext cx="1266605" cy="84044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NỘI DUNG BÀI HỌC</a:t>
            </a:r>
            <a:endParaRPr sz="3000" dirty="0">
              <a:latin typeface="+mj-lt"/>
            </a:endParaRPr>
          </a:p>
        </p:txBody>
      </p:sp>
      <p:sp>
        <p:nvSpPr>
          <p:cNvPr id="827" name="Google Shape;827;p43"/>
          <p:cNvSpPr txBox="1">
            <a:spLocks noGrp="1"/>
          </p:cNvSpPr>
          <p:nvPr>
            <p:ph type="subTitle" idx="5"/>
          </p:nvPr>
        </p:nvSpPr>
        <p:spPr>
          <a:xfrm>
            <a:off x="3103021" y="1298962"/>
            <a:ext cx="22690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Arial (Headings)"/>
              </a:rPr>
              <a:t>Dãy</a:t>
            </a:r>
            <a:r>
              <a:rPr lang="en-US" sz="2400" dirty="0">
                <a:latin typeface="Arial (Headings)"/>
              </a:rPr>
              <a:t> </a:t>
            </a:r>
            <a:r>
              <a:rPr lang="en-US" sz="2400" dirty="0" err="1">
                <a:latin typeface="Arial (Headings)"/>
              </a:rPr>
              <a:t>số</a:t>
            </a:r>
            <a:r>
              <a:rPr lang="en-US" sz="2400" dirty="0">
                <a:latin typeface="Arial (Headings)"/>
              </a:rPr>
              <a:t> </a:t>
            </a:r>
            <a:r>
              <a:rPr lang="en-US" sz="2400" dirty="0" err="1">
                <a:latin typeface="Arial (Headings)"/>
              </a:rPr>
              <a:t>là</a:t>
            </a:r>
            <a:r>
              <a:rPr lang="en-US" sz="2400" dirty="0">
                <a:latin typeface="Arial (Headings)"/>
              </a:rPr>
              <a:t> </a:t>
            </a:r>
            <a:r>
              <a:rPr lang="en-US" sz="2400" dirty="0" err="1">
                <a:latin typeface="Arial (Headings)"/>
              </a:rPr>
              <a:t>gì</a:t>
            </a:r>
            <a:r>
              <a:rPr lang="en-US" sz="2400" dirty="0">
                <a:latin typeface="Arial (Headings)"/>
              </a:rPr>
              <a:t>?</a:t>
            </a:r>
            <a:endParaRPr sz="2400" dirty="0">
              <a:latin typeface="Arial (Headings)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9E8362-14EB-3A87-0D9A-03C828A8810E}"/>
              </a:ext>
            </a:extLst>
          </p:cNvPr>
          <p:cNvGrpSpPr/>
          <p:nvPr/>
        </p:nvGrpSpPr>
        <p:grpSpPr>
          <a:xfrm>
            <a:off x="2547850" y="2186511"/>
            <a:ext cx="3929152" cy="576155"/>
            <a:chOff x="1638725" y="2392712"/>
            <a:chExt cx="3558447" cy="576155"/>
          </a:xfrm>
        </p:grpSpPr>
        <p:sp>
          <p:nvSpPr>
            <p:cNvPr id="34" name="Google Shape;829;p43">
              <a:extLst>
                <a:ext uri="{FF2B5EF4-FFF2-40B4-BE49-F238E27FC236}">
                  <a16:creationId xmlns:a16="http://schemas.microsoft.com/office/drawing/2014/main" id="{854EE7D1-600D-478F-BAFD-6494DA9FD158}"/>
                </a:ext>
              </a:extLst>
            </p:cNvPr>
            <p:cNvSpPr txBox="1">
              <a:spLocks/>
            </p:cNvSpPr>
            <p:nvPr/>
          </p:nvSpPr>
          <p:spPr>
            <a:xfrm>
              <a:off x="1638725" y="2396167"/>
              <a:ext cx="487565" cy="572700"/>
            </a:xfrm>
            <a:prstGeom prst="ellipse">
              <a:avLst/>
            </a:prstGeom>
            <a:solidFill>
              <a:srgbClr val="A0D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accent2"/>
                  </a:solidFill>
                  <a:latin typeface="Sansita"/>
                  <a:ea typeface="Sansita"/>
                  <a:cs typeface="Sansita"/>
                  <a:sym typeface="Sans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9pPr>
            </a:lstStyle>
            <a:p>
              <a:r>
                <a:rPr lang="en" dirty="0">
                  <a:solidFill>
                    <a:schemeClr val="accent4"/>
                  </a:solidFill>
                  <a:latin typeface="Arial (Headings)"/>
                </a:rPr>
                <a:t>2</a:t>
              </a:r>
            </a:p>
          </p:txBody>
        </p:sp>
        <p:sp>
          <p:nvSpPr>
            <p:cNvPr id="36" name="Google Shape;827;p43">
              <a:extLst>
                <a:ext uri="{FF2B5EF4-FFF2-40B4-BE49-F238E27FC236}">
                  <a16:creationId xmlns:a16="http://schemas.microsoft.com/office/drawing/2014/main" id="{57ADADBB-ECAB-0B01-38D0-B785AA27F88C}"/>
                </a:ext>
              </a:extLst>
            </p:cNvPr>
            <p:cNvSpPr txBox="1">
              <a:spLocks/>
            </p:cNvSpPr>
            <p:nvPr/>
          </p:nvSpPr>
          <p:spPr>
            <a:xfrm>
              <a:off x="2177083" y="2392712"/>
              <a:ext cx="3020089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just"/>
              <a:r>
                <a:rPr lang="en-US" sz="2400" dirty="0" err="1">
                  <a:latin typeface="Arial (Headings)"/>
                </a:rPr>
                <a:t>Cách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xác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định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dãy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endParaRPr lang="vi-VN" sz="2400" dirty="0">
                <a:latin typeface="Arial (Headings)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3DC4DA-0A5C-283A-72BE-B2F700C0683D}"/>
              </a:ext>
            </a:extLst>
          </p:cNvPr>
          <p:cNvGrpSpPr/>
          <p:nvPr/>
        </p:nvGrpSpPr>
        <p:grpSpPr>
          <a:xfrm>
            <a:off x="2547850" y="3068639"/>
            <a:ext cx="4297450" cy="582189"/>
            <a:chOff x="1638726" y="3528654"/>
            <a:chExt cx="4297450" cy="582189"/>
          </a:xfrm>
        </p:grpSpPr>
        <p:sp>
          <p:nvSpPr>
            <p:cNvPr id="35" name="Google Shape;829;p43">
              <a:extLst>
                <a:ext uri="{FF2B5EF4-FFF2-40B4-BE49-F238E27FC236}">
                  <a16:creationId xmlns:a16="http://schemas.microsoft.com/office/drawing/2014/main" id="{D995F22E-77F5-C1E7-3BA0-818676221A7F}"/>
                </a:ext>
              </a:extLst>
            </p:cNvPr>
            <p:cNvSpPr txBox="1">
              <a:spLocks/>
            </p:cNvSpPr>
            <p:nvPr/>
          </p:nvSpPr>
          <p:spPr>
            <a:xfrm>
              <a:off x="1638726" y="3538143"/>
              <a:ext cx="538355" cy="572700"/>
            </a:xfrm>
            <a:prstGeom prst="ellipse">
              <a:avLst/>
            </a:prstGeom>
            <a:solidFill>
              <a:srgbClr val="A0D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accent2"/>
                  </a:solidFill>
                  <a:latin typeface="Sansita"/>
                  <a:ea typeface="Sansita"/>
                  <a:cs typeface="Sansita"/>
                  <a:sym typeface="Sans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9pPr>
            </a:lstStyle>
            <a:p>
              <a:r>
                <a:rPr lang="en" dirty="0">
                  <a:solidFill>
                    <a:schemeClr val="accent4"/>
                  </a:solidFill>
                  <a:latin typeface="Arial (Headings)"/>
                </a:rPr>
                <a:t>3</a:t>
              </a:r>
            </a:p>
          </p:txBody>
        </p:sp>
        <p:sp>
          <p:nvSpPr>
            <p:cNvPr id="37" name="Google Shape;827;p43">
              <a:extLst>
                <a:ext uri="{FF2B5EF4-FFF2-40B4-BE49-F238E27FC236}">
                  <a16:creationId xmlns:a16="http://schemas.microsoft.com/office/drawing/2014/main" id="{4E7736A9-2472-B9BD-ABCA-5FE27EBC1807}"/>
                </a:ext>
              </a:extLst>
            </p:cNvPr>
            <p:cNvSpPr txBox="1">
              <a:spLocks/>
            </p:cNvSpPr>
            <p:nvPr/>
          </p:nvSpPr>
          <p:spPr>
            <a:xfrm>
              <a:off x="2177082" y="3528654"/>
              <a:ext cx="37590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just"/>
              <a:r>
                <a:rPr lang="en-US" sz="2400" dirty="0" err="1">
                  <a:latin typeface="Arial (Headings)"/>
                </a:rPr>
                <a:t>Dãy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tăng</a:t>
              </a:r>
              <a:r>
                <a:rPr lang="en-US" sz="2400" dirty="0">
                  <a:latin typeface="Arial (Headings)"/>
                </a:rPr>
                <a:t>, </a:t>
              </a:r>
              <a:r>
                <a:rPr lang="en-US" sz="2400" dirty="0" err="1">
                  <a:latin typeface="Arial (Headings)"/>
                </a:rPr>
                <a:t>dãy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giảm</a:t>
              </a:r>
              <a:endParaRPr lang="vi-VN" sz="2400" dirty="0">
                <a:latin typeface="Arial (Headings)"/>
              </a:endParaRPr>
            </a:p>
          </p:txBody>
        </p:sp>
      </p:grpSp>
      <p:sp>
        <p:nvSpPr>
          <p:cNvPr id="44" name="Google Shape;829;p43">
            <a:extLst>
              <a:ext uri="{FF2B5EF4-FFF2-40B4-BE49-F238E27FC236}">
                <a16:creationId xmlns:a16="http://schemas.microsoft.com/office/drawing/2014/main" id="{832F7145-DC22-0D82-8888-32A608ABFF33}"/>
              </a:ext>
            </a:extLst>
          </p:cNvPr>
          <p:cNvSpPr txBox="1">
            <a:spLocks/>
          </p:cNvSpPr>
          <p:nvPr/>
        </p:nvSpPr>
        <p:spPr>
          <a:xfrm>
            <a:off x="2547850" y="1305449"/>
            <a:ext cx="555171" cy="572700"/>
          </a:xfrm>
          <a:prstGeom prst="ellipse">
            <a:avLst/>
          </a:prstGeom>
          <a:solidFill>
            <a:srgbClr val="A0D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r>
              <a:rPr lang="en" dirty="0">
                <a:solidFill>
                  <a:schemeClr val="accent4"/>
                </a:solidFill>
                <a:latin typeface="+mj-lt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0013A2-3356-E3A3-69CA-0820D8679282}"/>
              </a:ext>
            </a:extLst>
          </p:cNvPr>
          <p:cNvGrpSpPr/>
          <p:nvPr/>
        </p:nvGrpSpPr>
        <p:grpSpPr>
          <a:xfrm>
            <a:off x="2547850" y="3966290"/>
            <a:ext cx="3484648" cy="582189"/>
            <a:chOff x="1638726" y="3528654"/>
            <a:chExt cx="3484648" cy="582189"/>
          </a:xfrm>
        </p:grpSpPr>
        <p:sp>
          <p:nvSpPr>
            <p:cNvPr id="3" name="Google Shape;829;p43">
              <a:extLst>
                <a:ext uri="{FF2B5EF4-FFF2-40B4-BE49-F238E27FC236}">
                  <a16:creationId xmlns:a16="http://schemas.microsoft.com/office/drawing/2014/main" id="{83FA30C6-969C-4FC0-CC00-BB04539D443C}"/>
                </a:ext>
              </a:extLst>
            </p:cNvPr>
            <p:cNvSpPr txBox="1">
              <a:spLocks/>
            </p:cNvSpPr>
            <p:nvPr/>
          </p:nvSpPr>
          <p:spPr>
            <a:xfrm>
              <a:off x="1638726" y="3538143"/>
              <a:ext cx="538355" cy="572700"/>
            </a:xfrm>
            <a:prstGeom prst="ellipse">
              <a:avLst/>
            </a:prstGeom>
            <a:solidFill>
              <a:srgbClr val="A0D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accent2"/>
                  </a:solidFill>
                  <a:latin typeface="Sansita"/>
                  <a:ea typeface="Sansita"/>
                  <a:cs typeface="Sansita"/>
                  <a:sym typeface="Sans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9pPr>
            </a:lstStyle>
            <a:p>
              <a:r>
                <a:rPr lang="en" dirty="0">
                  <a:solidFill>
                    <a:schemeClr val="accent4"/>
                  </a:solidFill>
                  <a:latin typeface="Arial (Headings)"/>
                </a:rPr>
                <a:t>4</a:t>
              </a:r>
            </a:p>
          </p:txBody>
        </p:sp>
        <p:sp>
          <p:nvSpPr>
            <p:cNvPr id="4" name="Google Shape;827;p43">
              <a:extLst>
                <a:ext uri="{FF2B5EF4-FFF2-40B4-BE49-F238E27FC236}">
                  <a16:creationId xmlns:a16="http://schemas.microsoft.com/office/drawing/2014/main" id="{786A159D-EEF8-F01A-D8CA-55BD4E6AE9BA}"/>
                </a:ext>
              </a:extLst>
            </p:cNvPr>
            <p:cNvSpPr txBox="1">
              <a:spLocks/>
            </p:cNvSpPr>
            <p:nvPr/>
          </p:nvSpPr>
          <p:spPr>
            <a:xfrm>
              <a:off x="2177081" y="3528654"/>
              <a:ext cx="2946293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just"/>
              <a:r>
                <a:rPr lang="en-US" sz="2400" dirty="0" err="1">
                  <a:latin typeface="Arial (Headings)"/>
                </a:rPr>
                <a:t>Dãy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bị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chặn</a:t>
              </a:r>
              <a:endParaRPr lang="vi-VN" sz="2400" dirty="0">
                <a:latin typeface="Arial (Headings)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" grpId="0"/>
      <p:bldP spid="827" grpId="0" build="p"/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/>
          <p:nvPr/>
        </p:nvSpPr>
        <p:spPr>
          <a:xfrm>
            <a:off x="436690" y="4604001"/>
            <a:ext cx="849900" cy="657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60"/>
          <p:cNvGrpSpPr/>
          <p:nvPr/>
        </p:nvGrpSpPr>
        <p:grpSpPr>
          <a:xfrm flipH="1">
            <a:off x="533458" y="4004233"/>
            <a:ext cx="556306" cy="640688"/>
            <a:chOff x="5518825" y="5502600"/>
            <a:chExt cx="603375" cy="580750"/>
          </a:xfrm>
        </p:grpSpPr>
        <p:sp>
          <p:nvSpPr>
            <p:cNvPr id="1280" name="Google Shape;1280;p60"/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60"/>
          <p:cNvGrpSpPr/>
          <p:nvPr/>
        </p:nvGrpSpPr>
        <p:grpSpPr>
          <a:xfrm>
            <a:off x="8156098" y="4124991"/>
            <a:ext cx="656365" cy="642151"/>
            <a:chOff x="7552681" y="3777789"/>
            <a:chExt cx="878084" cy="936483"/>
          </a:xfrm>
        </p:grpSpPr>
        <p:sp>
          <p:nvSpPr>
            <p:cNvPr id="1291" name="Google Shape;1291;p60"/>
            <p:cNvSpPr/>
            <p:nvPr/>
          </p:nvSpPr>
          <p:spPr>
            <a:xfrm flipH="1">
              <a:off x="7658522" y="4617096"/>
              <a:ext cx="479453" cy="97176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7552681" y="3777789"/>
              <a:ext cx="878084" cy="934571"/>
              <a:chOff x="3737950" y="6597075"/>
              <a:chExt cx="295300" cy="314350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DD288C-739E-89E1-3DE3-5D89A7C9A1B2}"/>
              </a:ext>
            </a:extLst>
          </p:cNvPr>
          <p:cNvSpPr txBox="1"/>
          <p:nvPr/>
        </p:nvSpPr>
        <p:spPr>
          <a:xfrm>
            <a:off x="572048" y="416118"/>
            <a:ext cx="3064515" cy="562630"/>
          </a:xfrm>
          <a:prstGeom prst="flowChartTerminator">
            <a:avLst/>
          </a:prstGeom>
          <a:solidFill>
            <a:srgbClr val="D1F3FF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Callout 29">
            <a:extLst>
              <a:ext uri="{FF2B5EF4-FFF2-40B4-BE49-F238E27FC236}">
                <a16:creationId xmlns:a16="http://schemas.microsoft.com/office/drawing/2014/main" id="{2EAFBB2E-D631-9BFA-B486-9AAA4F1BD7F5}"/>
              </a:ext>
            </a:extLst>
          </p:cNvPr>
          <p:cNvSpPr/>
          <p:nvPr/>
        </p:nvSpPr>
        <p:spPr>
          <a:xfrm>
            <a:off x="4042052" y="2004154"/>
            <a:ext cx="972752" cy="425555"/>
          </a:xfrm>
          <a:prstGeom prst="wedgeEllipseCallout">
            <a:avLst>
              <a:gd name="adj1" fmla="val -27807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F09A8E-653B-5E17-2A9D-37FCE839B661}"/>
                  </a:ext>
                </a:extLst>
              </p:cNvPr>
              <p:cNvSpPr txBox="1"/>
              <p:nvPr/>
            </p:nvSpPr>
            <p:spPr>
              <a:xfrm>
                <a:off x="1715175" y="1043293"/>
                <a:ext cx="5713650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Xét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bị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chặn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F09A8E-653B-5E17-2A9D-37FCE839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175" y="1043293"/>
                <a:ext cx="5713650" cy="689932"/>
              </a:xfrm>
              <a:prstGeom prst="rect">
                <a:avLst/>
              </a:prstGeom>
              <a:blipFill>
                <a:blip r:embed="rId3"/>
                <a:stretch>
                  <a:fillRect l="-1066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90BB90-066C-3347-FF53-95D6FA9917DD}"/>
                  </a:ext>
                </a:extLst>
              </p:cNvPr>
              <p:cNvSpPr txBox="1"/>
              <p:nvPr/>
            </p:nvSpPr>
            <p:spPr>
              <a:xfrm>
                <a:off x="1362350" y="2644597"/>
                <a:ext cx="6502447" cy="1800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∀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bị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chặn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∀</m:t>
                    </m:r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Suy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bị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chặn</a:t>
                </a:r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90BB90-066C-3347-FF53-95D6FA991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50" y="2644597"/>
                <a:ext cx="6502447" cy="1800814"/>
              </a:xfrm>
              <a:prstGeom prst="rect">
                <a:avLst/>
              </a:prstGeom>
              <a:blipFill>
                <a:blip r:embed="rId4"/>
                <a:stretch>
                  <a:fillRect l="-937" b="-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351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562882" y="454061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4</a:t>
              </a:r>
            </a:p>
          </p:txBody>
        </p:sp>
      </p:grpSp>
      <p:sp>
        <p:nvSpPr>
          <p:cNvPr id="3" name="Oval Callout 29">
            <a:extLst>
              <a:ext uri="{FF2B5EF4-FFF2-40B4-BE49-F238E27FC236}">
                <a16:creationId xmlns:a16="http://schemas.microsoft.com/office/drawing/2014/main" id="{186A0E3E-AFBC-6AA2-1CA2-568D30360350}"/>
              </a:ext>
            </a:extLst>
          </p:cNvPr>
          <p:cNvSpPr/>
          <p:nvPr/>
        </p:nvSpPr>
        <p:spPr>
          <a:xfrm>
            <a:off x="4105603" y="2179793"/>
            <a:ext cx="972752" cy="425555"/>
          </a:xfrm>
          <a:prstGeom prst="wedgeEllipseCallout">
            <a:avLst>
              <a:gd name="adj1" fmla="val -27807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16ACB-89DC-AF3F-AC2C-243206FEDA12}"/>
              </a:ext>
            </a:extLst>
          </p:cNvPr>
          <p:cNvSpPr txBox="1"/>
          <p:nvPr/>
        </p:nvSpPr>
        <p:spPr>
          <a:xfrm>
            <a:off x="2779993" y="575133"/>
            <a:ext cx="459672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chặn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655D-BC3B-7B4C-6300-E128134FB217}"/>
                  </a:ext>
                </a:extLst>
              </p:cNvPr>
              <p:cNvSpPr txBox="1"/>
              <p:nvPr/>
            </p:nvSpPr>
            <p:spPr>
              <a:xfrm>
                <a:off x="1362350" y="2936697"/>
                <a:ext cx="7222850" cy="1420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−1≤</m:t>
                    </m:r>
                    <m:func>
                      <m:func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nl-NL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pt-BR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≤1</m:t>
                        </m:r>
                      </m:e>
                    </m:func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−1≤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NL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 chặn.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Suy ra 0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l-NL" sz="2000" i="1" kern="100"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2000" i="1" kern="10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 chặn.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AF655D-BC3B-7B4C-6300-E128134FB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50" y="2936697"/>
                <a:ext cx="7222850" cy="1420004"/>
              </a:xfrm>
              <a:prstGeom prst="rect">
                <a:avLst/>
              </a:prstGeom>
              <a:blipFill>
                <a:blip r:embed="rId3"/>
                <a:stretch>
                  <a:fillRect l="-844" r="-759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7470D-56AA-CD47-BD36-5E5C31AD9185}"/>
                  </a:ext>
                </a:extLst>
              </p:cNvPr>
              <p:cNvSpPr txBox="1"/>
              <p:nvPr/>
            </p:nvSpPr>
            <p:spPr>
              <a:xfrm>
                <a:off x="562882" y="1289643"/>
                <a:ext cx="8022318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7470D-56AA-CD47-BD36-5E5C31AD9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82" y="1289643"/>
                <a:ext cx="8022318" cy="656013"/>
              </a:xfrm>
              <a:prstGeom prst="rect">
                <a:avLst/>
              </a:prstGeom>
              <a:blipFill>
                <a:blip r:embed="rId4"/>
                <a:stretch>
                  <a:fillRect l="-760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07120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3052692" y="2141297"/>
            <a:ext cx="30386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LUYỆN TẬP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788984" y="1302632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008462" y="3373552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5;p44">
            <a:extLst>
              <a:ext uri="{FF2B5EF4-FFF2-40B4-BE49-F238E27FC236}">
                <a16:creationId xmlns:a16="http://schemas.microsoft.com/office/drawing/2014/main" id="{8C5B5F9A-CB39-8E6E-CB84-AB37985C1F04}"/>
              </a:ext>
            </a:extLst>
          </p:cNvPr>
          <p:cNvSpPr txBox="1">
            <a:spLocks/>
          </p:cNvSpPr>
          <p:nvPr/>
        </p:nvSpPr>
        <p:spPr>
          <a:xfrm>
            <a:off x="774700" y="2189234"/>
            <a:ext cx="7594600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b="1" dirty="0">
                <a:latin typeface="+mj-lt"/>
              </a:rPr>
              <a:t>TRẢ LỜI 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992736187"/>
      </p:ext>
    </p:extLst>
  </p:cSld>
  <p:clrMapOvr>
    <a:masterClrMapping/>
  </p:clrMapOvr>
  <p:transition spd="med"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/>
              <p:nvPr/>
            </p:nvSpPr>
            <p:spPr>
              <a:xfrm>
                <a:off x="517524" y="583465"/>
                <a:ext cx="8108950" cy="1378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Cho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xác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định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bởi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fr-FR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.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Bốn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hạng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đầu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đó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là</a:t>
                </a:r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4" y="583465"/>
                <a:ext cx="8108950" cy="1378070"/>
              </a:xfrm>
              <a:prstGeom prst="rect">
                <a:avLst/>
              </a:prstGeom>
              <a:blipFill>
                <a:blip r:embed="rId2"/>
                <a:stretch>
                  <a:fillRect l="-1203" r="-1128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714905" y="2323646"/>
                <a:ext cx="5891988" cy="1773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905" y="2323646"/>
                <a:ext cx="5891988" cy="1773562"/>
              </a:xfrm>
              <a:prstGeom prst="rect">
                <a:avLst/>
              </a:prstGeom>
              <a:blipFill>
                <a:blip r:embed="rId3"/>
                <a:stretch>
                  <a:fillRect l="-1551" b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1537107" y="2571177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01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/>
              <p:nvPr/>
            </p:nvSpPr>
            <p:spPr>
              <a:xfrm>
                <a:off x="688974" y="683838"/>
                <a:ext cx="7766050" cy="1384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kern="1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vi-VN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Cho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có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pt-BR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.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là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hạng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thứ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bao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nhiêu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latin typeface="+mj-lt"/>
                    <a:ea typeface="Calibri" panose="020F0502020204030204" pitchFamily="34" charset="0"/>
                  </a:rPr>
                  <a:t> ?</a:t>
                </a:r>
                <a:endParaRPr lang="en-US" sz="18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4" y="683838"/>
                <a:ext cx="7766050" cy="1384931"/>
              </a:xfrm>
              <a:prstGeom prst="rect">
                <a:avLst/>
              </a:prstGeom>
              <a:blipFill>
                <a:blip r:embed="rId3"/>
                <a:stretch>
                  <a:fillRect l="-1177" r="-1256" b="-9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626005" y="2510212"/>
                <a:ext cx="5891988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2510212"/>
                <a:ext cx="5891988" cy="1311385"/>
              </a:xfrm>
              <a:prstGeom prst="rect">
                <a:avLst/>
              </a:prstGeom>
              <a:blipFill>
                <a:blip r:embed="rId4"/>
                <a:stretch>
                  <a:fillRect l="-1656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5105400" y="3355215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532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DF693-6766-E5B1-16B5-26F2DD24D5D2}"/>
              </a:ext>
            </a:extLst>
          </p:cNvPr>
          <p:cNvSpPr txBox="1"/>
          <p:nvPr/>
        </p:nvSpPr>
        <p:spPr>
          <a:xfrm>
            <a:off x="565150" y="481411"/>
            <a:ext cx="823595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2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dưới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đây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là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</a:rPr>
              <a:t>tăng</a:t>
            </a:r>
            <a:r>
              <a:rPr lang="fr-FR" sz="2200" dirty="0">
                <a:latin typeface="+mj-lt"/>
                <a:ea typeface="Calibri" panose="020F0502020204030204" pitchFamily="34" charset="0"/>
              </a:rPr>
              <a:t> ?</a:t>
            </a:r>
            <a:endParaRPr lang="en-US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422398" y="1144423"/>
                <a:ext cx="7378702" cy="3201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2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2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98" y="1144423"/>
                <a:ext cx="7378702" cy="3201389"/>
              </a:xfrm>
              <a:prstGeom prst="rect">
                <a:avLst/>
              </a:prstGeom>
              <a:blipFill>
                <a:blip r:embed="rId2"/>
                <a:stretch>
                  <a:fillRect l="-1073" b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1244600" y="2023320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413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DF693-6766-E5B1-16B5-26F2DD24D5D2}"/>
              </a:ext>
            </a:extLst>
          </p:cNvPr>
          <p:cNvSpPr txBox="1"/>
          <p:nvPr/>
        </p:nvSpPr>
        <p:spPr>
          <a:xfrm>
            <a:off x="977900" y="781450"/>
            <a:ext cx="718820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sau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đây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giảm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 ?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560489" y="1913298"/>
                <a:ext cx="8202511" cy="1761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solidFill>
                                      <a:srgbClr val="000000"/>
                                    </a:solidFill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200" i="1">
                                    <a:solidFill>
                                      <a:srgbClr val="000000"/>
                                    </a:solidFill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2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2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2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9" y="1913298"/>
                <a:ext cx="8202511" cy="1761764"/>
              </a:xfrm>
              <a:prstGeom prst="rect">
                <a:avLst/>
              </a:prstGeom>
              <a:blipFill>
                <a:blip r:embed="rId2"/>
                <a:stretch>
                  <a:fillRect l="-966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381001" y="3122212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57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E8C743-6ED2-121F-1DF5-67C51CCC8080}"/>
              </a:ext>
            </a:extLst>
          </p:cNvPr>
          <p:cNvSpPr txBox="1"/>
          <p:nvPr/>
        </p:nvSpPr>
        <p:spPr>
          <a:xfrm>
            <a:off x="565150" y="481411"/>
            <a:ext cx="8235950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2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22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sau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dãy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bị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j-lt"/>
                <a:ea typeface="Calibri" panose="020F0502020204030204" pitchFamily="34" charset="0"/>
              </a:rPr>
              <a:t>chặn</a:t>
            </a:r>
            <a:r>
              <a:rPr lang="fr-FR" sz="2400" dirty="0">
                <a:latin typeface="+mj-lt"/>
                <a:ea typeface="Calibri" panose="020F0502020204030204" pitchFamily="34" charset="0"/>
              </a:rPr>
              <a:t> ?</a:t>
            </a:r>
            <a:endParaRPr lang="en-US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36347E-DAF3-5B31-0FE5-FDA2761A9C30}"/>
                  </a:ext>
                </a:extLst>
              </p:cNvPr>
              <p:cNvSpPr txBox="1"/>
              <p:nvPr/>
            </p:nvSpPr>
            <p:spPr>
              <a:xfrm>
                <a:off x="1422398" y="1060993"/>
                <a:ext cx="7378702" cy="3228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+16</m:t>
                        </m:r>
                      </m:e>
                    </m:rad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fr-FR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fr-FR" sz="22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2400" kern="1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fr-FR" sz="2400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10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kern="100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100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 kern="100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kern="1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400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0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10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kern="10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 kern="100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kern="10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 kern="10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kern="100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400" i="1" kern="100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+3,∀</m:t>
                    </m:r>
                    <m:r>
                      <a:rPr lang="en-US" sz="2400" i="1" kern="100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 kern="100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i="1" kern="100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400" i="1" kern="100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fr-FR" sz="2400" kern="1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fr-FR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2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36347E-DAF3-5B31-0FE5-FDA2761A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98" y="1060993"/>
                <a:ext cx="7378702" cy="3228513"/>
              </a:xfrm>
              <a:prstGeom prst="rect">
                <a:avLst/>
              </a:prstGeom>
              <a:blipFill>
                <a:blip r:embed="rId2"/>
                <a:stretch>
                  <a:fillRect l="-1073" b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3F104F7-02DF-9FCF-8AED-6B84A7787077}"/>
              </a:ext>
            </a:extLst>
          </p:cNvPr>
          <p:cNvSpPr/>
          <p:nvPr/>
        </p:nvSpPr>
        <p:spPr>
          <a:xfrm>
            <a:off x="1257300" y="3678717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094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A575D1-EDD3-1970-02D7-274A61C11D4A}"/>
              </a:ext>
            </a:extLst>
          </p:cNvPr>
          <p:cNvSpPr txBox="1"/>
          <p:nvPr/>
        </p:nvSpPr>
        <p:spPr>
          <a:xfrm>
            <a:off x="3091875" y="380831"/>
            <a:ext cx="2960250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100" b="1" kern="120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6B034E76-0323-AB6E-7879-A63E64482C3F}"/>
              </a:ext>
            </a:extLst>
          </p:cNvPr>
          <p:cNvSpPr/>
          <p:nvPr/>
        </p:nvSpPr>
        <p:spPr>
          <a:xfrm>
            <a:off x="387269" y="2725737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85980C-4E74-1291-E214-8C2268E821EC}"/>
                  </a:ext>
                </a:extLst>
              </p:cNvPr>
              <p:cNvSpPr txBox="1"/>
              <p:nvPr/>
            </p:nvSpPr>
            <p:spPr>
              <a:xfrm>
                <a:off x="495300" y="1117454"/>
                <a:ext cx="8098312" cy="517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Tìm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sub>
                    </m:sSub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sSub>
                      <m:sSubPr>
                        <m:ctrlP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dự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đoán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công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thức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hạng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tổng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1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quát</a:t>
                </a:r>
                <a:r>
                  <a:rPr lang="en-US" sz="21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1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1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dãy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85980C-4E74-1291-E214-8C2268E82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117454"/>
                <a:ext cx="8098312" cy="517193"/>
              </a:xfrm>
              <a:prstGeom prst="rect">
                <a:avLst/>
              </a:prstGeom>
              <a:blipFill>
                <a:blip r:embed="rId3"/>
                <a:stretch>
                  <a:fillRect l="-903" b="-2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/>
              <p:nvPr/>
            </p:nvSpPr>
            <p:spPr>
              <a:xfrm>
                <a:off x="880506" y="1776710"/>
                <a:ext cx="7382987" cy="1124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  <a:sym typeface="Arial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  <m:t>𝑛</m:t>
                                  </m:r>
                                  <m: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kumimoji="0" lang="en-US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  <a:sym typeface="Arial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1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1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  <a:sym typeface="Arial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kumimoji="0" lang="en-US" sz="21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  <a:sym typeface="Arial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sym typeface="Arial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kumimoji="0" lang="en-US" sz="21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1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  <a:sym typeface="Arial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kumimoji="0" lang="en-US" sz="21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  <a:sym typeface="Arial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0" lang="en-US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  <a:sym typeface="Arial"/>
                                </a:rPr>
                                <m:t> (</m:t>
                              </m:r>
                              <m:r>
                                <a:rPr kumimoji="0" lang="en-US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  <a:sym typeface="Arial"/>
                                </a:rPr>
                                <m:t>≥1)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6" y="1776710"/>
                <a:ext cx="7382987" cy="1124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/>
              <p:nvPr/>
            </p:nvSpPr>
            <p:spPr>
              <a:xfrm>
                <a:off x="1672112" y="3075735"/>
                <a:ext cx="6011388" cy="1785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đoán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112" y="3075735"/>
                <a:ext cx="6011388" cy="1785232"/>
              </a:xfrm>
              <a:prstGeom prst="rect">
                <a:avLst/>
              </a:prstGeom>
              <a:blipFill>
                <a:blip r:embed="rId5"/>
                <a:stretch>
                  <a:fillRect l="-1014"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1293401" y="1862912"/>
            <a:ext cx="6557198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1. DÃY SỐ LÀ GÌ?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43718" y="282151"/>
            <a:ext cx="707179" cy="693561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7850599" y="3706570"/>
            <a:ext cx="1021867" cy="1133400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351004" y="4147367"/>
            <a:ext cx="557278" cy="630201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DF2E-6E28-F86B-C8B1-4822557A5C51}"/>
              </a:ext>
            </a:extLst>
          </p:cNvPr>
          <p:cNvSpPr txBox="1"/>
          <p:nvPr/>
        </p:nvSpPr>
        <p:spPr>
          <a:xfrm>
            <a:off x="525236" y="352609"/>
            <a:ext cx="3141658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200" b="1" kern="120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9E0B29-77C7-A0C0-BCFE-CF9334FA2C13}"/>
                  </a:ext>
                </a:extLst>
              </p:cNvPr>
              <p:cNvSpPr txBox="1"/>
              <p:nvPr/>
            </p:nvSpPr>
            <p:spPr>
              <a:xfrm>
                <a:off x="428702" y="1064284"/>
                <a:ext cx="8118398" cy="1309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Cho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dãy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1.2</m:t>
                        </m:r>
                      </m:den>
                    </m:f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2.3</m:t>
                        </m:r>
                      </m:den>
                    </m:f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+…+</m:t>
                    </m:r>
                    <m:f>
                      <m:f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Tìm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dự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đoán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công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thức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hạn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g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quát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9E0B29-77C7-A0C0-BCFE-CF9334FA2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2" y="1064284"/>
                <a:ext cx="8118398" cy="1309461"/>
              </a:xfrm>
              <a:prstGeom prst="rect">
                <a:avLst/>
              </a:prstGeom>
              <a:blipFill>
                <a:blip r:embed="rId3"/>
                <a:stretch>
                  <a:fillRect l="-976" r="-150" b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29">
            <a:extLst>
              <a:ext uri="{FF2B5EF4-FFF2-40B4-BE49-F238E27FC236}">
                <a16:creationId xmlns:a16="http://schemas.microsoft.com/office/drawing/2014/main" id="{DABFB102-AE3A-6244-3D31-DC1FACEB3770}"/>
              </a:ext>
            </a:extLst>
          </p:cNvPr>
          <p:cNvSpPr/>
          <p:nvPr/>
        </p:nvSpPr>
        <p:spPr>
          <a:xfrm>
            <a:off x="7406163" y="2275353"/>
            <a:ext cx="986473" cy="349998"/>
          </a:xfrm>
          <a:prstGeom prst="wedgeEllipseCallout">
            <a:avLst>
              <a:gd name="adj1" fmla="val -32946"/>
              <a:gd name="adj2" fmla="val 1060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/>
              <p:nvPr/>
            </p:nvSpPr>
            <p:spPr>
              <a:xfrm>
                <a:off x="855906" y="2891047"/>
                <a:ext cx="7536730" cy="1596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1.2</m:t>
                        </m:r>
                      </m:den>
                    </m:f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1⋅2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2⋅3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2000" i="1" kern="1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1.2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2.3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3.4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6" y="2891047"/>
                <a:ext cx="7536730" cy="1596206"/>
              </a:xfrm>
              <a:prstGeom prst="rect">
                <a:avLst/>
              </a:prstGeom>
              <a:blipFill>
                <a:blip r:embed="rId4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DF2E-6E28-F86B-C8B1-4822557A5C51}"/>
              </a:ext>
            </a:extLst>
          </p:cNvPr>
          <p:cNvSpPr txBox="1"/>
          <p:nvPr/>
        </p:nvSpPr>
        <p:spPr>
          <a:xfrm>
            <a:off x="525236" y="352609"/>
            <a:ext cx="3141658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200" b="1" kern="120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9E0B29-77C7-A0C0-BCFE-CF9334FA2C13}"/>
                  </a:ext>
                </a:extLst>
              </p:cNvPr>
              <p:cNvSpPr txBox="1"/>
              <p:nvPr/>
            </p:nvSpPr>
            <p:spPr>
              <a:xfrm>
                <a:off x="428702" y="1064284"/>
                <a:ext cx="8118398" cy="1309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Cho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dãy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1.2</m:t>
                        </m:r>
                      </m:den>
                    </m:f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2.3</m:t>
                        </m:r>
                      </m:den>
                    </m:f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+…+</m:t>
                    </m:r>
                    <m:f>
                      <m:f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Tìm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𝑢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dự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đoán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công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thức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hạn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g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quát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9E0B29-77C7-A0C0-BCFE-CF9334FA2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2" y="1064284"/>
                <a:ext cx="8118398" cy="1309461"/>
              </a:xfrm>
              <a:prstGeom prst="rect">
                <a:avLst/>
              </a:prstGeom>
              <a:blipFill>
                <a:blip r:embed="rId3"/>
                <a:stretch>
                  <a:fillRect l="-976" r="-150" b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29">
            <a:extLst>
              <a:ext uri="{FF2B5EF4-FFF2-40B4-BE49-F238E27FC236}">
                <a16:creationId xmlns:a16="http://schemas.microsoft.com/office/drawing/2014/main" id="{DABFB102-AE3A-6244-3D31-DC1FACEB3770}"/>
              </a:ext>
            </a:extLst>
          </p:cNvPr>
          <p:cNvSpPr/>
          <p:nvPr/>
        </p:nvSpPr>
        <p:spPr>
          <a:xfrm>
            <a:off x="7406163" y="2275353"/>
            <a:ext cx="986473" cy="349998"/>
          </a:xfrm>
          <a:prstGeom prst="wedgeEllipseCallout">
            <a:avLst>
              <a:gd name="adj1" fmla="val -32946"/>
              <a:gd name="adj2" fmla="val 1060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/>
              <p:nvPr/>
            </p:nvSpPr>
            <p:spPr>
              <a:xfrm>
                <a:off x="1134836" y="2769756"/>
                <a:ext cx="7107464" cy="208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200" dirty="0">
                    <a:latin typeface="+mj-lt"/>
                    <a:ea typeface="Calibri" panose="020F0502020204030204" pitchFamily="34" charset="0"/>
                  </a:rPr>
                  <a:t>Công </a:t>
                </a:r>
                <a:r>
                  <a:rPr lang="en-US" sz="2200" dirty="0" err="1">
                    <a:latin typeface="+mj-lt"/>
                    <a:ea typeface="Calibri" panose="020F0502020204030204" pitchFamily="34" charset="0"/>
                  </a:rPr>
                  <a:t>thức</a:t>
                </a:r>
                <a:r>
                  <a:rPr lang="en-US" sz="22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2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j-lt"/>
                    <a:ea typeface="Calibri" panose="020F0502020204030204" pitchFamily="34" charset="0"/>
                  </a:rPr>
                  <a:t>hạng</a:t>
                </a:r>
                <a:r>
                  <a:rPr lang="en-US" sz="22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j-lt"/>
                    <a:ea typeface="Calibri" panose="020F0502020204030204" pitchFamily="34" charset="0"/>
                  </a:rPr>
                  <a:t>tổng</a:t>
                </a:r>
                <a:r>
                  <a:rPr lang="en-US" sz="22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j-lt"/>
                    <a:ea typeface="Calibri" panose="020F0502020204030204" pitchFamily="34" charset="0"/>
                  </a:rPr>
                  <a:t>quát</a:t>
                </a:r>
                <a:r>
                  <a:rPr lang="en-US" sz="2200" dirty="0">
                    <a:latin typeface="+mj-lt"/>
                    <a:ea typeface="Calibri" panose="020F0502020204030204" pitchFamily="34" charset="0"/>
                  </a:rPr>
                  <a:t>:</a:t>
                </a:r>
                <a:br>
                  <a:rPr lang="en-US" sz="2200" dirty="0">
                    <a:latin typeface="+mj-lt"/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1⋅2</m:t>
                        </m:r>
                      </m:den>
                    </m:f>
                    <m:r>
                      <a:rPr lang="en-US" sz="22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2⋅3</m:t>
                        </m:r>
                      </m:den>
                    </m:f>
                    <m:r>
                      <a:rPr lang="en-US" sz="22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f>
                      <m:f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2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2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2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d>
                      <m:d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2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2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2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200" dirty="0"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36" y="2769756"/>
                <a:ext cx="7107464" cy="2083006"/>
              </a:xfrm>
              <a:prstGeom prst="rect">
                <a:avLst/>
              </a:prstGeom>
              <a:blipFill>
                <a:blip r:embed="rId4"/>
                <a:stretch>
                  <a:fillRect l="-1115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73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29">
            <a:extLst>
              <a:ext uri="{FF2B5EF4-FFF2-40B4-BE49-F238E27FC236}">
                <a16:creationId xmlns:a16="http://schemas.microsoft.com/office/drawing/2014/main" id="{42403121-C948-9DBA-31EA-ED4AC08FA19E}"/>
              </a:ext>
            </a:extLst>
          </p:cNvPr>
          <p:cNvSpPr/>
          <p:nvPr/>
        </p:nvSpPr>
        <p:spPr>
          <a:xfrm>
            <a:off x="667224" y="1991279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D09B60-6272-E2FF-8CA8-17905A8FB278}"/>
              </a:ext>
            </a:extLst>
          </p:cNvPr>
          <p:cNvSpPr txBox="1"/>
          <p:nvPr/>
        </p:nvSpPr>
        <p:spPr>
          <a:xfrm>
            <a:off x="2997089" y="39810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3: SGK –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200" b="1" kern="120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0AE43F-6BCD-3DC5-33A5-158872149C81}"/>
                  </a:ext>
                </a:extLst>
              </p:cNvPr>
              <p:cNvSpPr txBox="1"/>
              <p:nvPr/>
            </p:nvSpPr>
            <p:spPr>
              <a:xfrm>
                <a:off x="558800" y="1191034"/>
                <a:ext cx="8254999" cy="613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Xét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tính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tăng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giảm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dãy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𝑦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+1</m:t>
                        </m:r>
                      </m:e>
                    </m:rad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𝑛</m:t>
                        </m:r>
                      </m:e>
                    </m:ra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0AE43F-6BCD-3DC5-33A5-158872149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1191034"/>
                <a:ext cx="8254999" cy="613181"/>
              </a:xfrm>
              <a:prstGeom prst="rect">
                <a:avLst/>
              </a:prstGeom>
              <a:blipFill>
                <a:blip r:embed="rId3"/>
                <a:stretch>
                  <a:fillRect l="-1182" b="-2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BD1DDD-15DD-60EA-0C0D-2EF148C3F681}"/>
                  </a:ext>
                </a:extLst>
              </p:cNvPr>
              <p:cNvSpPr txBox="1"/>
              <p:nvPr/>
            </p:nvSpPr>
            <p:spPr>
              <a:xfrm>
                <a:off x="667224" y="2295241"/>
                <a:ext cx="8254999" cy="2450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pt-BR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pt-BR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400" dirty="0">
                    <a:latin typeface="+mj-lt"/>
                    <a:ea typeface="Calibri" panose="020F0502020204030204" pitchFamily="34" charset="0"/>
                  </a:rPr>
                  <a:t>.</a:t>
                </a:r>
                <a:br>
                  <a:rPr lang="pt-BR" sz="2400" dirty="0">
                    <a:latin typeface="+mj-lt"/>
                    <a:ea typeface="Calibri" panose="020F0502020204030204" pitchFamily="34" charset="0"/>
                  </a:rPr>
                </a:br>
                <a:r>
                  <a:rPr lang="pt-BR" sz="2400" dirty="0">
                    <a:latin typeface="+mj-lt"/>
                    <a:ea typeface="Calibri" panose="020F0502020204030204" pitchFamily="34" charset="0"/>
                  </a:rPr>
                  <a:t>     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pt-BR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24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2400" dirty="0">
                    <a:latin typeface="+mj-lt"/>
                    <a:ea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dirty="0">
                    <a:latin typeface="+mj-lt"/>
                    <a:ea typeface="Calibri" panose="020F0502020204030204" pitchFamily="34" charset="0"/>
                  </a:rPr>
                  <a:t>	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400" dirty="0">
                    <a:latin typeface="+mj-lt"/>
                    <a:ea typeface="Calibri" panose="020F0502020204030204" pitchFamily="34" charset="0"/>
                  </a:rPr>
                  <a:t> là dãy số giảm.</a:t>
                </a:r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BD1DDD-15DD-60EA-0C0D-2EF148C3F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4" y="2295241"/>
                <a:ext cx="8254999" cy="2450158"/>
              </a:xfrm>
              <a:prstGeom prst="rect">
                <a:avLst/>
              </a:prstGeom>
              <a:blipFill>
                <a:blip r:embed="rId4"/>
                <a:stretch>
                  <a:fillRect b="-5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45D755-E676-2111-F54B-D97D4EE65C7D}"/>
              </a:ext>
            </a:extLst>
          </p:cNvPr>
          <p:cNvSpPr txBox="1"/>
          <p:nvPr/>
        </p:nvSpPr>
        <p:spPr>
          <a:xfrm>
            <a:off x="385115" y="35450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4: SGK –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200" b="1" kern="120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ED72C263-F641-8A02-8057-9B7CEAC30FD4}"/>
              </a:ext>
            </a:extLst>
          </p:cNvPr>
          <p:cNvSpPr/>
          <p:nvPr/>
        </p:nvSpPr>
        <p:spPr>
          <a:xfrm>
            <a:off x="4085624" y="1988522"/>
            <a:ext cx="972752" cy="425555"/>
          </a:xfrm>
          <a:prstGeom prst="wedgeEllipseCallout">
            <a:avLst>
              <a:gd name="adj1" fmla="val -27807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77F1D-C3FB-43F0-DB91-16695F5C8E64}"/>
              </a:ext>
            </a:extLst>
          </p:cNvPr>
          <p:cNvSpPr txBox="1"/>
          <p:nvPr/>
        </p:nvSpPr>
        <p:spPr>
          <a:xfrm>
            <a:off x="3534936" y="427081"/>
            <a:ext cx="459672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chặn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FE7DB7-0279-0BB3-1B61-589D81A46E27}"/>
                  </a:ext>
                </a:extLst>
              </p:cNvPr>
              <p:cNvSpPr txBox="1"/>
              <p:nvPr/>
            </p:nvSpPr>
            <p:spPr>
              <a:xfrm>
                <a:off x="753382" y="2672154"/>
                <a:ext cx="8136618" cy="208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1≤</m:t>
                    </m:r>
                    <m:sSub>
                      <m:sSub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≤2,∀</m:t>
                    </m:r>
                    <m:r>
                      <a:rPr lang="en-US" sz="18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bị chặn.</a:t>
                </a:r>
                <a:b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&gt;0,∀</m:t>
                    </m:r>
                    <m:r>
                      <a:rPr lang="en-US" sz="18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bị chặn dưới.</a:t>
                </a:r>
                <a:b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+12</m:t>
                        </m:r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pt-BR" sz="18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8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&lt;6,∀</m:t>
                    </m:r>
                    <m:r>
                      <a:rPr lang="en-US" sz="18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18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bị chặn trên.</a:t>
                </a:r>
                <a:b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Suy ra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bị chặn.</a:t>
                </a:r>
                <a:endParaRPr lang="en-US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FE7DB7-0279-0BB3-1B61-589D81A46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2" y="2672154"/>
                <a:ext cx="8136618" cy="2082365"/>
              </a:xfrm>
              <a:prstGeom prst="rect">
                <a:avLst/>
              </a:prstGeom>
              <a:blipFill>
                <a:blip r:embed="rId3"/>
                <a:stretch>
                  <a:fillRect l="-675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9DE83D-3CB9-58C0-31E5-9F5CDD57D932}"/>
                  </a:ext>
                </a:extLst>
              </p:cNvPr>
              <p:cNvSpPr txBox="1"/>
              <p:nvPr/>
            </p:nvSpPr>
            <p:spPr>
              <a:xfrm>
                <a:off x="562882" y="1122254"/>
                <a:ext cx="8022318" cy="69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9DE83D-3CB9-58C0-31E5-9F5CDD57D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82" y="1122254"/>
                <a:ext cx="8022318" cy="693075"/>
              </a:xfrm>
              <a:prstGeom prst="rect">
                <a:avLst/>
              </a:prstGeom>
              <a:blipFill>
                <a:blip r:embed="rId4"/>
                <a:stretch>
                  <a:fillRect l="-760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3052692" y="2141297"/>
            <a:ext cx="30386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VẬN DỤNG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788984" y="1302632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008462" y="3373552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15566"/>
      </p:ext>
    </p:extLst>
  </p:cSld>
  <p:clrMapOvr>
    <a:masterClrMapping/>
  </p:clrMapOvr>
  <p:transition spd="med">
    <p:circl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6B2B-E360-0F44-7B63-F04790B939B3}"/>
                  </a:ext>
                </a:extLst>
              </p:cNvPr>
              <p:cNvSpPr txBox="1"/>
              <p:nvPr/>
            </p:nvSpPr>
            <p:spPr>
              <a:xfrm>
                <a:off x="393700" y="1065728"/>
                <a:ext cx="8648699" cy="69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Cho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dãy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số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:r>
                  <a:rPr lang="en-US" sz="2000" dirty="0" err="1">
                    <a:latin typeface="+mn-lt"/>
                  </a:rPr>
                  <a:t>Chứng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minh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tăng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chặn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6B2B-E360-0F44-7B63-F04790B93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1065728"/>
                <a:ext cx="8648699" cy="693075"/>
              </a:xfrm>
              <a:prstGeom prst="rect">
                <a:avLst/>
              </a:prstGeom>
              <a:blipFill>
                <a:blip r:embed="rId3"/>
                <a:stretch>
                  <a:fillRect l="-77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DB3EBB-C815-6246-55D2-1968325ED718}"/>
              </a:ext>
            </a:extLst>
          </p:cNvPr>
          <p:cNvSpPr txBox="1"/>
          <p:nvPr/>
        </p:nvSpPr>
        <p:spPr>
          <a:xfrm>
            <a:off x="762000" y="348811"/>
            <a:ext cx="3149821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73F19995-34B0-DBB8-C2FF-6F550C2552A3}"/>
              </a:ext>
            </a:extLst>
          </p:cNvPr>
          <p:cNvSpPr/>
          <p:nvPr/>
        </p:nvSpPr>
        <p:spPr>
          <a:xfrm>
            <a:off x="4078763" y="2042992"/>
            <a:ext cx="986473" cy="349998"/>
          </a:xfrm>
          <a:prstGeom prst="wedgeEllipseCallout">
            <a:avLst>
              <a:gd name="adj1" fmla="val -29083"/>
              <a:gd name="adj2" fmla="val 98823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A60F6-CE80-6476-1E49-4ACA27BCC7C4}"/>
                  </a:ext>
                </a:extLst>
              </p:cNvPr>
              <p:cNvSpPr txBox="1"/>
              <p:nvPr/>
            </p:nvSpPr>
            <p:spPr>
              <a:xfrm>
                <a:off x="463549" y="2571750"/>
                <a:ext cx="8508999" cy="1897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pt-BR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+2)(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&gt;0,∀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dãy số tăng.</a:t>
                </a:r>
                <a:b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&gt;0,∀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bị chặn dưới.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A60F6-CE80-6476-1E49-4ACA27BC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9" y="2571750"/>
                <a:ext cx="8508999" cy="1897186"/>
              </a:xfrm>
              <a:prstGeom prst="rect">
                <a:avLst/>
              </a:prstGeom>
              <a:blipFill>
                <a:blip r:embed="rId4"/>
                <a:stretch>
                  <a:fillRect l="-716" b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6B2B-E360-0F44-7B63-F04790B939B3}"/>
                  </a:ext>
                </a:extLst>
              </p:cNvPr>
              <p:cNvSpPr txBox="1"/>
              <p:nvPr/>
            </p:nvSpPr>
            <p:spPr>
              <a:xfrm>
                <a:off x="393700" y="1065728"/>
                <a:ext cx="8648699" cy="69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Cho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dãy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số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:r>
                  <a:rPr lang="en-US" sz="2000" dirty="0" err="1">
                    <a:latin typeface="+mn-lt"/>
                  </a:rPr>
                  <a:t>Chứng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minh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tăng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chặn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6B2B-E360-0F44-7B63-F04790B93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1065728"/>
                <a:ext cx="8648699" cy="693075"/>
              </a:xfrm>
              <a:prstGeom prst="rect">
                <a:avLst/>
              </a:prstGeom>
              <a:blipFill>
                <a:blip r:embed="rId3"/>
                <a:stretch>
                  <a:fillRect l="-77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DB3EBB-C815-6246-55D2-1968325ED718}"/>
              </a:ext>
            </a:extLst>
          </p:cNvPr>
          <p:cNvSpPr txBox="1"/>
          <p:nvPr/>
        </p:nvSpPr>
        <p:spPr>
          <a:xfrm>
            <a:off x="762000" y="348811"/>
            <a:ext cx="3149821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73F19995-34B0-DBB8-C2FF-6F550C2552A3}"/>
              </a:ext>
            </a:extLst>
          </p:cNvPr>
          <p:cNvSpPr/>
          <p:nvPr/>
        </p:nvSpPr>
        <p:spPr>
          <a:xfrm>
            <a:off x="4078763" y="2087516"/>
            <a:ext cx="986473" cy="349998"/>
          </a:xfrm>
          <a:prstGeom prst="wedgeEllipseCallout">
            <a:avLst>
              <a:gd name="adj1" fmla="val -29083"/>
              <a:gd name="adj2" fmla="val 98823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A60F6-CE80-6476-1E49-4ACA27BCC7C4}"/>
                  </a:ext>
                </a:extLst>
              </p:cNvPr>
              <p:cNvSpPr txBox="1"/>
              <p:nvPr/>
            </p:nvSpPr>
            <p:spPr>
              <a:xfrm>
                <a:off x="635001" y="2766227"/>
                <a:ext cx="8508999" cy="163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&lt;2,∀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bị chặn trên.</a:t>
                </a:r>
                <a:b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bị chặn.</a:t>
                </a:r>
                <a:b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dãy số tăng và bị chặn.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A60F6-CE80-6476-1E49-4ACA27BC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1" y="2766227"/>
                <a:ext cx="8508999" cy="1631152"/>
              </a:xfrm>
              <a:prstGeom prst="rect">
                <a:avLst/>
              </a:prstGeom>
              <a:blipFill>
                <a:blip r:embed="rId4"/>
                <a:stretch>
                  <a:fillRect l="-716" b="-6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142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681BC2-A7BC-23E7-EA93-69CEA2A5B0E9}"/>
              </a:ext>
            </a:extLst>
          </p:cNvPr>
          <p:cNvSpPr txBox="1"/>
          <p:nvPr/>
        </p:nvSpPr>
        <p:spPr>
          <a:xfrm>
            <a:off x="533289" y="385152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6: SGK –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200" b="1" kern="120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FCF525-F79F-22EA-1297-47166F007BD3}"/>
                  </a:ext>
                </a:extLst>
              </p:cNvPr>
              <p:cNvSpPr txBox="1"/>
              <p:nvPr/>
            </p:nvSpPr>
            <p:spPr>
              <a:xfrm>
                <a:off x="923925" y="979712"/>
                <a:ext cx="7296149" cy="1152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Cho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dãy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số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:r>
                  <a:rPr lang="en-US" sz="2000" dirty="0" err="1">
                    <a:latin typeface="+mn-lt"/>
                  </a:rPr>
                  <a:t>Tìm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giá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để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tăng</a:t>
                </a:r>
                <a:r>
                  <a:rPr lang="en-US" sz="2000" dirty="0">
                    <a:latin typeface="+mn-lt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giảm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FCF525-F79F-22EA-1297-47166F007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979712"/>
                <a:ext cx="7296149" cy="1152303"/>
              </a:xfrm>
              <a:prstGeom prst="rect">
                <a:avLst/>
              </a:prstGeom>
              <a:blipFill>
                <a:blip r:embed="rId3"/>
                <a:stretch>
                  <a:fillRect l="-920" r="-418" b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7318EDA2-D412-1952-A069-8781D71430C0}"/>
              </a:ext>
            </a:extLst>
          </p:cNvPr>
          <p:cNvSpPr/>
          <p:nvPr/>
        </p:nvSpPr>
        <p:spPr>
          <a:xfrm>
            <a:off x="4078762" y="2396751"/>
            <a:ext cx="986473" cy="349998"/>
          </a:xfrm>
          <a:prstGeom prst="wedgeEllipseCallout">
            <a:avLst>
              <a:gd name="adj1" fmla="val -29083"/>
              <a:gd name="adj2" fmla="val 98823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85241-99A9-36AA-5305-6D3B9A7AD045}"/>
                  </a:ext>
                </a:extLst>
              </p:cNvPr>
              <p:cNvSpPr txBox="1"/>
              <p:nvPr/>
            </p:nvSpPr>
            <p:spPr>
              <a:xfrm>
                <a:off x="1185861" y="3011485"/>
                <a:ext cx="6091239" cy="1694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Ta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+mj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+1)+2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fr-FR" sz="2000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fr-FR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+2)(</m:t>
                        </m:r>
                        <m:r>
                          <a:rPr lang="en-US" sz="2000" i="1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b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</a:b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tăng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khi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chỉ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b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</a:b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dãy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giảm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khi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+mj-lt"/>
                    <a:ea typeface="Calibri" panose="020F0502020204030204" pitchFamily="34" charset="0"/>
                  </a:rPr>
                  <a:t>chỉ</a:t>
                </a:r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fr-FR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85241-99A9-36AA-5305-6D3B9A7AD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61" y="3011485"/>
                <a:ext cx="6091239" cy="1694182"/>
              </a:xfrm>
              <a:prstGeom prst="rect">
                <a:avLst/>
              </a:prstGeom>
              <a:blipFill>
                <a:blip r:embed="rId4"/>
                <a:stretch>
                  <a:fillRect l="-1101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" grpId="0" animBg="1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45D755-E676-2111-F54B-D97D4EE65C7D}"/>
              </a:ext>
            </a:extLst>
          </p:cNvPr>
          <p:cNvSpPr txBox="1"/>
          <p:nvPr/>
        </p:nvSpPr>
        <p:spPr>
          <a:xfrm>
            <a:off x="514282" y="345731"/>
            <a:ext cx="3518035" cy="549867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7: SGK –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000" b="1" kern="1200" dirty="0">
                <a:latin typeface="+mj-lt"/>
                <a:ea typeface="+mn-ea"/>
                <a:cs typeface="Arial" panose="020B0604020202020204" pitchFamily="34" charset="0"/>
              </a:rPr>
              <a:t>50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713EE-B2FD-47E9-DA72-29AD6C50B645}"/>
              </a:ext>
            </a:extLst>
          </p:cNvPr>
          <p:cNvSpPr txBox="1"/>
          <p:nvPr/>
        </p:nvSpPr>
        <p:spPr>
          <a:xfrm>
            <a:off x="514282" y="392000"/>
            <a:ext cx="8521698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				</a:t>
            </a:r>
            <a:r>
              <a:rPr lang="vi-VN" sz="2000" dirty="0">
                <a:latin typeface="+mn-lt"/>
              </a:rPr>
              <a:t>Trên lưới ô vuông, mỗi ô cạnh 1 đơn vị, người ta vẽ 8 hình vuông và tô màu khác nhau như hình 3. Tìm dãy số biểu diễn độ dài cạnh của 8 hình vuông đó từ nhỏ đến lớn. Có nhận xét gì về dãy số trên?</a:t>
            </a:r>
            <a:endParaRPr lang="en-US" sz="20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FDFD04-E4C1-0C86-F49A-F8EB6E68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31196" y="2396751"/>
            <a:ext cx="2598522" cy="1755408"/>
          </a:xfrm>
          <a:prstGeom prst="rect">
            <a:avLst/>
          </a:prstGeom>
        </p:spPr>
      </p:pic>
      <p:sp>
        <p:nvSpPr>
          <p:cNvPr id="2" name="Oval Callout 29">
            <a:extLst>
              <a:ext uri="{FF2B5EF4-FFF2-40B4-BE49-F238E27FC236}">
                <a16:creationId xmlns:a16="http://schemas.microsoft.com/office/drawing/2014/main" id="{3A2111EE-F57C-5B0F-0943-E6CAA244581C}"/>
              </a:ext>
            </a:extLst>
          </p:cNvPr>
          <p:cNvSpPr/>
          <p:nvPr/>
        </p:nvSpPr>
        <p:spPr>
          <a:xfrm>
            <a:off x="190289" y="2472262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3ECCA2-FB4C-4804-A6B2-5793F59FEF38}"/>
                  </a:ext>
                </a:extLst>
              </p:cNvPr>
              <p:cNvSpPr txBox="1"/>
              <p:nvPr/>
            </p:nvSpPr>
            <p:spPr>
              <a:xfrm>
                <a:off x="1459196" y="2571750"/>
                <a:ext cx="4572000" cy="1971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1;1;2;3;5;8;13;21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liền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3ECCA2-FB4C-4804-A6B2-5793F59F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96" y="2571750"/>
                <a:ext cx="4572000" cy="1971437"/>
              </a:xfrm>
              <a:prstGeom prst="rect">
                <a:avLst/>
              </a:prstGeom>
              <a:blipFill>
                <a:blip r:embed="rId4"/>
                <a:stretch>
                  <a:fillRect l="-1600" r="-133" b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957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2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5;p44">
            <a:extLst>
              <a:ext uri="{FF2B5EF4-FFF2-40B4-BE49-F238E27FC236}">
                <a16:creationId xmlns:a16="http://schemas.microsoft.com/office/drawing/2014/main" id="{D2A5607C-BC64-44AB-1BA9-FA911B294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9296" y="208163"/>
            <a:ext cx="4605408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DÃY SỐ FIBONACCI</a:t>
            </a:r>
            <a:endParaRPr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C130F-F959-5C8F-8945-DBC39D12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04" y="1204529"/>
            <a:ext cx="1177096" cy="1494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2222C-BCDE-0A9A-C3EA-77E37C14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63" y="2928220"/>
            <a:ext cx="2238337" cy="1775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5623E3-AF4E-5BED-F4BE-481721F0A2F3}"/>
              </a:ext>
            </a:extLst>
          </p:cNvPr>
          <p:cNvSpPr txBox="1"/>
          <p:nvPr/>
        </p:nvSpPr>
        <p:spPr>
          <a:xfrm>
            <a:off x="1190663" y="1063895"/>
            <a:ext cx="5118100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“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đôi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đực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cái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>
                <a:latin typeface="+mn-lt"/>
              </a:rPr>
              <a:t>cứ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mỗi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đôi</a:t>
            </a:r>
            <a:r>
              <a:rPr lang="en-US" sz="2000" dirty="0">
                <a:latin typeface="+mn-lt"/>
              </a:rPr>
              <a:t> con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cũng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đực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cái</a:t>
            </a:r>
            <a:r>
              <a:rPr lang="en-US" sz="2000" dirty="0">
                <a:latin typeface="+mn-lt"/>
              </a:rPr>
              <a:t>); </a:t>
            </a:r>
            <a:r>
              <a:rPr lang="en-US" sz="2000" dirty="0" err="1">
                <a:latin typeface="+mn-lt"/>
              </a:rPr>
              <a:t>mỗi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đôi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con,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tròn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tuổi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lại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mỗi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đôi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con,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tiếp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diễn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Hỏi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năm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nhiêu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đôi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đầu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năm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tháng</a:t>
            </a:r>
            <a:r>
              <a:rPr lang="en-US" sz="2000" dirty="0">
                <a:latin typeface="+mn-lt"/>
              </a:rPr>
              <a:t> 1)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đôi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sinh</a:t>
            </a:r>
            <a:r>
              <a:rPr lang="en-US" sz="2000" dirty="0">
                <a:latin typeface="+mn-lt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41111127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F9BDE0C-009E-3594-995B-590EF8CE4383}"/>
              </a:ext>
            </a:extLst>
          </p:cNvPr>
          <p:cNvGrpSpPr/>
          <p:nvPr/>
        </p:nvGrpSpPr>
        <p:grpSpPr>
          <a:xfrm>
            <a:off x="803648" y="497493"/>
            <a:ext cx="2053852" cy="611876"/>
            <a:chOff x="2012116" y="2110923"/>
            <a:chExt cx="2053852" cy="6118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00600B-BA6E-A972-4A8D-4A5C796F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8CD7D-40E8-E9C8-32B1-12F249C1759E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HĐKP1: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4CF280-CDC2-DB51-B8AE-C7E88022B9C8}"/>
                  </a:ext>
                </a:extLst>
              </p:cNvPr>
              <p:cNvSpPr txBox="1"/>
              <p:nvPr/>
            </p:nvSpPr>
            <p:spPr>
              <a:xfrm>
                <a:off x="525134" y="1477077"/>
                <a:ext cx="4351666" cy="2534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latin typeface="+mj-lt"/>
                  </a:rPr>
                  <a:t>Cho </a:t>
                </a:r>
                <a:r>
                  <a:rPr lang="en-US" sz="2200" dirty="0" err="1">
                    <a:latin typeface="+mj-lt"/>
                  </a:rPr>
                  <a:t>hàm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số</a:t>
                </a:r>
                <a:r>
                  <a:rPr lang="en-US" sz="2200" dirty="0">
                    <a:latin typeface="+mj-lt"/>
                  </a:rPr>
                  <a:t>: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en-US" sz="2200" b="0" i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200" b="0" i="1" smtClean="0"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0" i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→</m:t>
                      </m:r>
                      <m:r>
                        <a:rPr lang="en-US" sz="2200" b="0" i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 ↦</m:t>
                    </m:r>
                    <m:r>
                      <a:rPr lang="en-US" sz="2200" b="0" i="1" smtClean="0">
                        <a:latin typeface="+mj-lt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j-lt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+mj-lt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+mj-lt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j-lt"/>
                            <a:ea typeface="Times New Roman" panose="02020603050405020304" pitchFamily="18" charset="0"/>
                          </a:rPr>
                          <m:t>50</m:t>
                        </m:r>
                      </m:e>
                    </m:d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2200" b="0" i="1" smtClean="0">
                        <a:latin typeface="+mj-lt"/>
                        <a:ea typeface="Times New Roman" panose="02020603050405020304" pitchFamily="18" charset="0"/>
                      </a:rPr>
                      <m:t>(100)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4CF280-CDC2-DB51-B8AE-C7E88022B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4" y="1477077"/>
                <a:ext cx="4351666" cy="2534092"/>
              </a:xfrm>
              <a:prstGeom prst="rect">
                <a:avLst/>
              </a:prstGeom>
              <a:blipFill>
                <a:blip r:embed="rId5"/>
                <a:stretch>
                  <a:fillRect l="-1120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29">
            <a:extLst>
              <a:ext uri="{FF2B5EF4-FFF2-40B4-BE49-F238E27FC236}">
                <a16:creationId xmlns:a16="http://schemas.microsoft.com/office/drawing/2014/main" id="{8C8CCACE-B8A6-25A4-A431-6B372C17BB8E}"/>
              </a:ext>
            </a:extLst>
          </p:cNvPr>
          <p:cNvSpPr/>
          <p:nvPr/>
        </p:nvSpPr>
        <p:spPr>
          <a:xfrm>
            <a:off x="4572000" y="1051522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67B68D-7913-CE0E-40D5-8914D7B044C5}"/>
                  </a:ext>
                </a:extLst>
              </p:cNvPr>
              <p:cNvSpPr txBox="1"/>
              <p:nvPr/>
            </p:nvSpPr>
            <p:spPr>
              <a:xfrm>
                <a:off x="5667318" y="1750060"/>
                <a:ext cx="2663882" cy="2687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200" i="1" kern="10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2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nl-NL" sz="22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200" i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2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nl-NL" sz="22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200" i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2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d>
                    <m:r>
                      <a:rPr lang="nl-NL" sz="22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=2500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200" i="1" kern="10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200" i="1" kern="10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d>
                    <m:r>
                      <a:rPr lang="nl-NL" sz="22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=10000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67B68D-7913-CE0E-40D5-8914D7B04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18" y="1750060"/>
                <a:ext cx="2663882" cy="2687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5;p44">
            <a:extLst>
              <a:ext uri="{FF2B5EF4-FFF2-40B4-BE49-F238E27FC236}">
                <a16:creationId xmlns:a16="http://schemas.microsoft.com/office/drawing/2014/main" id="{D2A5607C-BC64-44AB-1BA9-FA911B294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9296" y="208163"/>
            <a:ext cx="4605408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DÃY SỐ FIBONACCI</a:t>
            </a:r>
            <a:endParaRPr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C130F-F959-5C8F-8945-DBC39D12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04" y="1204529"/>
            <a:ext cx="1177096" cy="1494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2222C-BCDE-0A9A-C3EA-77E37C14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63" y="2928220"/>
            <a:ext cx="2238337" cy="1775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5623E3-AF4E-5BED-F4BE-481721F0A2F3}"/>
                  </a:ext>
                </a:extLst>
              </p:cNvPr>
              <p:cNvSpPr txBox="1"/>
              <p:nvPr/>
            </p:nvSpPr>
            <p:spPr>
              <a:xfrm>
                <a:off x="1098626" y="1202558"/>
                <a:ext cx="5210137" cy="335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Việc </a:t>
                </a:r>
                <a:r>
                  <a:rPr lang="en-US" sz="2000" dirty="0" err="1">
                    <a:latin typeface="+mn-lt"/>
                  </a:rPr>
                  <a:t>giải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quyết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bài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toán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trên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Fibonacci </a:t>
                </a:r>
                <a:r>
                  <a:rPr lang="en-US" sz="2000" dirty="0" err="1">
                    <a:latin typeface="+mn-lt"/>
                  </a:rPr>
                  <a:t>dẫn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đến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việc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khảo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sát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</a:rPr>
                  <a:t>Dãy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trên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sau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này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được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nhà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toán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học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Pháp</a:t>
                </a:r>
                <a:r>
                  <a:rPr lang="en-US" sz="2000" dirty="0">
                    <a:latin typeface="+mn-lt"/>
                  </a:rPr>
                  <a:t> Edouard Lucas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Fibonacci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5623E3-AF4E-5BED-F4BE-481721F0A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26" y="1202558"/>
                <a:ext cx="5210137" cy="3355855"/>
              </a:xfrm>
              <a:prstGeom prst="rect">
                <a:avLst/>
              </a:prstGeom>
              <a:blipFill>
                <a:blip r:embed="rId4"/>
                <a:stretch>
                  <a:fillRect l="-1170" r="-1170" b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094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2036442" y="430086"/>
            <a:ext cx="50711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HƯỚNG DẪN VỀ NHÀ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354087" y="187510"/>
            <a:ext cx="872547" cy="82725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896534" y="4213010"/>
            <a:ext cx="763934" cy="602892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817;p76">
            <a:extLst>
              <a:ext uri="{FF2B5EF4-FFF2-40B4-BE49-F238E27FC236}">
                <a16:creationId xmlns:a16="http://schemas.microsoft.com/office/drawing/2014/main" id="{DFD9D361-1080-B527-CD00-1EEE91254D59}"/>
              </a:ext>
            </a:extLst>
          </p:cNvPr>
          <p:cNvGrpSpPr/>
          <p:nvPr/>
        </p:nvGrpSpPr>
        <p:grpSpPr>
          <a:xfrm>
            <a:off x="7970952" y="320768"/>
            <a:ext cx="689516" cy="648876"/>
            <a:chOff x="5529216" y="3699897"/>
            <a:chExt cx="856701" cy="771069"/>
          </a:xfrm>
        </p:grpSpPr>
        <p:sp>
          <p:nvSpPr>
            <p:cNvPr id="3" name="Google Shape;1818;p76">
              <a:extLst>
                <a:ext uri="{FF2B5EF4-FFF2-40B4-BE49-F238E27FC236}">
                  <a16:creationId xmlns:a16="http://schemas.microsoft.com/office/drawing/2014/main" id="{E4B1D972-393E-B807-A12D-451A77C9D5D3}"/>
                </a:ext>
              </a:extLst>
            </p:cNvPr>
            <p:cNvSpPr/>
            <p:nvPr/>
          </p:nvSpPr>
          <p:spPr>
            <a:xfrm>
              <a:off x="5529216" y="3737045"/>
              <a:ext cx="746882" cy="616145"/>
            </a:xfrm>
            <a:custGeom>
              <a:avLst/>
              <a:gdLst/>
              <a:ahLst/>
              <a:cxnLst/>
              <a:rect l="l" t="t" r="r" b="b"/>
              <a:pathLst>
                <a:path w="35964" h="27251" extrusionOk="0">
                  <a:moveTo>
                    <a:pt x="17149" y="0"/>
                  </a:moveTo>
                  <a:lnTo>
                    <a:pt x="7938" y="289"/>
                  </a:lnTo>
                  <a:lnTo>
                    <a:pt x="14171" y="9525"/>
                  </a:lnTo>
                  <a:lnTo>
                    <a:pt x="32667" y="15899"/>
                  </a:lnTo>
                  <a:lnTo>
                    <a:pt x="32667" y="15899"/>
                  </a:lnTo>
                  <a:lnTo>
                    <a:pt x="35964" y="10890"/>
                  </a:lnTo>
                  <a:lnTo>
                    <a:pt x="31437" y="4264"/>
                  </a:lnTo>
                  <a:lnTo>
                    <a:pt x="25795" y="958"/>
                  </a:lnTo>
                  <a:lnTo>
                    <a:pt x="17149" y="0"/>
                  </a:lnTo>
                  <a:close/>
                  <a:moveTo>
                    <a:pt x="14171" y="9525"/>
                  </a:moveTo>
                  <a:lnTo>
                    <a:pt x="0" y="12477"/>
                  </a:lnTo>
                  <a:lnTo>
                    <a:pt x="4501" y="21898"/>
                  </a:lnTo>
                  <a:lnTo>
                    <a:pt x="18002" y="27251"/>
                  </a:lnTo>
                  <a:lnTo>
                    <a:pt x="24733" y="24377"/>
                  </a:lnTo>
                  <a:lnTo>
                    <a:pt x="31004" y="22934"/>
                  </a:lnTo>
                  <a:lnTo>
                    <a:pt x="32828" y="15954"/>
                  </a:lnTo>
                  <a:lnTo>
                    <a:pt x="32667" y="15899"/>
                  </a:lnTo>
                  <a:lnTo>
                    <a:pt x="32667" y="15899"/>
                  </a:lnTo>
                  <a:lnTo>
                    <a:pt x="32631" y="15954"/>
                  </a:lnTo>
                  <a:lnTo>
                    <a:pt x="14171" y="95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19;p76">
              <a:extLst>
                <a:ext uri="{FF2B5EF4-FFF2-40B4-BE49-F238E27FC236}">
                  <a16:creationId xmlns:a16="http://schemas.microsoft.com/office/drawing/2014/main" id="{3C8EFC7C-2F81-7CA3-DE4D-F35033296FBE}"/>
                </a:ext>
              </a:extLst>
            </p:cNvPr>
            <p:cNvSpPr/>
            <p:nvPr/>
          </p:nvSpPr>
          <p:spPr>
            <a:xfrm>
              <a:off x="5589981" y="3890567"/>
              <a:ext cx="551522" cy="330875"/>
            </a:xfrm>
            <a:custGeom>
              <a:avLst/>
              <a:gdLst/>
              <a:ahLst/>
              <a:cxnLst/>
              <a:rect l="l" t="t" r="r" b="b"/>
              <a:pathLst>
                <a:path w="26557" h="14634" extrusionOk="0">
                  <a:moveTo>
                    <a:pt x="11926" y="0"/>
                  </a:moveTo>
                  <a:cubicBezTo>
                    <a:pt x="10683" y="0"/>
                    <a:pt x="9599" y="572"/>
                    <a:pt x="9539" y="1961"/>
                  </a:cubicBezTo>
                  <a:cubicBezTo>
                    <a:pt x="9019" y="1526"/>
                    <a:pt x="8242" y="1261"/>
                    <a:pt x="7526" y="1261"/>
                  </a:cubicBezTo>
                  <a:cubicBezTo>
                    <a:pt x="6480" y="1261"/>
                    <a:pt x="5564" y="1827"/>
                    <a:pt x="5767" y="3258"/>
                  </a:cubicBezTo>
                  <a:lnTo>
                    <a:pt x="5767" y="3258"/>
                  </a:lnTo>
                  <a:cubicBezTo>
                    <a:pt x="5363" y="2669"/>
                    <a:pt x="4933" y="2430"/>
                    <a:pt x="4534" y="2430"/>
                  </a:cubicBezTo>
                  <a:cubicBezTo>
                    <a:pt x="3396" y="2430"/>
                    <a:pt x="2500" y="4368"/>
                    <a:pt x="3110" y="5635"/>
                  </a:cubicBezTo>
                  <a:cubicBezTo>
                    <a:pt x="2543" y="5342"/>
                    <a:pt x="2081" y="5221"/>
                    <a:pt x="1711" y="5221"/>
                  </a:cubicBezTo>
                  <a:cubicBezTo>
                    <a:pt x="0" y="5221"/>
                    <a:pt x="244" y="7791"/>
                    <a:pt x="1161" y="7791"/>
                  </a:cubicBezTo>
                  <a:cubicBezTo>
                    <a:pt x="1217" y="7791"/>
                    <a:pt x="1277" y="7781"/>
                    <a:pt x="1339" y="7760"/>
                  </a:cubicBezTo>
                  <a:lnTo>
                    <a:pt x="1352" y="8167"/>
                  </a:lnTo>
                  <a:cubicBezTo>
                    <a:pt x="2257" y="11723"/>
                    <a:pt x="4973" y="10542"/>
                    <a:pt x="7820" y="11696"/>
                  </a:cubicBezTo>
                  <a:cubicBezTo>
                    <a:pt x="10535" y="12808"/>
                    <a:pt x="11548" y="14539"/>
                    <a:pt x="14685" y="14539"/>
                  </a:cubicBezTo>
                  <a:cubicBezTo>
                    <a:pt x="14807" y="14539"/>
                    <a:pt x="14933" y="14536"/>
                    <a:pt x="15063" y="14530"/>
                  </a:cubicBezTo>
                  <a:cubicBezTo>
                    <a:pt x="15538" y="14507"/>
                    <a:pt x="16074" y="14351"/>
                    <a:pt x="16681" y="14351"/>
                  </a:cubicBezTo>
                  <a:cubicBezTo>
                    <a:pt x="16762" y="14351"/>
                    <a:pt x="16843" y="14354"/>
                    <a:pt x="16926" y="14360"/>
                  </a:cubicBezTo>
                  <a:cubicBezTo>
                    <a:pt x="17805" y="14437"/>
                    <a:pt x="18519" y="14634"/>
                    <a:pt x="19329" y="14634"/>
                  </a:cubicBezTo>
                  <a:cubicBezTo>
                    <a:pt x="19486" y="14634"/>
                    <a:pt x="19646" y="14626"/>
                    <a:pt x="19812" y="14609"/>
                  </a:cubicBezTo>
                  <a:cubicBezTo>
                    <a:pt x="20704" y="14530"/>
                    <a:pt x="22226" y="14176"/>
                    <a:pt x="22712" y="13297"/>
                  </a:cubicBezTo>
                  <a:cubicBezTo>
                    <a:pt x="23053" y="12694"/>
                    <a:pt x="22239" y="11906"/>
                    <a:pt x="22581" y="11395"/>
                  </a:cubicBezTo>
                  <a:cubicBezTo>
                    <a:pt x="23237" y="10424"/>
                    <a:pt x="25611" y="11040"/>
                    <a:pt x="26202" y="10017"/>
                  </a:cubicBezTo>
                  <a:cubicBezTo>
                    <a:pt x="26556" y="9374"/>
                    <a:pt x="25677" y="7629"/>
                    <a:pt x="25297" y="7026"/>
                  </a:cubicBezTo>
                  <a:cubicBezTo>
                    <a:pt x="24483" y="5731"/>
                    <a:pt x="23076" y="4470"/>
                    <a:pt x="21559" y="4470"/>
                  </a:cubicBezTo>
                  <a:cubicBezTo>
                    <a:pt x="21217" y="4470"/>
                    <a:pt x="20869" y="4535"/>
                    <a:pt x="20521" y="4677"/>
                  </a:cubicBezTo>
                  <a:cubicBezTo>
                    <a:pt x="19983" y="3251"/>
                    <a:pt x="18199" y="1780"/>
                    <a:pt x="16524" y="1780"/>
                  </a:cubicBezTo>
                  <a:cubicBezTo>
                    <a:pt x="16196" y="1780"/>
                    <a:pt x="15871" y="1836"/>
                    <a:pt x="15561" y="1961"/>
                  </a:cubicBezTo>
                  <a:cubicBezTo>
                    <a:pt x="15058" y="786"/>
                    <a:pt x="13383" y="0"/>
                    <a:pt x="11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20;p76">
              <a:extLst>
                <a:ext uri="{FF2B5EF4-FFF2-40B4-BE49-F238E27FC236}">
                  <a16:creationId xmlns:a16="http://schemas.microsoft.com/office/drawing/2014/main" id="{2BE76156-BEA8-E7FA-8958-4B200F65AD27}"/>
                </a:ext>
              </a:extLst>
            </p:cNvPr>
            <p:cNvSpPr/>
            <p:nvPr/>
          </p:nvSpPr>
          <p:spPr>
            <a:xfrm>
              <a:off x="5719134" y="4011033"/>
              <a:ext cx="117378" cy="70995"/>
            </a:xfrm>
            <a:custGeom>
              <a:avLst/>
              <a:gdLst/>
              <a:ahLst/>
              <a:cxnLst/>
              <a:rect l="l" t="t" r="r" b="b"/>
              <a:pathLst>
                <a:path w="5652" h="3140" extrusionOk="0">
                  <a:moveTo>
                    <a:pt x="2423" y="1"/>
                  </a:moveTo>
                  <a:cubicBezTo>
                    <a:pt x="1039" y="1"/>
                    <a:pt x="0" y="756"/>
                    <a:pt x="1496" y="2209"/>
                  </a:cubicBezTo>
                  <a:cubicBezTo>
                    <a:pt x="1981" y="2680"/>
                    <a:pt x="3199" y="3140"/>
                    <a:pt x="4153" y="3140"/>
                  </a:cubicBezTo>
                  <a:cubicBezTo>
                    <a:pt x="5008" y="3140"/>
                    <a:pt x="5652" y="2771"/>
                    <a:pt x="5367" y="1711"/>
                  </a:cubicBezTo>
                  <a:cubicBezTo>
                    <a:pt x="5057" y="559"/>
                    <a:pt x="3613" y="1"/>
                    <a:pt x="2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21;p76">
              <a:extLst>
                <a:ext uri="{FF2B5EF4-FFF2-40B4-BE49-F238E27FC236}">
                  <a16:creationId xmlns:a16="http://schemas.microsoft.com/office/drawing/2014/main" id="{2C1EEDAA-DBBC-784B-5B04-7FA44B2A67A3}"/>
                </a:ext>
              </a:extLst>
            </p:cNvPr>
            <p:cNvSpPr/>
            <p:nvPr/>
          </p:nvSpPr>
          <p:spPr>
            <a:xfrm>
              <a:off x="5883447" y="4028963"/>
              <a:ext cx="164042" cy="76444"/>
            </a:xfrm>
            <a:custGeom>
              <a:avLst/>
              <a:gdLst/>
              <a:ahLst/>
              <a:cxnLst/>
              <a:rect l="l" t="t" r="r" b="b"/>
              <a:pathLst>
                <a:path w="7899" h="3381" extrusionOk="0">
                  <a:moveTo>
                    <a:pt x="5253" y="0"/>
                  </a:moveTo>
                  <a:cubicBezTo>
                    <a:pt x="4464" y="0"/>
                    <a:pt x="3658" y="138"/>
                    <a:pt x="3267" y="236"/>
                  </a:cubicBezTo>
                  <a:cubicBezTo>
                    <a:pt x="918" y="826"/>
                    <a:pt x="0" y="3004"/>
                    <a:pt x="2729" y="3345"/>
                  </a:cubicBezTo>
                  <a:cubicBezTo>
                    <a:pt x="2904" y="3368"/>
                    <a:pt x="3118" y="3380"/>
                    <a:pt x="3355" y="3380"/>
                  </a:cubicBezTo>
                  <a:cubicBezTo>
                    <a:pt x="5024" y="3380"/>
                    <a:pt x="7899" y="2765"/>
                    <a:pt x="7256" y="813"/>
                  </a:cubicBezTo>
                  <a:cubicBezTo>
                    <a:pt x="7045" y="182"/>
                    <a:pt x="6160" y="0"/>
                    <a:pt x="5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22;p76">
              <a:extLst>
                <a:ext uri="{FF2B5EF4-FFF2-40B4-BE49-F238E27FC236}">
                  <a16:creationId xmlns:a16="http://schemas.microsoft.com/office/drawing/2014/main" id="{572763FE-FEF8-D039-A13A-11E4ABCE7FEA}"/>
                </a:ext>
              </a:extLst>
            </p:cNvPr>
            <p:cNvSpPr/>
            <p:nvPr/>
          </p:nvSpPr>
          <p:spPr>
            <a:xfrm>
              <a:off x="5693798" y="3699897"/>
              <a:ext cx="647427" cy="397891"/>
            </a:xfrm>
            <a:custGeom>
              <a:avLst/>
              <a:gdLst/>
              <a:ahLst/>
              <a:cxnLst/>
              <a:rect l="l" t="t" r="r" b="b"/>
              <a:pathLst>
                <a:path w="31175" h="17598" extrusionOk="0">
                  <a:moveTo>
                    <a:pt x="7582" y="1"/>
                  </a:moveTo>
                  <a:cubicBezTo>
                    <a:pt x="5254" y="1"/>
                    <a:pt x="2305" y="379"/>
                    <a:pt x="0" y="1932"/>
                  </a:cubicBezTo>
                  <a:lnTo>
                    <a:pt x="19038" y="6957"/>
                  </a:lnTo>
                  <a:lnTo>
                    <a:pt x="24706" y="17597"/>
                  </a:lnTo>
                  <a:cubicBezTo>
                    <a:pt x="24706" y="17597"/>
                    <a:pt x="30348" y="14527"/>
                    <a:pt x="30755" y="11326"/>
                  </a:cubicBezTo>
                  <a:cubicBezTo>
                    <a:pt x="31174" y="8138"/>
                    <a:pt x="28996" y="4530"/>
                    <a:pt x="25362" y="3323"/>
                  </a:cubicBezTo>
                  <a:cubicBezTo>
                    <a:pt x="22974" y="2535"/>
                    <a:pt x="11454" y="344"/>
                    <a:pt x="11454" y="344"/>
                  </a:cubicBezTo>
                  <a:cubicBezTo>
                    <a:pt x="11454" y="344"/>
                    <a:pt x="9800" y="1"/>
                    <a:pt x="7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23;p76">
              <a:extLst>
                <a:ext uri="{FF2B5EF4-FFF2-40B4-BE49-F238E27FC236}">
                  <a16:creationId xmlns:a16="http://schemas.microsoft.com/office/drawing/2014/main" id="{4EABEDC2-AD59-335A-463D-859A1E172991}"/>
                </a:ext>
              </a:extLst>
            </p:cNvPr>
            <p:cNvSpPr/>
            <p:nvPr/>
          </p:nvSpPr>
          <p:spPr>
            <a:xfrm>
              <a:off x="5529216" y="4019150"/>
              <a:ext cx="681755" cy="419483"/>
            </a:xfrm>
            <a:custGeom>
              <a:avLst/>
              <a:gdLst/>
              <a:ahLst/>
              <a:cxnLst/>
              <a:rect l="l" t="t" r="r" b="b"/>
              <a:pathLst>
                <a:path w="32828" h="18553" extrusionOk="0">
                  <a:moveTo>
                    <a:pt x="0" y="0"/>
                  </a:moveTo>
                  <a:lnTo>
                    <a:pt x="1286" y="11389"/>
                  </a:lnTo>
                  <a:lnTo>
                    <a:pt x="21780" y="18552"/>
                  </a:lnTo>
                  <a:lnTo>
                    <a:pt x="32355" y="14328"/>
                  </a:lnTo>
                  <a:lnTo>
                    <a:pt x="32828" y="3477"/>
                  </a:lnTo>
                  <a:lnTo>
                    <a:pt x="20429" y="6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24;p76">
              <a:extLst>
                <a:ext uri="{FF2B5EF4-FFF2-40B4-BE49-F238E27FC236}">
                  <a16:creationId xmlns:a16="http://schemas.microsoft.com/office/drawing/2014/main" id="{37F4DF0E-2D98-E4B7-F62D-48B92DAE4233}"/>
                </a:ext>
              </a:extLst>
            </p:cNvPr>
            <p:cNvSpPr/>
            <p:nvPr/>
          </p:nvSpPr>
          <p:spPr>
            <a:xfrm>
              <a:off x="5953475" y="4072239"/>
              <a:ext cx="292386" cy="398727"/>
            </a:xfrm>
            <a:custGeom>
              <a:avLst/>
              <a:gdLst/>
              <a:ahLst/>
              <a:cxnLst/>
              <a:rect l="l" t="t" r="r" b="b"/>
              <a:pathLst>
                <a:path w="14079" h="17635" extrusionOk="0">
                  <a:moveTo>
                    <a:pt x="6928" y="1"/>
                  </a:moveTo>
                  <a:lnTo>
                    <a:pt x="0" y="4554"/>
                  </a:lnTo>
                  <a:lnTo>
                    <a:pt x="1430" y="17635"/>
                  </a:lnTo>
                  <a:lnTo>
                    <a:pt x="14078" y="14368"/>
                  </a:lnTo>
                  <a:lnTo>
                    <a:pt x="13750" y="1051"/>
                  </a:lnTo>
                  <a:lnTo>
                    <a:pt x="69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25;p76">
              <a:extLst>
                <a:ext uri="{FF2B5EF4-FFF2-40B4-BE49-F238E27FC236}">
                  <a16:creationId xmlns:a16="http://schemas.microsoft.com/office/drawing/2014/main" id="{C6958ABC-3C65-5381-88E9-4AB9337E168B}"/>
                </a:ext>
              </a:extLst>
            </p:cNvPr>
            <p:cNvSpPr/>
            <p:nvPr/>
          </p:nvSpPr>
          <p:spPr>
            <a:xfrm>
              <a:off x="6082898" y="3791648"/>
              <a:ext cx="303019" cy="346250"/>
            </a:xfrm>
            <a:custGeom>
              <a:avLst/>
              <a:gdLst/>
              <a:ahLst/>
              <a:cxnLst/>
              <a:rect l="l" t="t" r="r" b="b"/>
              <a:pathLst>
                <a:path w="14591" h="15314" extrusionOk="0">
                  <a:moveTo>
                    <a:pt x="6531" y="1"/>
                  </a:moveTo>
                  <a:cubicBezTo>
                    <a:pt x="6034" y="1"/>
                    <a:pt x="5545" y="64"/>
                    <a:pt x="5078" y="196"/>
                  </a:cubicBezTo>
                  <a:cubicBezTo>
                    <a:pt x="3884" y="524"/>
                    <a:pt x="722" y="2085"/>
                    <a:pt x="289" y="3581"/>
                  </a:cubicBezTo>
                  <a:cubicBezTo>
                    <a:pt x="0" y="4591"/>
                    <a:pt x="1693" y="6336"/>
                    <a:pt x="2231" y="7320"/>
                  </a:cubicBezTo>
                  <a:cubicBezTo>
                    <a:pt x="3202" y="9065"/>
                    <a:pt x="3963" y="10915"/>
                    <a:pt x="4973" y="12621"/>
                  </a:cubicBezTo>
                  <a:cubicBezTo>
                    <a:pt x="6033" y="14404"/>
                    <a:pt x="7051" y="15313"/>
                    <a:pt x="8127" y="15313"/>
                  </a:cubicBezTo>
                  <a:cubicBezTo>
                    <a:pt x="9101" y="15313"/>
                    <a:pt x="10124" y="14569"/>
                    <a:pt x="11271" y="13054"/>
                  </a:cubicBezTo>
                  <a:cubicBezTo>
                    <a:pt x="12740" y="11112"/>
                    <a:pt x="14590" y="7583"/>
                    <a:pt x="13659" y="5064"/>
                  </a:cubicBezTo>
                  <a:cubicBezTo>
                    <a:pt x="12552" y="2080"/>
                    <a:pt x="9390" y="1"/>
                    <a:pt x="6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roup 901">
            <a:extLst>
              <a:ext uri="{FF2B5EF4-FFF2-40B4-BE49-F238E27FC236}">
                <a16:creationId xmlns:a16="http://schemas.microsoft.com/office/drawing/2014/main" id="{44FE2633-43CD-57B1-7982-866B9333225E}"/>
              </a:ext>
            </a:extLst>
          </p:cNvPr>
          <p:cNvGrpSpPr/>
          <p:nvPr/>
        </p:nvGrpSpPr>
        <p:grpSpPr>
          <a:xfrm>
            <a:off x="499829" y="1301982"/>
            <a:ext cx="2458017" cy="2855478"/>
            <a:chOff x="499829" y="1212774"/>
            <a:chExt cx="2458017" cy="285547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86002A-969C-9C1A-7C9E-9C5D32F39D89}"/>
                </a:ext>
              </a:extLst>
            </p:cNvPr>
            <p:cNvSpPr/>
            <p:nvPr/>
          </p:nvSpPr>
          <p:spPr>
            <a:xfrm>
              <a:off x="499829" y="1904916"/>
              <a:ext cx="2439268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3" name="Google Shape;1670;p75">
              <a:extLst>
                <a:ext uri="{FF2B5EF4-FFF2-40B4-BE49-F238E27FC236}">
                  <a16:creationId xmlns:a16="http://schemas.microsoft.com/office/drawing/2014/main" id="{B5F70EC8-30B3-B70A-DEF4-845E766B675A}"/>
                </a:ext>
              </a:extLst>
            </p:cNvPr>
            <p:cNvGrpSpPr/>
            <p:nvPr/>
          </p:nvGrpSpPr>
          <p:grpSpPr>
            <a:xfrm>
              <a:off x="1226562" y="1212774"/>
              <a:ext cx="726805" cy="730242"/>
              <a:chOff x="829841" y="1841508"/>
              <a:chExt cx="1391934" cy="1610740"/>
            </a:xfrm>
          </p:grpSpPr>
          <p:grpSp>
            <p:nvGrpSpPr>
              <p:cNvPr id="24" name="Google Shape;1671;p75">
                <a:extLst>
                  <a:ext uri="{FF2B5EF4-FFF2-40B4-BE49-F238E27FC236}">
                    <a16:creationId xmlns:a16="http://schemas.microsoft.com/office/drawing/2014/main" id="{862E2B21-041C-31BD-4356-14269E8D1E98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26" name="Google Shape;1672;p75">
                  <a:extLst>
                    <a:ext uri="{FF2B5EF4-FFF2-40B4-BE49-F238E27FC236}">
                      <a16:creationId xmlns:a16="http://schemas.microsoft.com/office/drawing/2014/main" id="{D6A2ADF6-C5E7-5D29-6C86-01B529C196BB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" name="Google Shape;1673;p75">
                  <a:extLst>
                    <a:ext uri="{FF2B5EF4-FFF2-40B4-BE49-F238E27FC236}">
                      <a16:creationId xmlns:a16="http://schemas.microsoft.com/office/drawing/2014/main" id="{BACBCFBA-CFCD-203A-9E5E-6ABE044E706F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" name="Google Shape;1674;p75">
                  <a:extLst>
                    <a:ext uri="{FF2B5EF4-FFF2-40B4-BE49-F238E27FC236}">
                      <a16:creationId xmlns:a16="http://schemas.microsoft.com/office/drawing/2014/main" id="{1A902634-428F-D944-523D-94081B5816DA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9" name="Google Shape;1675;p75">
                  <a:extLst>
                    <a:ext uri="{FF2B5EF4-FFF2-40B4-BE49-F238E27FC236}">
                      <a16:creationId xmlns:a16="http://schemas.microsoft.com/office/drawing/2014/main" id="{C9B27C9D-8C6B-3C54-9496-316A38B702EF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0" name="Google Shape;1676;p75">
                  <a:extLst>
                    <a:ext uri="{FF2B5EF4-FFF2-40B4-BE49-F238E27FC236}">
                      <a16:creationId xmlns:a16="http://schemas.microsoft.com/office/drawing/2014/main" id="{FDADB492-459E-D9BA-206E-7B81AC342273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1" name="Google Shape;1677;p75">
                  <a:extLst>
                    <a:ext uri="{FF2B5EF4-FFF2-40B4-BE49-F238E27FC236}">
                      <a16:creationId xmlns:a16="http://schemas.microsoft.com/office/drawing/2014/main" id="{05718B11-F8B4-C246-03BA-9F9A2D24C9E2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2" name="Google Shape;1678;p75">
                  <a:extLst>
                    <a:ext uri="{FF2B5EF4-FFF2-40B4-BE49-F238E27FC236}">
                      <a16:creationId xmlns:a16="http://schemas.microsoft.com/office/drawing/2014/main" id="{881267F9-1E5F-9316-A63B-8738997A820C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3" name="Google Shape;1679;p75">
                  <a:extLst>
                    <a:ext uri="{FF2B5EF4-FFF2-40B4-BE49-F238E27FC236}">
                      <a16:creationId xmlns:a16="http://schemas.microsoft.com/office/drawing/2014/main" id="{B4BCF892-206C-268C-FB26-8AB3A98AA712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4" name="Google Shape;1680;p75">
                  <a:extLst>
                    <a:ext uri="{FF2B5EF4-FFF2-40B4-BE49-F238E27FC236}">
                      <a16:creationId xmlns:a16="http://schemas.microsoft.com/office/drawing/2014/main" id="{E3E25C3C-3A28-E756-6ED2-B6B2D05B1429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5" name="Google Shape;1681;p75">
                  <a:extLst>
                    <a:ext uri="{FF2B5EF4-FFF2-40B4-BE49-F238E27FC236}">
                      <a16:creationId xmlns:a16="http://schemas.microsoft.com/office/drawing/2014/main" id="{FA890898-9D31-6C5E-CD3D-9C901BD0B78C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6" name="Google Shape;1682;p75">
                  <a:extLst>
                    <a:ext uri="{FF2B5EF4-FFF2-40B4-BE49-F238E27FC236}">
                      <a16:creationId xmlns:a16="http://schemas.microsoft.com/office/drawing/2014/main" id="{363816F6-C5CA-D2E1-A9CC-9640FB1DBC25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7" name="Google Shape;1683;p75">
                  <a:extLst>
                    <a:ext uri="{FF2B5EF4-FFF2-40B4-BE49-F238E27FC236}">
                      <a16:creationId xmlns:a16="http://schemas.microsoft.com/office/drawing/2014/main" id="{12D59B9E-4378-F40F-AAA6-B2A3F2CC906B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8" name="Google Shape;1684;p75">
                  <a:extLst>
                    <a:ext uri="{FF2B5EF4-FFF2-40B4-BE49-F238E27FC236}">
                      <a16:creationId xmlns:a16="http://schemas.microsoft.com/office/drawing/2014/main" id="{F27AA1AD-852C-480E-3064-32F8698432C2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9" name="Google Shape;1685;p75">
                  <a:extLst>
                    <a:ext uri="{FF2B5EF4-FFF2-40B4-BE49-F238E27FC236}">
                      <a16:creationId xmlns:a16="http://schemas.microsoft.com/office/drawing/2014/main" id="{A9D9987A-3532-C0C7-1970-B0FC39A3E880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" name="Google Shape;1686;p75">
                  <a:extLst>
                    <a:ext uri="{FF2B5EF4-FFF2-40B4-BE49-F238E27FC236}">
                      <a16:creationId xmlns:a16="http://schemas.microsoft.com/office/drawing/2014/main" id="{17D15728-EDC9-FEE5-052C-C514448A142B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" name="Google Shape;1687;p75">
                  <a:extLst>
                    <a:ext uri="{FF2B5EF4-FFF2-40B4-BE49-F238E27FC236}">
                      <a16:creationId xmlns:a16="http://schemas.microsoft.com/office/drawing/2014/main" id="{F238C119-806B-848D-E652-E714B1F43D3A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" name="Google Shape;1688;p75">
                  <a:extLst>
                    <a:ext uri="{FF2B5EF4-FFF2-40B4-BE49-F238E27FC236}">
                      <a16:creationId xmlns:a16="http://schemas.microsoft.com/office/drawing/2014/main" id="{10C86DA9-684B-5F9C-ADAE-0F1871DC5664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" name="Google Shape;1689;p75">
                  <a:extLst>
                    <a:ext uri="{FF2B5EF4-FFF2-40B4-BE49-F238E27FC236}">
                      <a16:creationId xmlns:a16="http://schemas.microsoft.com/office/drawing/2014/main" id="{118A111A-7604-76C3-804F-4CB10ECE4652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4" name="Google Shape;1690;p75">
                  <a:extLst>
                    <a:ext uri="{FF2B5EF4-FFF2-40B4-BE49-F238E27FC236}">
                      <a16:creationId xmlns:a16="http://schemas.microsoft.com/office/drawing/2014/main" id="{DED98639-6F00-81F7-F875-4AA6A4E83E85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5" name="Google Shape;1691;p75">
                  <a:extLst>
                    <a:ext uri="{FF2B5EF4-FFF2-40B4-BE49-F238E27FC236}">
                      <a16:creationId xmlns:a16="http://schemas.microsoft.com/office/drawing/2014/main" id="{AD85FD09-71C0-1CE6-9F68-3313B68198CB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6" name="Google Shape;1692;p75">
                  <a:extLst>
                    <a:ext uri="{FF2B5EF4-FFF2-40B4-BE49-F238E27FC236}">
                      <a16:creationId xmlns:a16="http://schemas.microsoft.com/office/drawing/2014/main" id="{F7E4A93F-2AAA-6F76-E050-4549DD9EADE8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" name="Google Shape;1693;p75">
                  <a:extLst>
                    <a:ext uri="{FF2B5EF4-FFF2-40B4-BE49-F238E27FC236}">
                      <a16:creationId xmlns:a16="http://schemas.microsoft.com/office/drawing/2014/main" id="{5369F222-E7A5-3D20-9A49-FC0D6501EE37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" name="Google Shape;1694;p75">
                  <a:extLst>
                    <a:ext uri="{FF2B5EF4-FFF2-40B4-BE49-F238E27FC236}">
                      <a16:creationId xmlns:a16="http://schemas.microsoft.com/office/drawing/2014/main" id="{BEC3371D-6B82-4AD8-C936-72EAD4FE3F4C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" name="Google Shape;1695;p75">
                  <a:extLst>
                    <a:ext uri="{FF2B5EF4-FFF2-40B4-BE49-F238E27FC236}">
                      <a16:creationId xmlns:a16="http://schemas.microsoft.com/office/drawing/2014/main" id="{F50A7366-4EBC-9E1D-1140-C0A4D29E81E5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25" name="Google Shape;1696;p75">
                <a:extLst>
                  <a:ext uri="{FF2B5EF4-FFF2-40B4-BE49-F238E27FC236}">
                    <a16:creationId xmlns:a16="http://schemas.microsoft.com/office/drawing/2014/main" id="{DF9D286D-28A5-0FF5-3951-0397DB7051AC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3C0D3C0A-2E0E-80F4-39B4-D6C9DA7E513C}"/>
                </a:ext>
              </a:extLst>
            </p:cNvPr>
            <p:cNvSpPr/>
            <p:nvPr/>
          </p:nvSpPr>
          <p:spPr>
            <a:xfrm>
              <a:off x="518578" y="2501414"/>
              <a:ext cx="2439268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904" name="Group 903">
            <a:extLst>
              <a:ext uri="{FF2B5EF4-FFF2-40B4-BE49-F238E27FC236}">
                <a16:creationId xmlns:a16="http://schemas.microsoft.com/office/drawing/2014/main" id="{5772785C-2F68-8CAF-AD9D-D7B74C63B7D5}"/>
              </a:ext>
            </a:extLst>
          </p:cNvPr>
          <p:cNvGrpSpPr/>
          <p:nvPr/>
        </p:nvGrpSpPr>
        <p:grpSpPr>
          <a:xfrm>
            <a:off x="3215361" y="1288183"/>
            <a:ext cx="2475914" cy="2869277"/>
            <a:chOff x="3315720" y="1198975"/>
            <a:chExt cx="2475914" cy="28692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400B90-BA1F-BD49-1A6E-E713562DE89B}"/>
                </a:ext>
              </a:extLst>
            </p:cNvPr>
            <p:cNvSpPr/>
            <p:nvPr/>
          </p:nvSpPr>
          <p:spPr>
            <a:xfrm>
              <a:off x="3352366" y="1904916"/>
              <a:ext cx="2439268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oogle Shape;1670;p75">
              <a:extLst>
                <a:ext uri="{FF2B5EF4-FFF2-40B4-BE49-F238E27FC236}">
                  <a16:creationId xmlns:a16="http://schemas.microsoft.com/office/drawing/2014/main" id="{B9210B1B-C779-17E2-1717-36150C4D31B8}"/>
                </a:ext>
              </a:extLst>
            </p:cNvPr>
            <p:cNvGrpSpPr/>
            <p:nvPr/>
          </p:nvGrpSpPr>
          <p:grpSpPr>
            <a:xfrm>
              <a:off x="4208597" y="1198975"/>
              <a:ext cx="726805" cy="730242"/>
              <a:chOff x="829841" y="1841508"/>
              <a:chExt cx="1391934" cy="1610740"/>
            </a:xfrm>
          </p:grpSpPr>
          <p:grpSp>
            <p:nvGrpSpPr>
              <p:cNvPr id="51" name="Google Shape;1671;p75">
                <a:extLst>
                  <a:ext uri="{FF2B5EF4-FFF2-40B4-BE49-F238E27FC236}">
                    <a16:creationId xmlns:a16="http://schemas.microsoft.com/office/drawing/2014/main" id="{AEC2476B-EE10-190F-C1B6-718B7333B123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53" name="Google Shape;1672;p75">
                  <a:extLst>
                    <a:ext uri="{FF2B5EF4-FFF2-40B4-BE49-F238E27FC236}">
                      <a16:creationId xmlns:a16="http://schemas.microsoft.com/office/drawing/2014/main" id="{9B2D56D0-369E-830B-EA7D-0EEAF117246E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673;p75">
                  <a:extLst>
                    <a:ext uri="{FF2B5EF4-FFF2-40B4-BE49-F238E27FC236}">
                      <a16:creationId xmlns:a16="http://schemas.microsoft.com/office/drawing/2014/main" id="{B6F59EC2-D4B6-1B18-33C0-6A9CF9906A51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674;p75">
                  <a:extLst>
                    <a:ext uri="{FF2B5EF4-FFF2-40B4-BE49-F238E27FC236}">
                      <a16:creationId xmlns:a16="http://schemas.microsoft.com/office/drawing/2014/main" id="{CA4A6FF3-2F0B-0928-0A5B-988676DFC622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675;p75">
                  <a:extLst>
                    <a:ext uri="{FF2B5EF4-FFF2-40B4-BE49-F238E27FC236}">
                      <a16:creationId xmlns:a16="http://schemas.microsoft.com/office/drawing/2014/main" id="{98701FD5-E4DE-D233-61C2-A51606BFC5AE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676;p75">
                  <a:extLst>
                    <a:ext uri="{FF2B5EF4-FFF2-40B4-BE49-F238E27FC236}">
                      <a16:creationId xmlns:a16="http://schemas.microsoft.com/office/drawing/2014/main" id="{833A13A7-20CF-1909-A89A-0E88613CE8A5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677;p75">
                  <a:extLst>
                    <a:ext uri="{FF2B5EF4-FFF2-40B4-BE49-F238E27FC236}">
                      <a16:creationId xmlns:a16="http://schemas.microsoft.com/office/drawing/2014/main" id="{F14C462D-E1C3-50A6-2506-CA4721FF528D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678;p75">
                  <a:extLst>
                    <a:ext uri="{FF2B5EF4-FFF2-40B4-BE49-F238E27FC236}">
                      <a16:creationId xmlns:a16="http://schemas.microsoft.com/office/drawing/2014/main" id="{3AF793E5-534B-6DC2-1D60-850243B1AC64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679;p75">
                  <a:extLst>
                    <a:ext uri="{FF2B5EF4-FFF2-40B4-BE49-F238E27FC236}">
                      <a16:creationId xmlns:a16="http://schemas.microsoft.com/office/drawing/2014/main" id="{3D070921-9CCA-6EAC-C8BB-17BDAD7175B8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680;p75">
                  <a:extLst>
                    <a:ext uri="{FF2B5EF4-FFF2-40B4-BE49-F238E27FC236}">
                      <a16:creationId xmlns:a16="http://schemas.microsoft.com/office/drawing/2014/main" id="{6BB8AEE5-1FF0-4505-412E-5CC2ADAE4B77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681;p75">
                  <a:extLst>
                    <a:ext uri="{FF2B5EF4-FFF2-40B4-BE49-F238E27FC236}">
                      <a16:creationId xmlns:a16="http://schemas.microsoft.com/office/drawing/2014/main" id="{03F3BA37-9CDF-6668-3152-AADDF0713479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682;p75">
                  <a:extLst>
                    <a:ext uri="{FF2B5EF4-FFF2-40B4-BE49-F238E27FC236}">
                      <a16:creationId xmlns:a16="http://schemas.microsoft.com/office/drawing/2014/main" id="{603FF4B1-AA83-8E63-B9CF-07029FD97115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1683;p75">
                  <a:extLst>
                    <a:ext uri="{FF2B5EF4-FFF2-40B4-BE49-F238E27FC236}">
                      <a16:creationId xmlns:a16="http://schemas.microsoft.com/office/drawing/2014/main" id="{8D1A2CCA-A93F-9E66-57FF-0E588332E565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1684;p75">
                  <a:extLst>
                    <a:ext uri="{FF2B5EF4-FFF2-40B4-BE49-F238E27FC236}">
                      <a16:creationId xmlns:a16="http://schemas.microsoft.com/office/drawing/2014/main" id="{1F33CDF1-7DEF-2FD6-5F85-65DF7E96C47F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1685;p75">
                  <a:extLst>
                    <a:ext uri="{FF2B5EF4-FFF2-40B4-BE49-F238E27FC236}">
                      <a16:creationId xmlns:a16="http://schemas.microsoft.com/office/drawing/2014/main" id="{995925D5-72C8-334E-C744-A0B0DB3C9C6F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1686;p75">
                  <a:extLst>
                    <a:ext uri="{FF2B5EF4-FFF2-40B4-BE49-F238E27FC236}">
                      <a16:creationId xmlns:a16="http://schemas.microsoft.com/office/drawing/2014/main" id="{BADC509E-576A-C203-AD68-5A99575E6BC4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1687;p75">
                  <a:extLst>
                    <a:ext uri="{FF2B5EF4-FFF2-40B4-BE49-F238E27FC236}">
                      <a16:creationId xmlns:a16="http://schemas.microsoft.com/office/drawing/2014/main" id="{EA69207E-DC86-5BC3-5BCD-6CC9EB4C6B82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1688;p75">
                  <a:extLst>
                    <a:ext uri="{FF2B5EF4-FFF2-40B4-BE49-F238E27FC236}">
                      <a16:creationId xmlns:a16="http://schemas.microsoft.com/office/drawing/2014/main" id="{D61C4246-7E9D-4B18-14FB-DD41E336D234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1689;p75">
                  <a:extLst>
                    <a:ext uri="{FF2B5EF4-FFF2-40B4-BE49-F238E27FC236}">
                      <a16:creationId xmlns:a16="http://schemas.microsoft.com/office/drawing/2014/main" id="{4FFC618A-2E37-2E18-2D77-CF5D719C413B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1690;p75">
                  <a:extLst>
                    <a:ext uri="{FF2B5EF4-FFF2-40B4-BE49-F238E27FC236}">
                      <a16:creationId xmlns:a16="http://schemas.microsoft.com/office/drawing/2014/main" id="{7EF4E581-4DA2-A592-6FC3-F7C924E222E9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1691;p75">
                  <a:extLst>
                    <a:ext uri="{FF2B5EF4-FFF2-40B4-BE49-F238E27FC236}">
                      <a16:creationId xmlns:a16="http://schemas.microsoft.com/office/drawing/2014/main" id="{8DB733CC-E65B-9EEC-099D-A50B008F4330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1692;p75">
                  <a:extLst>
                    <a:ext uri="{FF2B5EF4-FFF2-40B4-BE49-F238E27FC236}">
                      <a16:creationId xmlns:a16="http://schemas.microsoft.com/office/drawing/2014/main" id="{40B53812-76C3-54D5-887B-BC9B90498622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1693;p75">
                  <a:extLst>
                    <a:ext uri="{FF2B5EF4-FFF2-40B4-BE49-F238E27FC236}">
                      <a16:creationId xmlns:a16="http://schemas.microsoft.com/office/drawing/2014/main" id="{2ABF07A8-7E8A-0EA4-BDA9-DD9610F551E5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1694;p75">
                  <a:extLst>
                    <a:ext uri="{FF2B5EF4-FFF2-40B4-BE49-F238E27FC236}">
                      <a16:creationId xmlns:a16="http://schemas.microsoft.com/office/drawing/2014/main" id="{89CA91A4-9C63-FAE3-7A06-B2CAE265ECD0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1695;p75">
                  <a:extLst>
                    <a:ext uri="{FF2B5EF4-FFF2-40B4-BE49-F238E27FC236}">
                      <a16:creationId xmlns:a16="http://schemas.microsoft.com/office/drawing/2014/main" id="{51C68137-230B-EAF9-42C9-67400DE734C1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" name="Google Shape;1696;p75">
                <a:extLst>
                  <a:ext uri="{FF2B5EF4-FFF2-40B4-BE49-F238E27FC236}">
                    <a16:creationId xmlns:a16="http://schemas.microsoft.com/office/drawing/2014/main" id="{9F6A51C3-5298-DFCD-918E-866571D3043C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A23A19DA-F7C7-99BA-4678-7D4936AF5B08}"/>
                </a:ext>
              </a:extLst>
            </p:cNvPr>
            <p:cNvSpPr/>
            <p:nvPr/>
          </p:nvSpPr>
          <p:spPr>
            <a:xfrm>
              <a:off x="3315720" y="2564149"/>
              <a:ext cx="2439268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Hoàn thành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các bài tập trong SBT</a:t>
              </a: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</a:p>
          </p:txBody>
        </p:sp>
      </p:grp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95A1E9A5-0712-D69A-D16D-627816859E63}"/>
              </a:ext>
            </a:extLst>
          </p:cNvPr>
          <p:cNvGrpSpPr/>
          <p:nvPr/>
        </p:nvGrpSpPr>
        <p:grpSpPr>
          <a:xfrm>
            <a:off x="6020629" y="1295044"/>
            <a:ext cx="2804540" cy="2862260"/>
            <a:chOff x="6131611" y="1205992"/>
            <a:chExt cx="2804540" cy="28622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388E2B-56ED-D024-8725-4B4FA823C07C}"/>
                </a:ext>
              </a:extLst>
            </p:cNvPr>
            <p:cNvSpPr/>
            <p:nvPr/>
          </p:nvSpPr>
          <p:spPr>
            <a:xfrm>
              <a:off x="6131611" y="1904916"/>
              <a:ext cx="2682460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6" name="Google Shape;1670;p75">
              <a:extLst>
                <a:ext uri="{FF2B5EF4-FFF2-40B4-BE49-F238E27FC236}">
                  <a16:creationId xmlns:a16="http://schemas.microsoft.com/office/drawing/2014/main" id="{B8CF9218-BA69-1AC2-FC43-5B9764A899A5}"/>
                </a:ext>
              </a:extLst>
            </p:cNvPr>
            <p:cNvGrpSpPr/>
            <p:nvPr/>
          </p:nvGrpSpPr>
          <p:grpSpPr>
            <a:xfrm>
              <a:off x="7137352" y="1205992"/>
              <a:ext cx="726805" cy="730242"/>
              <a:chOff x="829841" y="1841508"/>
              <a:chExt cx="1391934" cy="1610740"/>
            </a:xfrm>
          </p:grpSpPr>
          <p:grpSp>
            <p:nvGrpSpPr>
              <p:cNvPr id="875" name="Google Shape;1671;p75">
                <a:extLst>
                  <a:ext uri="{FF2B5EF4-FFF2-40B4-BE49-F238E27FC236}">
                    <a16:creationId xmlns:a16="http://schemas.microsoft.com/office/drawing/2014/main" id="{C7524BE4-3618-D724-EEF9-882C4116A5A3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877" name="Google Shape;1672;p75">
                  <a:extLst>
                    <a:ext uri="{FF2B5EF4-FFF2-40B4-BE49-F238E27FC236}">
                      <a16:creationId xmlns:a16="http://schemas.microsoft.com/office/drawing/2014/main" id="{9E75E20D-9354-1358-C00D-F1381EFFA92F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1673;p75">
                  <a:extLst>
                    <a:ext uri="{FF2B5EF4-FFF2-40B4-BE49-F238E27FC236}">
                      <a16:creationId xmlns:a16="http://schemas.microsoft.com/office/drawing/2014/main" id="{9EB7CB87-E411-4D71-DC2A-2B4F6274DB5C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1674;p75">
                  <a:extLst>
                    <a:ext uri="{FF2B5EF4-FFF2-40B4-BE49-F238E27FC236}">
                      <a16:creationId xmlns:a16="http://schemas.microsoft.com/office/drawing/2014/main" id="{DFD00516-3A9A-71DD-53B3-736463D8F037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1675;p75">
                  <a:extLst>
                    <a:ext uri="{FF2B5EF4-FFF2-40B4-BE49-F238E27FC236}">
                      <a16:creationId xmlns:a16="http://schemas.microsoft.com/office/drawing/2014/main" id="{8BA0E88C-D8F0-DFB1-D3DB-A10A2D61BEEF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1676;p75">
                  <a:extLst>
                    <a:ext uri="{FF2B5EF4-FFF2-40B4-BE49-F238E27FC236}">
                      <a16:creationId xmlns:a16="http://schemas.microsoft.com/office/drawing/2014/main" id="{76BE34A6-4D3C-A051-04E9-9D6D93F6C426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1677;p75">
                  <a:extLst>
                    <a:ext uri="{FF2B5EF4-FFF2-40B4-BE49-F238E27FC236}">
                      <a16:creationId xmlns:a16="http://schemas.microsoft.com/office/drawing/2014/main" id="{65311C11-E751-F291-9AB9-37B3F65F99B9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1678;p75">
                  <a:extLst>
                    <a:ext uri="{FF2B5EF4-FFF2-40B4-BE49-F238E27FC236}">
                      <a16:creationId xmlns:a16="http://schemas.microsoft.com/office/drawing/2014/main" id="{10BA8445-019D-376B-5333-8EF66AB496F1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1679;p75">
                  <a:extLst>
                    <a:ext uri="{FF2B5EF4-FFF2-40B4-BE49-F238E27FC236}">
                      <a16:creationId xmlns:a16="http://schemas.microsoft.com/office/drawing/2014/main" id="{F51DC406-5E00-FD6D-4B07-A831B6927497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1680;p75">
                  <a:extLst>
                    <a:ext uri="{FF2B5EF4-FFF2-40B4-BE49-F238E27FC236}">
                      <a16:creationId xmlns:a16="http://schemas.microsoft.com/office/drawing/2014/main" id="{B29BC520-32F6-264A-209E-3EDCFA6F2C11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1681;p75">
                  <a:extLst>
                    <a:ext uri="{FF2B5EF4-FFF2-40B4-BE49-F238E27FC236}">
                      <a16:creationId xmlns:a16="http://schemas.microsoft.com/office/drawing/2014/main" id="{C4B4EEAE-1904-6278-5828-D7F3015288AB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1682;p75">
                  <a:extLst>
                    <a:ext uri="{FF2B5EF4-FFF2-40B4-BE49-F238E27FC236}">
                      <a16:creationId xmlns:a16="http://schemas.microsoft.com/office/drawing/2014/main" id="{1A8A9E64-3778-011C-15F3-0AEFBABEFEBF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1683;p75">
                  <a:extLst>
                    <a:ext uri="{FF2B5EF4-FFF2-40B4-BE49-F238E27FC236}">
                      <a16:creationId xmlns:a16="http://schemas.microsoft.com/office/drawing/2014/main" id="{8CA156CC-ED40-DB49-3EBF-C15262F9D931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1684;p75">
                  <a:extLst>
                    <a:ext uri="{FF2B5EF4-FFF2-40B4-BE49-F238E27FC236}">
                      <a16:creationId xmlns:a16="http://schemas.microsoft.com/office/drawing/2014/main" id="{B55E6872-ABD7-0914-8666-2D16E7B1AD7A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1685;p75">
                  <a:extLst>
                    <a:ext uri="{FF2B5EF4-FFF2-40B4-BE49-F238E27FC236}">
                      <a16:creationId xmlns:a16="http://schemas.microsoft.com/office/drawing/2014/main" id="{C701DDBE-7A8A-C602-3C41-FC56BCC0F025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1686;p75">
                  <a:extLst>
                    <a:ext uri="{FF2B5EF4-FFF2-40B4-BE49-F238E27FC236}">
                      <a16:creationId xmlns:a16="http://schemas.microsoft.com/office/drawing/2014/main" id="{BCB5844D-D5E3-2599-4C10-CF2235577BF7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1687;p75">
                  <a:extLst>
                    <a:ext uri="{FF2B5EF4-FFF2-40B4-BE49-F238E27FC236}">
                      <a16:creationId xmlns:a16="http://schemas.microsoft.com/office/drawing/2014/main" id="{C088C0C4-94BA-20BD-9F16-C5F47C5C4E76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1688;p75">
                  <a:extLst>
                    <a:ext uri="{FF2B5EF4-FFF2-40B4-BE49-F238E27FC236}">
                      <a16:creationId xmlns:a16="http://schemas.microsoft.com/office/drawing/2014/main" id="{45CFE2AF-CD13-2D48-9765-6DD772413318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1689;p75">
                  <a:extLst>
                    <a:ext uri="{FF2B5EF4-FFF2-40B4-BE49-F238E27FC236}">
                      <a16:creationId xmlns:a16="http://schemas.microsoft.com/office/drawing/2014/main" id="{79C21911-3E5F-C3B4-6D54-B7464693B57C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1690;p75">
                  <a:extLst>
                    <a:ext uri="{FF2B5EF4-FFF2-40B4-BE49-F238E27FC236}">
                      <a16:creationId xmlns:a16="http://schemas.microsoft.com/office/drawing/2014/main" id="{DC45865E-5752-CA99-C3E6-6DF9CA9C9D2D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1691;p75">
                  <a:extLst>
                    <a:ext uri="{FF2B5EF4-FFF2-40B4-BE49-F238E27FC236}">
                      <a16:creationId xmlns:a16="http://schemas.microsoft.com/office/drawing/2014/main" id="{63D0115B-FD03-B916-3F08-1F4D328A4579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1692;p75">
                  <a:extLst>
                    <a:ext uri="{FF2B5EF4-FFF2-40B4-BE49-F238E27FC236}">
                      <a16:creationId xmlns:a16="http://schemas.microsoft.com/office/drawing/2014/main" id="{EBD47860-E4A6-4CDD-B76E-4197671C8469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1693;p75">
                  <a:extLst>
                    <a:ext uri="{FF2B5EF4-FFF2-40B4-BE49-F238E27FC236}">
                      <a16:creationId xmlns:a16="http://schemas.microsoft.com/office/drawing/2014/main" id="{D93CE99F-AAFD-494D-CD29-C839DD5DE4F1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1694;p75">
                  <a:extLst>
                    <a:ext uri="{FF2B5EF4-FFF2-40B4-BE49-F238E27FC236}">
                      <a16:creationId xmlns:a16="http://schemas.microsoft.com/office/drawing/2014/main" id="{AEA0EEFF-F170-CCA7-4AC9-48D75975DE05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1695;p75">
                  <a:extLst>
                    <a:ext uri="{FF2B5EF4-FFF2-40B4-BE49-F238E27FC236}">
                      <a16:creationId xmlns:a16="http://schemas.microsoft.com/office/drawing/2014/main" id="{07767C6F-BAAA-F51C-0247-051F89C9CD3B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6" name="Google Shape;1696;p75">
                <a:extLst>
                  <a:ext uri="{FF2B5EF4-FFF2-40B4-BE49-F238E27FC236}">
                    <a16:creationId xmlns:a16="http://schemas.microsoft.com/office/drawing/2014/main" id="{C8814181-E976-4E92-4708-50397301A258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89503FB1-5203-0D26-92A2-AFDCB723B819}"/>
                </a:ext>
              </a:extLst>
            </p:cNvPr>
            <p:cNvSpPr/>
            <p:nvPr/>
          </p:nvSpPr>
          <p:spPr>
            <a:xfrm>
              <a:off x="6190178" y="2430093"/>
              <a:ext cx="2745973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</a:t>
              </a: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ị trước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2. Cấp số cộng”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2229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639;p75">
            <a:extLst>
              <a:ext uri="{FF2B5EF4-FFF2-40B4-BE49-F238E27FC236}">
                <a16:creationId xmlns:a16="http://schemas.microsoft.com/office/drawing/2014/main" id="{F12B4CA3-3245-18AE-FE15-419285DC4AB2}"/>
              </a:ext>
            </a:extLst>
          </p:cNvPr>
          <p:cNvGrpSpPr/>
          <p:nvPr/>
        </p:nvGrpSpPr>
        <p:grpSpPr>
          <a:xfrm>
            <a:off x="325878" y="225942"/>
            <a:ext cx="1448589" cy="1096968"/>
            <a:chOff x="563008" y="5522823"/>
            <a:chExt cx="1448589" cy="1096968"/>
          </a:xfrm>
        </p:grpSpPr>
        <p:sp>
          <p:nvSpPr>
            <p:cNvPr id="5" name="Google Shape;1640;p75">
              <a:extLst>
                <a:ext uri="{FF2B5EF4-FFF2-40B4-BE49-F238E27FC236}">
                  <a16:creationId xmlns:a16="http://schemas.microsoft.com/office/drawing/2014/main" id="{F09DB39A-74C6-92ED-A786-D2C3221F52E2}"/>
                </a:ext>
              </a:extLst>
            </p:cNvPr>
            <p:cNvSpPr/>
            <p:nvPr/>
          </p:nvSpPr>
          <p:spPr>
            <a:xfrm>
              <a:off x="932412" y="65060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641;p75">
              <a:extLst>
                <a:ext uri="{FF2B5EF4-FFF2-40B4-BE49-F238E27FC236}">
                  <a16:creationId xmlns:a16="http://schemas.microsoft.com/office/drawing/2014/main" id="{912412D7-B3B5-02AD-C4EC-40058F8BD63F}"/>
                </a:ext>
              </a:extLst>
            </p:cNvPr>
            <p:cNvGrpSpPr/>
            <p:nvPr/>
          </p:nvGrpSpPr>
          <p:grpSpPr>
            <a:xfrm>
              <a:off x="563008" y="5522823"/>
              <a:ext cx="1448589" cy="1096968"/>
              <a:chOff x="3321225" y="6290500"/>
              <a:chExt cx="645050" cy="488475"/>
            </a:xfrm>
          </p:grpSpPr>
          <p:sp>
            <p:nvSpPr>
              <p:cNvPr id="7" name="Google Shape;1642;p75">
                <a:extLst>
                  <a:ext uri="{FF2B5EF4-FFF2-40B4-BE49-F238E27FC236}">
                    <a16:creationId xmlns:a16="http://schemas.microsoft.com/office/drawing/2014/main" id="{7814F891-826C-A2F0-E979-9C5D076A5A77}"/>
                  </a:ext>
                </a:extLst>
              </p:cNvPr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643;p75">
                <a:extLst>
                  <a:ext uri="{FF2B5EF4-FFF2-40B4-BE49-F238E27FC236}">
                    <a16:creationId xmlns:a16="http://schemas.microsoft.com/office/drawing/2014/main" id="{BE4853FD-5E22-9661-15E6-1FAFA007AE74}"/>
                  </a:ext>
                </a:extLst>
              </p:cNvPr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644;p75">
                <a:extLst>
                  <a:ext uri="{FF2B5EF4-FFF2-40B4-BE49-F238E27FC236}">
                    <a16:creationId xmlns:a16="http://schemas.microsoft.com/office/drawing/2014/main" id="{8529BF77-3C93-58AC-58CD-E872B4719D85}"/>
                  </a:ext>
                </a:extLst>
              </p:cNvPr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645;p75">
                <a:extLst>
                  <a:ext uri="{FF2B5EF4-FFF2-40B4-BE49-F238E27FC236}">
                    <a16:creationId xmlns:a16="http://schemas.microsoft.com/office/drawing/2014/main" id="{98F67732-0BE4-1A91-9627-8A5C48CE9E5E}"/>
                  </a:ext>
                </a:extLst>
              </p:cNvPr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646;p75">
                <a:extLst>
                  <a:ext uri="{FF2B5EF4-FFF2-40B4-BE49-F238E27FC236}">
                    <a16:creationId xmlns:a16="http://schemas.microsoft.com/office/drawing/2014/main" id="{F5A21F53-0D15-AE90-378E-563A5560C808}"/>
                  </a:ext>
                </a:extLst>
              </p:cNvPr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47;p75">
                <a:extLst>
                  <a:ext uri="{FF2B5EF4-FFF2-40B4-BE49-F238E27FC236}">
                    <a16:creationId xmlns:a16="http://schemas.microsoft.com/office/drawing/2014/main" id="{A6A37371-09F6-AAEF-1BAA-EDB484C41744}"/>
                  </a:ext>
                </a:extLst>
              </p:cNvPr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48;p75">
                <a:extLst>
                  <a:ext uri="{FF2B5EF4-FFF2-40B4-BE49-F238E27FC236}">
                    <a16:creationId xmlns:a16="http://schemas.microsoft.com/office/drawing/2014/main" id="{22CD9101-23A5-84B3-FF0D-1C7F59779EF5}"/>
                  </a:ext>
                </a:extLst>
              </p:cNvPr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49;p75">
                <a:extLst>
                  <a:ext uri="{FF2B5EF4-FFF2-40B4-BE49-F238E27FC236}">
                    <a16:creationId xmlns:a16="http://schemas.microsoft.com/office/drawing/2014/main" id="{A14ADEFE-5FC5-5FD3-F832-45E62AC8FBF1}"/>
                  </a:ext>
                </a:extLst>
              </p:cNvPr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50;p75">
                <a:extLst>
                  <a:ext uri="{FF2B5EF4-FFF2-40B4-BE49-F238E27FC236}">
                    <a16:creationId xmlns:a16="http://schemas.microsoft.com/office/drawing/2014/main" id="{0431A5D4-080A-C6D2-257D-2B4CF83E03D4}"/>
                  </a:ext>
                </a:extLst>
              </p:cNvPr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51;p75">
                <a:extLst>
                  <a:ext uri="{FF2B5EF4-FFF2-40B4-BE49-F238E27FC236}">
                    <a16:creationId xmlns:a16="http://schemas.microsoft.com/office/drawing/2014/main" id="{A4451DFD-426B-3E1C-7E5E-40C0106105F1}"/>
                  </a:ext>
                </a:extLst>
              </p:cNvPr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52;p75">
                <a:extLst>
                  <a:ext uri="{FF2B5EF4-FFF2-40B4-BE49-F238E27FC236}">
                    <a16:creationId xmlns:a16="http://schemas.microsoft.com/office/drawing/2014/main" id="{391BBFE9-134B-205E-212D-841BFF938BBD}"/>
                  </a:ext>
                </a:extLst>
              </p:cNvPr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653;p75">
                <a:extLst>
                  <a:ext uri="{FF2B5EF4-FFF2-40B4-BE49-F238E27FC236}">
                    <a16:creationId xmlns:a16="http://schemas.microsoft.com/office/drawing/2014/main" id="{49045CB3-0214-49A9-9790-A5C32DCFE008}"/>
                  </a:ext>
                </a:extLst>
              </p:cNvPr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654;p75">
            <a:extLst>
              <a:ext uri="{FF2B5EF4-FFF2-40B4-BE49-F238E27FC236}">
                <a16:creationId xmlns:a16="http://schemas.microsoft.com/office/drawing/2014/main" id="{424066A4-B78F-5B67-E053-0E9D2B14222C}"/>
              </a:ext>
            </a:extLst>
          </p:cNvPr>
          <p:cNvGrpSpPr/>
          <p:nvPr/>
        </p:nvGrpSpPr>
        <p:grpSpPr>
          <a:xfrm flipH="1">
            <a:off x="7805597" y="413109"/>
            <a:ext cx="667310" cy="695388"/>
            <a:chOff x="4219012" y="5824862"/>
            <a:chExt cx="705998" cy="695388"/>
          </a:xfrm>
        </p:grpSpPr>
        <p:sp>
          <p:nvSpPr>
            <p:cNvPr id="20" name="Google Shape;1655;p75">
              <a:extLst>
                <a:ext uri="{FF2B5EF4-FFF2-40B4-BE49-F238E27FC236}">
                  <a16:creationId xmlns:a16="http://schemas.microsoft.com/office/drawing/2014/main" id="{8D0493D0-AB77-D1B2-7BF3-229598D5295F}"/>
                </a:ext>
              </a:extLst>
            </p:cNvPr>
            <p:cNvSpPr/>
            <p:nvPr/>
          </p:nvSpPr>
          <p:spPr>
            <a:xfrm flipH="1">
              <a:off x="4341747" y="641675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656;p75">
              <a:extLst>
                <a:ext uri="{FF2B5EF4-FFF2-40B4-BE49-F238E27FC236}">
                  <a16:creationId xmlns:a16="http://schemas.microsoft.com/office/drawing/2014/main" id="{B643CC82-0B62-0B39-04F8-B07F0FF78725}"/>
                </a:ext>
              </a:extLst>
            </p:cNvPr>
            <p:cNvGrpSpPr/>
            <p:nvPr/>
          </p:nvGrpSpPr>
          <p:grpSpPr>
            <a:xfrm flipH="1">
              <a:off x="4219012" y="5824862"/>
              <a:ext cx="705998" cy="666982"/>
              <a:chOff x="1623700" y="6514438"/>
              <a:chExt cx="416150" cy="393175"/>
            </a:xfrm>
          </p:grpSpPr>
          <p:sp>
            <p:nvSpPr>
              <p:cNvPr id="22" name="Google Shape;1657;p75">
                <a:extLst>
                  <a:ext uri="{FF2B5EF4-FFF2-40B4-BE49-F238E27FC236}">
                    <a16:creationId xmlns:a16="http://schemas.microsoft.com/office/drawing/2014/main" id="{9A5DD2F3-61C7-4FBD-F0B6-E042B434A743}"/>
                  </a:ext>
                </a:extLst>
              </p:cNvPr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58;p75">
                <a:extLst>
                  <a:ext uri="{FF2B5EF4-FFF2-40B4-BE49-F238E27FC236}">
                    <a16:creationId xmlns:a16="http://schemas.microsoft.com/office/drawing/2014/main" id="{F39D2EA0-7EE2-5075-555E-6A37CD01D138}"/>
                  </a:ext>
                </a:extLst>
              </p:cNvPr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59;p75">
                <a:extLst>
                  <a:ext uri="{FF2B5EF4-FFF2-40B4-BE49-F238E27FC236}">
                    <a16:creationId xmlns:a16="http://schemas.microsoft.com/office/drawing/2014/main" id="{230E9FCE-2314-CF9A-7837-381C4EF074CF}"/>
                  </a:ext>
                </a:extLst>
              </p:cNvPr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60;p75">
                <a:extLst>
                  <a:ext uri="{FF2B5EF4-FFF2-40B4-BE49-F238E27FC236}">
                    <a16:creationId xmlns:a16="http://schemas.microsoft.com/office/drawing/2014/main" id="{36AF9B7B-FCE9-C244-D5E5-4814C813D2E8}"/>
                  </a:ext>
                </a:extLst>
              </p:cNvPr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1;p75">
                <a:extLst>
                  <a:ext uri="{FF2B5EF4-FFF2-40B4-BE49-F238E27FC236}">
                    <a16:creationId xmlns:a16="http://schemas.microsoft.com/office/drawing/2014/main" id="{81925CA7-4702-4C92-2794-A88D85E65C66}"/>
                  </a:ext>
                </a:extLst>
              </p:cNvPr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62;p75">
                <a:extLst>
                  <a:ext uri="{FF2B5EF4-FFF2-40B4-BE49-F238E27FC236}">
                    <a16:creationId xmlns:a16="http://schemas.microsoft.com/office/drawing/2014/main" id="{660251DB-4EAA-131E-0F16-36B87A04C3B8}"/>
                  </a:ext>
                </a:extLst>
              </p:cNvPr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63;p75">
                <a:extLst>
                  <a:ext uri="{FF2B5EF4-FFF2-40B4-BE49-F238E27FC236}">
                    <a16:creationId xmlns:a16="http://schemas.microsoft.com/office/drawing/2014/main" id="{AEBE77AC-1746-0749-3A9B-A4A0553EB7BF}"/>
                  </a:ext>
                </a:extLst>
              </p:cNvPr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64;p75">
                <a:extLst>
                  <a:ext uri="{FF2B5EF4-FFF2-40B4-BE49-F238E27FC236}">
                    <a16:creationId xmlns:a16="http://schemas.microsoft.com/office/drawing/2014/main" id="{37B98E08-2E3A-7DB3-BC7B-97DD946CCBD4}"/>
                  </a:ext>
                </a:extLst>
              </p:cNvPr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65;p75">
                <a:extLst>
                  <a:ext uri="{FF2B5EF4-FFF2-40B4-BE49-F238E27FC236}">
                    <a16:creationId xmlns:a16="http://schemas.microsoft.com/office/drawing/2014/main" id="{7DE37F84-EC3E-1A21-A665-AD6E38F86E9D}"/>
                  </a:ext>
                </a:extLst>
              </p:cNvPr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66;p75">
                <a:extLst>
                  <a:ext uri="{FF2B5EF4-FFF2-40B4-BE49-F238E27FC236}">
                    <a16:creationId xmlns:a16="http://schemas.microsoft.com/office/drawing/2014/main" id="{DFA911DD-DA98-FDC3-41C7-9830EAF69C93}"/>
                  </a:ext>
                </a:extLst>
              </p:cNvPr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67;p75">
                <a:extLst>
                  <a:ext uri="{FF2B5EF4-FFF2-40B4-BE49-F238E27FC236}">
                    <a16:creationId xmlns:a16="http://schemas.microsoft.com/office/drawing/2014/main" id="{4500C0B4-13D4-5E5F-33B2-17FFC9292E05}"/>
                  </a:ext>
                </a:extLst>
              </p:cNvPr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68;p75">
                <a:extLst>
                  <a:ext uri="{FF2B5EF4-FFF2-40B4-BE49-F238E27FC236}">
                    <a16:creationId xmlns:a16="http://schemas.microsoft.com/office/drawing/2014/main" id="{228D7D05-C87B-8401-EFDA-DAB6395BC3B6}"/>
                  </a:ext>
                </a:extLst>
              </p:cNvPr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69;p75">
                <a:extLst>
                  <a:ext uri="{FF2B5EF4-FFF2-40B4-BE49-F238E27FC236}">
                    <a16:creationId xmlns:a16="http://schemas.microsoft.com/office/drawing/2014/main" id="{55745EA7-6014-16A9-60C6-120ECF743F84}"/>
                  </a:ext>
                </a:extLst>
              </p:cNvPr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670;p75">
            <a:extLst>
              <a:ext uri="{FF2B5EF4-FFF2-40B4-BE49-F238E27FC236}">
                <a16:creationId xmlns:a16="http://schemas.microsoft.com/office/drawing/2014/main" id="{326A369C-F457-2159-AADE-5731C70B5796}"/>
              </a:ext>
            </a:extLst>
          </p:cNvPr>
          <p:cNvGrpSpPr/>
          <p:nvPr/>
        </p:nvGrpSpPr>
        <p:grpSpPr>
          <a:xfrm>
            <a:off x="315723" y="3207062"/>
            <a:ext cx="1391934" cy="1610740"/>
            <a:chOff x="829841" y="1841508"/>
            <a:chExt cx="1391934" cy="1610740"/>
          </a:xfrm>
        </p:grpSpPr>
        <p:grpSp>
          <p:nvGrpSpPr>
            <p:cNvPr id="36" name="Google Shape;1671;p75">
              <a:extLst>
                <a:ext uri="{FF2B5EF4-FFF2-40B4-BE49-F238E27FC236}">
                  <a16:creationId xmlns:a16="http://schemas.microsoft.com/office/drawing/2014/main" id="{20F2968E-EA19-7195-BE51-0CABA93108AE}"/>
                </a:ext>
              </a:extLst>
            </p:cNvPr>
            <p:cNvGrpSpPr/>
            <p:nvPr/>
          </p:nvGrpSpPr>
          <p:grpSpPr>
            <a:xfrm>
              <a:off x="829841" y="1841508"/>
              <a:ext cx="1391934" cy="1555838"/>
              <a:chOff x="5446000" y="8693685"/>
              <a:chExt cx="1472946" cy="1646389"/>
            </a:xfrm>
          </p:grpSpPr>
          <p:sp>
            <p:nvSpPr>
              <p:cNvPr id="38" name="Google Shape;1672;p75">
                <a:extLst>
                  <a:ext uri="{FF2B5EF4-FFF2-40B4-BE49-F238E27FC236}">
                    <a16:creationId xmlns:a16="http://schemas.microsoft.com/office/drawing/2014/main" id="{E3C05D7B-1012-744D-A7BA-B16887C5FADA}"/>
                  </a:ext>
                </a:extLst>
              </p:cNvPr>
              <p:cNvSpPr/>
              <p:nvPr/>
            </p:nvSpPr>
            <p:spPr>
              <a:xfrm>
                <a:off x="5645405" y="91270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3;p75">
                <a:extLst>
                  <a:ext uri="{FF2B5EF4-FFF2-40B4-BE49-F238E27FC236}">
                    <a16:creationId xmlns:a16="http://schemas.microsoft.com/office/drawing/2014/main" id="{00D406DC-9AAA-A8E2-D124-7B2F5DDB8A6A}"/>
                  </a:ext>
                </a:extLst>
              </p:cNvPr>
              <p:cNvSpPr/>
              <p:nvPr/>
            </p:nvSpPr>
            <p:spPr>
              <a:xfrm>
                <a:off x="5559117" y="95880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74;p75">
                <a:extLst>
                  <a:ext uri="{FF2B5EF4-FFF2-40B4-BE49-F238E27FC236}">
                    <a16:creationId xmlns:a16="http://schemas.microsoft.com/office/drawing/2014/main" id="{B7422C72-C207-6AE0-9BDB-E4FF9723DE9E}"/>
                  </a:ext>
                </a:extLst>
              </p:cNvPr>
              <p:cNvSpPr/>
              <p:nvPr/>
            </p:nvSpPr>
            <p:spPr>
              <a:xfrm>
                <a:off x="5463258" y="88731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75;p75">
                <a:extLst>
                  <a:ext uri="{FF2B5EF4-FFF2-40B4-BE49-F238E27FC236}">
                    <a16:creationId xmlns:a16="http://schemas.microsoft.com/office/drawing/2014/main" id="{1DA6F491-9A26-5A96-F996-2FECE53D2603}"/>
                  </a:ext>
                </a:extLst>
              </p:cNvPr>
              <p:cNvSpPr/>
              <p:nvPr/>
            </p:nvSpPr>
            <p:spPr>
              <a:xfrm>
                <a:off x="6346442" y="88136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76;p75">
                <a:extLst>
                  <a:ext uri="{FF2B5EF4-FFF2-40B4-BE49-F238E27FC236}">
                    <a16:creationId xmlns:a16="http://schemas.microsoft.com/office/drawing/2014/main" id="{3CFFDBB9-5BA3-EDF9-5D5E-38AE7F62EBB4}"/>
                  </a:ext>
                </a:extLst>
              </p:cNvPr>
              <p:cNvSpPr/>
              <p:nvPr/>
            </p:nvSpPr>
            <p:spPr>
              <a:xfrm>
                <a:off x="6003755" y="91900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77;p75">
                <a:extLst>
                  <a:ext uri="{FF2B5EF4-FFF2-40B4-BE49-F238E27FC236}">
                    <a16:creationId xmlns:a16="http://schemas.microsoft.com/office/drawing/2014/main" id="{2BD0309F-FD80-0D2E-14C6-335167F501B4}"/>
                  </a:ext>
                </a:extLst>
              </p:cNvPr>
              <p:cNvSpPr/>
              <p:nvPr/>
            </p:nvSpPr>
            <p:spPr>
              <a:xfrm>
                <a:off x="6282560" y="90967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78;p75">
                <a:extLst>
                  <a:ext uri="{FF2B5EF4-FFF2-40B4-BE49-F238E27FC236}">
                    <a16:creationId xmlns:a16="http://schemas.microsoft.com/office/drawing/2014/main" id="{1194F008-75DD-B1F2-3560-3F2D8DC1B1E1}"/>
                  </a:ext>
                </a:extLst>
              </p:cNvPr>
              <p:cNvSpPr/>
              <p:nvPr/>
            </p:nvSpPr>
            <p:spPr>
              <a:xfrm>
                <a:off x="5539249" y="92236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79;p75">
                <a:extLst>
                  <a:ext uri="{FF2B5EF4-FFF2-40B4-BE49-F238E27FC236}">
                    <a16:creationId xmlns:a16="http://schemas.microsoft.com/office/drawing/2014/main" id="{58DA5348-58C7-D566-9AB3-24F8E595FE92}"/>
                  </a:ext>
                </a:extLst>
              </p:cNvPr>
              <p:cNvSpPr/>
              <p:nvPr/>
            </p:nvSpPr>
            <p:spPr>
              <a:xfrm>
                <a:off x="5446000" y="86958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680;p75">
                <a:extLst>
                  <a:ext uri="{FF2B5EF4-FFF2-40B4-BE49-F238E27FC236}">
                    <a16:creationId xmlns:a16="http://schemas.microsoft.com/office/drawing/2014/main" id="{07FEAE5E-388D-9051-1C08-2D46E0487C00}"/>
                  </a:ext>
                </a:extLst>
              </p:cNvPr>
              <p:cNvSpPr/>
              <p:nvPr/>
            </p:nvSpPr>
            <p:spPr>
              <a:xfrm>
                <a:off x="5824145" y="86936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681;p75">
                <a:extLst>
                  <a:ext uri="{FF2B5EF4-FFF2-40B4-BE49-F238E27FC236}">
                    <a16:creationId xmlns:a16="http://schemas.microsoft.com/office/drawing/2014/main" id="{F37FB1C8-B995-11FD-696A-2757542570AE}"/>
                  </a:ext>
                </a:extLst>
              </p:cNvPr>
              <p:cNvSpPr/>
              <p:nvPr/>
            </p:nvSpPr>
            <p:spPr>
              <a:xfrm>
                <a:off x="5641997" y="87402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682;p75">
                <a:extLst>
                  <a:ext uri="{FF2B5EF4-FFF2-40B4-BE49-F238E27FC236}">
                    <a16:creationId xmlns:a16="http://schemas.microsoft.com/office/drawing/2014/main" id="{68DC768A-CFB2-7E3F-51A2-67F0C91D120D}"/>
                  </a:ext>
                </a:extLst>
              </p:cNvPr>
              <p:cNvSpPr/>
              <p:nvPr/>
            </p:nvSpPr>
            <p:spPr>
              <a:xfrm>
                <a:off x="6241156" y="99937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683;p75">
                <a:extLst>
                  <a:ext uri="{FF2B5EF4-FFF2-40B4-BE49-F238E27FC236}">
                    <a16:creationId xmlns:a16="http://schemas.microsoft.com/office/drawing/2014/main" id="{CA48405B-4957-8FD4-7AA8-A50DA4031A63}"/>
                  </a:ext>
                </a:extLst>
              </p:cNvPr>
              <p:cNvSpPr/>
              <p:nvPr/>
            </p:nvSpPr>
            <p:spPr>
              <a:xfrm>
                <a:off x="6228177" y="101431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84;p75">
                <a:extLst>
                  <a:ext uri="{FF2B5EF4-FFF2-40B4-BE49-F238E27FC236}">
                    <a16:creationId xmlns:a16="http://schemas.microsoft.com/office/drawing/2014/main" id="{6E3CDE46-36D4-CCB2-096B-A670AA21682C}"/>
                  </a:ext>
                </a:extLst>
              </p:cNvPr>
              <p:cNvSpPr/>
              <p:nvPr/>
            </p:nvSpPr>
            <p:spPr>
              <a:xfrm>
                <a:off x="6251525" y="101422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85;p75">
                <a:extLst>
                  <a:ext uri="{FF2B5EF4-FFF2-40B4-BE49-F238E27FC236}">
                    <a16:creationId xmlns:a16="http://schemas.microsoft.com/office/drawing/2014/main" id="{87917770-A520-76B1-0116-863C1BCF304A}"/>
                  </a:ext>
                </a:extLst>
              </p:cNvPr>
              <p:cNvSpPr/>
              <p:nvPr/>
            </p:nvSpPr>
            <p:spPr>
              <a:xfrm>
                <a:off x="6019997" y="101887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86;p75">
                <a:extLst>
                  <a:ext uri="{FF2B5EF4-FFF2-40B4-BE49-F238E27FC236}">
                    <a16:creationId xmlns:a16="http://schemas.microsoft.com/office/drawing/2014/main" id="{7B8BF5F5-259B-C7FD-2E33-C3B9604E7189}"/>
                  </a:ext>
                </a:extLst>
              </p:cNvPr>
              <p:cNvSpPr/>
              <p:nvPr/>
            </p:nvSpPr>
            <p:spPr>
              <a:xfrm>
                <a:off x="6560567" y="9507198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87;p75">
                <a:extLst>
                  <a:ext uri="{FF2B5EF4-FFF2-40B4-BE49-F238E27FC236}">
                    <a16:creationId xmlns:a16="http://schemas.microsoft.com/office/drawing/2014/main" id="{C43DDC87-F006-30A1-373A-35F78BD7CE22}"/>
                  </a:ext>
                </a:extLst>
              </p:cNvPr>
              <p:cNvSpPr/>
              <p:nvPr/>
            </p:nvSpPr>
            <p:spPr>
              <a:xfrm>
                <a:off x="6556289" y="96406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88;p75">
                <a:extLst>
                  <a:ext uri="{FF2B5EF4-FFF2-40B4-BE49-F238E27FC236}">
                    <a16:creationId xmlns:a16="http://schemas.microsoft.com/office/drawing/2014/main" id="{1EA51823-E46C-01C3-0F34-879628EDCE11}"/>
                  </a:ext>
                </a:extLst>
              </p:cNvPr>
              <p:cNvSpPr/>
              <p:nvPr/>
            </p:nvSpPr>
            <p:spPr>
              <a:xfrm>
                <a:off x="6044289" y="96985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89;p75">
                <a:extLst>
                  <a:ext uri="{FF2B5EF4-FFF2-40B4-BE49-F238E27FC236}">
                    <a16:creationId xmlns:a16="http://schemas.microsoft.com/office/drawing/2014/main" id="{ED31F892-8DE8-BDEA-F05F-389A73167EA0}"/>
                  </a:ext>
                </a:extLst>
              </p:cNvPr>
              <p:cNvSpPr/>
              <p:nvPr/>
            </p:nvSpPr>
            <p:spPr>
              <a:xfrm>
                <a:off x="6552808" y="97978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690;p75">
                <a:extLst>
                  <a:ext uri="{FF2B5EF4-FFF2-40B4-BE49-F238E27FC236}">
                    <a16:creationId xmlns:a16="http://schemas.microsoft.com/office/drawing/2014/main" id="{7CE68E46-CDAB-19F8-68F2-67435B741FD3}"/>
                  </a:ext>
                </a:extLst>
              </p:cNvPr>
              <p:cNvSpPr/>
              <p:nvPr/>
            </p:nvSpPr>
            <p:spPr>
              <a:xfrm>
                <a:off x="6072785" y="99428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691;p75">
                <a:extLst>
                  <a:ext uri="{FF2B5EF4-FFF2-40B4-BE49-F238E27FC236}">
                    <a16:creationId xmlns:a16="http://schemas.microsoft.com/office/drawing/2014/main" id="{BE9B73D7-3578-C6AF-2C2E-4A53E0829146}"/>
                  </a:ext>
                </a:extLst>
              </p:cNvPr>
              <p:cNvSpPr/>
              <p:nvPr/>
            </p:nvSpPr>
            <p:spPr>
              <a:xfrm>
                <a:off x="6061546" y="99221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92;p75">
                <a:extLst>
                  <a:ext uri="{FF2B5EF4-FFF2-40B4-BE49-F238E27FC236}">
                    <a16:creationId xmlns:a16="http://schemas.microsoft.com/office/drawing/2014/main" id="{7AD1B622-3F5B-5859-59A8-E43AFEA53E06}"/>
                  </a:ext>
                </a:extLst>
              </p:cNvPr>
              <p:cNvSpPr/>
              <p:nvPr/>
            </p:nvSpPr>
            <p:spPr>
              <a:xfrm>
                <a:off x="6192791" y="98712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93;p75">
                <a:extLst>
                  <a:ext uri="{FF2B5EF4-FFF2-40B4-BE49-F238E27FC236}">
                    <a16:creationId xmlns:a16="http://schemas.microsoft.com/office/drawing/2014/main" id="{1DC80F51-BC6F-C0F4-0E48-991A6E561F37}"/>
                  </a:ext>
                </a:extLst>
              </p:cNvPr>
              <p:cNvSpPr/>
              <p:nvPr/>
            </p:nvSpPr>
            <p:spPr>
              <a:xfrm>
                <a:off x="6305908" y="98858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94;p75">
                <a:extLst>
                  <a:ext uri="{FF2B5EF4-FFF2-40B4-BE49-F238E27FC236}">
                    <a16:creationId xmlns:a16="http://schemas.microsoft.com/office/drawing/2014/main" id="{67AF0BFB-2283-263A-3F46-9C35B8C47A85}"/>
                  </a:ext>
                </a:extLst>
              </p:cNvPr>
              <p:cNvSpPr/>
              <p:nvPr/>
            </p:nvSpPr>
            <p:spPr>
              <a:xfrm>
                <a:off x="6234267" y="97105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95;p75">
                <a:extLst>
                  <a:ext uri="{FF2B5EF4-FFF2-40B4-BE49-F238E27FC236}">
                    <a16:creationId xmlns:a16="http://schemas.microsoft.com/office/drawing/2014/main" id="{88D83E84-9BCA-12CE-C56C-1DBA72565D44}"/>
                  </a:ext>
                </a:extLst>
              </p:cNvPr>
              <p:cNvSpPr/>
              <p:nvPr/>
            </p:nvSpPr>
            <p:spPr>
              <a:xfrm>
                <a:off x="6048639" y="99419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1696;p75">
              <a:extLst>
                <a:ext uri="{FF2B5EF4-FFF2-40B4-BE49-F238E27FC236}">
                  <a16:creationId xmlns:a16="http://schemas.microsoft.com/office/drawing/2014/main" id="{E8F19180-A052-0D43-BD6B-3F77DE9297E1}"/>
                </a:ext>
              </a:extLst>
            </p:cNvPr>
            <p:cNvSpPr/>
            <p:nvPr/>
          </p:nvSpPr>
          <p:spPr>
            <a:xfrm>
              <a:off x="1363362" y="33973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717;p75">
            <a:extLst>
              <a:ext uri="{FF2B5EF4-FFF2-40B4-BE49-F238E27FC236}">
                <a16:creationId xmlns:a16="http://schemas.microsoft.com/office/drawing/2014/main" id="{A919C6F4-E436-389F-F426-A9A2A9019FAE}"/>
              </a:ext>
            </a:extLst>
          </p:cNvPr>
          <p:cNvGrpSpPr/>
          <p:nvPr/>
        </p:nvGrpSpPr>
        <p:grpSpPr>
          <a:xfrm>
            <a:off x="7359936" y="3207062"/>
            <a:ext cx="1610106" cy="1684601"/>
            <a:chOff x="6719793" y="1841497"/>
            <a:chExt cx="1610106" cy="1684601"/>
          </a:xfrm>
        </p:grpSpPr>
        <p:grpSp>
          <p:nvGrpSpPr>
            <p:cNvPr id="63" name="Google Shape;1718;p75">
              <a:extLst>
                <a:ext uri="{FF2B5EF4-FFF2-40B4-BE49-F238E27FC236}">
                  <a16:creationId xmlns:a16="http://schemas.microsoft.com/office/drawing/2014/main" id="{D866F2AB-115D-B101-C8BA-58533951BB71}"/>
                </a:ext>
              </a:extLst>
            </p:cNvPr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65" name="Google Shape;1719;p75">
                <a:extLst>
                  <a:ext uri="{FF2B5EF4-FFF2-40B4-BE49-F238E27FC236}">
                    <a16:creationId xmlns:a16="http://schemas.microsoft.com/office/drawing/2014/main" id="{6C8F4796-2D4C-D0C3-1854-2378A06258A4}"/>
                  </a:ext>
                </a:extLst>
              </p:cNvPr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20;p75">
                <a:extLst>
                  <a:ext uri="{FF2B5EF4-FFF2-40B4-BE49-F238E27FC236}">
                    <a16:creationId xmlns:a16="http://schemas.microsoft.com/office/drawing/2014/main" id="{B657ACD3-13FB-EC80-3D2F-3851A49D167F}"/>
                  </a:ext>
                </a:extLst>
              </p:cNvPr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21;p75">
                <a:extLst>
                  <a:ext uri="{FF2B5EF4-FFF2-40B4-BE49-F238E27FC236}">
                    <a16:creationId xmlns:a16="http://schemas.microsoft.com/office/drawing/2014/main" id="{C0735B25-C84B-3A5E-59C0-2F415FDFECA8}"/>
                  </a:ext>
                </a:extLst>
              </p:cNvPr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22;p75">
                <a:extLst>
                  <a:ext uri="{FF2B5EF4-FFF2-40B4-BE49-F238E27FC236}">
                    <a16:creationId xmlns:a16="http://schemas.microsoft.com/office/drawing/2014/main" id="{3D1A6BAA-6DB7-7968-2BA6-6C69D3502387}"/>
                  </a:ext>
                </a:extLst>
              </p:cNvPr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23;p75">
                <a:extLst>
                  <a:ext uri="{FF2B5EF4-FFF2-40B4-BE49-F238E27FC236}">
                    <a16:creationId xmlns:a16="http://schemas.microsoft.com/office/drawing/2014/main" id="{B8305F54-CE2A-ED17-6E72-F5AC484B4445}"/>
                  </a:ext>
                </a:extLst>
              </p:cNvPr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24;p75">
                <a:extLst>
                  <a:ext uri="{FF2B5EF4-FFF2-40B4-BE49-F238E27FC236}">
                    <a16:creationId xmlns:a16="http://schemas.microsoft.com/office/drawing/2014/main" id="{0A304833-155B-3F94-95F3-089056259339}"/>
                  </a:ext>
                </a:extLst>
              </p:cNvPr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25;p75">
                <a:extLst>
                  <a:ext uri="{FF2B5EF4-FFF2-40B4-BE49-F238E27FC236}">
                    <a16:creationId xmlns:a16="http://schemas.microsoft.com/office/drawing/2014/main" id="{988CDAB3-1B4E-EAB1-4277-97CE5725E050}"/>
                  </a:ext>
                </a:extLst>
              </p:cNvPr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26;p75">
                <a:extLst>
                  <a:ext uri="{FF2B5EF4-FFF2-40B4-BE49-F238E27FC236}">
                    <a16:creationId xmlns:a16="http://schemas.microsoft.com/office/drawing/2014/main" id="{EBEC6241-D4A3-A952-309F-94553F1ED004}"/>
                  </a:ext>
                </a:extLst>
              </p:cNvPr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27;p75">
                <a:extLst>
                  <a:ext uri="{FF2B5EF4-FFF2-40B4-BE49-F238E27FC236}">
                    <a16:creationId xmlns:a16="http://schemas.microsoft.com/office/drawing/2014/main" id="{BF3CF8EB-72A3-310A-3BEC-15352CB9F7EB}"/>
                  </a:ext>
                </a:extLst>
              </p:cNvPr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28;p75">
                <a:extLst>
                  <a:ext uri="{FF2B5EF4-FFF2-40B4-BE49-F238E27FC236}">
                    <a16:creationId xmlns:a16="http://schemas.microsoft.com/office/drawing/2014/main" id="{322BFECF-04E0-0013-05E3-BBBF0DD8002D}"/>
                  </a:ext>
                </a:extLst>
              </p:cNvPr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29;p75">
                <a:extLst>
                  <a:ext uri="{FF2B5EF4-FFF2-40B4-BE49-F238E27FC236}">
                    <a16:creationId xmlns:a16="http://schemas.microsoft.com/office/drawing/2014/main" id="{20A927C4-7FB2-0D99-BCD9-575EDFA608A7}"/>
                  </a:ext>
                </a:extLst>
              </p:cNvPr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30;p75">
                <a:extLst>
                  <a:ext uri="{FF2B5EF4-FFF2-40B4-BE49-F238E27FC236}">
                    <a16:creationId xmlns:a16="http://schemas.microsoft.com/office/drawing/2014/main" id="{9C6DFDD2-C990-A7F9-6735-7BF014A3C3DA}"/>
                  </a:ext>
                </a:extLst>
              </p:cNvPr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31;p75">
                <a:extLst>
                  <a:ext uri="{FF2B5EF4-FFF2-40B4-BE49-F238E27FC236}">
                    <a16:creationId xmlns:a16="http://schemas.microsoft.com/office/drawing/2014/main" id="{138E8415-9041-BBA8-F94F-DA115276DEE3}"/>
                  </a:ext>
                </a:extLst>
              </p:cNvPr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32;p75">
                <a:extLst>
                  <a:ext uri="{FF2B5EF4-FFF2-40B4-BE49-F238E27FC236}">
                    <a16:creationId xmlns:a16="http://schemas.microsoft.com/office/drawing/2014/main" id="{F58CC852-A00C-48EF-317D-3FF70F1A2C3F}"/>
                  </a:ext>
                </a:extLst>
              </p:cNvPr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733;p75">
                <a:extLst>
                  <a:ext uri="{FF2B5EF4-FFF2-40B4-BE49-F238E27FC236}">
                    <a16:creationId xmlns:a16="http://schemas.microsoft.com/office/drawing/2014/main" id="{3C0A5152-63FF-7CE8-69D9-0409A624688F}"/>
                  </a:ext>
                </a:extLst>
              </p:cNvPr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734;p75">
                <a:extLst>
                  <a:ext uri="{FF2B5EF4-FFF2-40B4-BE49-F238E27FC236}">
                    <a16:creationId xmlns:a16="http://schemas.microsoft.com/office/drawing/2014/main" id="{2743225B-6C8A-6F04-C6B3-3934ADA97708}"/>
                  </a:ext>
                </a:extLst>
              </p:cNvPr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735;p75">
                <a:extLst>
                  <a:ext uri="{FF2B5EF4-FFF2-40B4-BE49-F238E27FC236}">
                    <a16:creationId xmlns:a16="http://schemas.microsoft.com/office/drawing/2014/main" id="{660213DF-7882-F95C-6087-88AE18612BC0}"/>
                  </a:ext>
                </a:extLst>
              </p:cNvPr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736;p75">
                <a:extLst>
                  <a:ext uri="{FF2B5EF4-FFF2-40B4-BE49-F238E27FC236}">
                    <a16:creationId xmlns:a16="http://schemas.microsoft.com/office/drawing/2014/main" id="{CA1F0DEF-DB5B-F356-3B4E-A03E18BFD3B2}"/>
                  </a:ext>
                </a:extLst>
              </p:cNvPr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737;p75">
                <a:extLst>
                  <a:ext uri="{FF2B5EF4-FFF2-40B4-BE49-F238E27FC236}">
                    <a16:creationId xmlns:a16="http://schemas.microsoft.com/office/drawing/2014/main" id="{911195C5-4656-1514-48FF-F5725E899E6C}"/>
                  </a:ext>
                </a:extLst>
              </p:cNvPr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38;p75">
                <a:extLst>
                  <a:ext uri="{FF2B5EF4-FFF2-40B4-BE49-F238E27FC236}">
                    <a16:creationId xmlns:a16="http://schemas.microsoft.com/office/drawing/2014/main" id="{7911EA6D-026A-0968-A978-B2E07BCFAD89}"/>
                  </a:ext>
                </a:extLst>
              </p:cNvPr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1739;p75">
              <a:extLst>
                <a:ext uri="{FF2B5EF4-FFF2-40B4-BE49-F238E27FC236}">
                  <a16:creationId xmlns:a16="http://schemas.microsoft.com/office/drawing/2014/main" id="{804B12B8-BD7A-356C-7D07-A163D0EDFA0E}"/>
                </a:ext>
              </a:extLst>
            </p:cNvPr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758;p41">
            <a:extLst>
              <a:ext uri="{FF2B5EF4-FFF2-40B4-BE49-F238E27FC236}">
                <a16:creationId xmlns:a16="http://schemas.microsoft.com/office/drawing/2014/main" id="{025E7F28-E2B3-FA87-1D76-C622D83EF1DF}"/>
              </a:ext>
            </a:extLst>
          </p:cNvPr>
          <p:cNvSpPr txBox="1">
            <a:spLocks/>
          </p:cNvSpPr>
          <p:nvPr/>
        </p:nvSpPr>
        <p:spPr>
          <a:xfrm>
            <a:off x="311629" y="1218522"/>
            <a:ext cx="8540007" cy="218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12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BÀI HỌC KẾT THÚC,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CẢM ƠN CÁC EM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726658426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17144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59720" y="1199052"/>
            <a:ext cx="7624555" cy="3345739"/>
            <a:chOff x="759720" y="1878706"/>
            <a:chExt cx="7624555" cy="300636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59720" y="1878706"/>
              <a:ext cx="7624555" cy="3006364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58502" y="1944041"/>
                  <a:ext cx="7226522" cy="2589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361950" algn="l"/>
                    </a:tabLst>
                  </a:pP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000" i="1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vô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hạn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),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br>
                    <a:rPr lang="nl-NL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nl-NL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nl-NL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nl-NL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nl-NL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nl-NL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361950" algn="l"/>
                    </a:tabLst>
                  </a:pPr>
                  <a:r>
                    <a:rPr lang="nl-NL" sz="20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↦</m:t>
                      </m:r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kern="100"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000" i="1" kern="1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361950" algn="l"/>
                    </a:tabLst>
                  </a:pP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361950" algn="l"/>
                    </a:tabLst>
                  </a:pP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khai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triển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0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,…</m:t>
                      </m:r>
                    </m:oMath>
                  </a14:m>
                  <a:endPara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02" y="1944041"/>
                  <a:ext cx="7226522" cy="2589501"/>
                </a:xfrm>
                <a:prstGeom prst="rect">
                  <a:avLst/>
                </a:prstGeom>
                <a:blipFill>
                  <a:blip r:embed="rId3"/>
                  <a:stretch>
                    <a:fillRect l="-843" b="-110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1247" y="3892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02;p36">
            <a:extLst>
              <a:ext uri="{FF2B5EF4-FFF2-40B4-BE49-F238E27FC236}">
                <a16:creationId xmlns:a16="http://schemas.microsoft.com/office/drawing/2014/main" id="{2F0950DA-CB75-1C51-B827-05B7FD127A7E}"/>
              </a:ext>
            </a:extLst>
          </p:cNvPr>
          <p:cNvSpPr txBox="1">
            <a:spLocks/>
          </p:cNvSpPr>
          <p:nvPr/>
        </p:nvSpPr>
        <p:spPr>
          <a:xfrm>
            <a:off x="720490" y="883785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600" b="1" noProof="0" dirty="0">
                <a:latin typeface="+mj-lt"/>
              </a:rPr>
              <a:t>C</a:t>
            </a:r>
            <a:r>
              <a:rPr lang="en" sz="2600" b="1" noProof="0" dirty="0">
                <a:latin typeface="+mj-lt"/>
              </a:rPr>
              <a:t>hú ý</a:t>
            </a:r>
            <a:endParaRPr kumimoji="0" lang="e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pic>
        <p:nvPicPr>
          <p:cNvPr id="18" name="Picture 25">
            <a:extLst>
              <a:ext uri="{FF2B5EF4-FFF2-40B4-BE49-F238E27FC236}">
                <a16:creationId xmlns:a16="http://schemas.microsoft.com/office/drawing/2014/main" id="{708F7AFE-32C4-A0F5-6874-E5BF8DB77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28918" y="944430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235E6B-F987-6275-E61D-11A279BEE95E}"/>
                  </a:ext>
                </a:extLst>
              </p:cNvPr>
              <p:cNvSpPr txBox="1"/>
              <p:nvPr/>
            </p:nvSpPr>
            <p:spPr>
              <a:xfrm>
                <a:off x="528850" y="1755436"/>
                <a:ext cx="8267678" cy="183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­</m:t>
                    </m:r>
                    <m:r>
                      <a:rPr lang="en-US" sz="2400" i="1" kern="100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235E6B-F987-6275-E61D-11A279BEE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0" y="1755436"/>
                <a:ext cx="8267678" cy="1839221"/>
              </a:xfrm>
              <a:prstGeom prst="rect">
                <a:avLst/>
              </a:prstGeom>
              <a:blipFill>
                <a:blip r:embed="rId4"/>
                <a:stretch>
                  <a:fillRect l="-1180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272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7"/>
          <p:cNvGrpSpPr/>
          <p:nvPr/>
        </p:nvGrpSpPr>
        <p:grpSpPr>
          <a:xfrm>
            <a:off x="7704909" y="3425415"/>
            <a:ext cx="1569499" cy="1571655"/>
            <a:chOff x="5065897" y="1460693"/>
            <a:chExt cx="2687232" cy="2682712"/>
          </a:xfrm>
        </p:grpSpPr>
        <p:sp>
          <p:nvSpPr>
            <p:cNvPr id="939" name="Google Shape;939;p47"/>
            <p:cNvSpPr/>
            <p:nvPr/>
          </p:nvSpPr>
          <p:spPr>
            <a:xfrm flipH="1">
              <a:off x="5065903" y="3460300"/>
              <a:ext cx="6237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 flipH="1">
              <a:off x="6745175" y="4003825"/>
              <a:ext cx="543000" cy="139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1" name="Google Shape;941;p47"/>
            <p:cNvGrpSpPr/>
            <p:nvPr/>
          </p:nvGrpSpPr>
          <p:grpSpPr>
            <a:xfrm>
              <a:off x="5065897" y="1460693"/>
              <a:ext cx="2687232" cy="2682712"/>
              <a:chOff x="9025495" y="5393707"/>
              <a:chExt cx="1288840" cy="1286673"/>
            </a:xfrm>
          </p:grpSpPr>
          <p:sp>
            <p:nvSpPr>
              <p:cNvPr id="942" name="Google Shape;942;p47"/>
              <p:cNvSpPr/>
              <p:nvPr/>
            </p:nvSpPr>
            <p:spPr>
              <a:xfrm>
                <a:off x="9025495" y="5591407"/>
                <a:ext cx="1288840" cy="1088973"/>
              </a:xfrm>
              <a:custGeom>
                <a:avLst/>
                <a:gdLst/>
                <a:ahLst/>
                <a:cxnLst/>
                <a:rect l="l" t="t" r="r" b="b"/>
                <a:pathLst>
                  <a:path w="28541" h="24115" extrusionOk="0">
                    <a:moveTo>
                      <a:pt x="6871" y="1"/>
                    </a:moveTo>
                    <a:cubicBezTo>
                      <a:pt x="6061" y="1"/>
                      <a:pt x="5311" y="445"/>
                      <a:pt x="5311" y="445"/>
                    </a:cubicBezTo>
                    <a:cubicBezTo>
                      <a:pt x="5168" y="7791"/>
                      <a:pt x="72" y="13696"/>
                      <a:pt x="72" y="13696"/>
                    </a:cubicBezTo>
                    <a:cubicBezTo>
                      <a:pt x="1" y="16173"/>
                      <a:pt x="1811" y="16804"/>
                      <a:pt x="1811" y="16804"/>
                    </a:cubicBezTo>
                    <a:cubicBezTo>
                      <a:pt x="10181" y="17911"/>
                      <a:pt x="23623" y="24114"/>
                      <a:pt x="23623" y="24114"/>
                    </a:cubicBezTo>
                    <a:cubicBezTo>
                      <a:pt x="23623" y="24114"/>
                      <a:pt x="23587" y="15804"/>
                      <a:pt x="28540" y="7505"/>
                    </a:cubicBezTo>
                    <a:cubicBezTo>
                      <a:pt x="28540" y="7505"/>
                      <a:pt x="27979" y="5247"/>
                      <a:pt x="26259" y="5247"/>
                    </a:cubicBezTo>
                    <a:cubicBezTo>
                      <a:pt x="25766" y="5247"/>
                      <a:pt x="25178" y="5432"/>
                      <a:pt x="24480" y="5910"/>
                    </a:cubicBezTo>
                    <a:cubicBezTo>
                      <a:pt x="24480" y="5910"/>
                      <a:pt x="24492" y="6076"/>
                      <a:pt x="24504" y="6374"/>
                    </a:cubicBezTo>
                    <a:cubicBezTo>
                      <a:pt x="24480" y="6374"/>
                      <a:pt x="24456" y="6374"/>
                      <a:pt x="24433" y="6374"/>
                    </a:cubicBezTo>
                    <a:cubicBezTo>
                      <a:pt x="15358" y="6374"/>
                      <a:pt x="10521" y="4108"/>
                      <a:pt x="8442" y="2778"/>
                    </a:cubicBezTo>
                    <a:cubicBezTo>
                      <a:pt x="8669" y="2481"/>
                      <a:pt x="8800" y="2326"/>
                      <a:pt x="8800" y="2326"/>
                    </a:cubicBezTo>
                    <a:cubicBezTo>
                      <a:pt x="8583" y="462"/>
                      <a:pt x="7696" y="1"/>
                      <a:pt x="6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9204003" y="5838373"/>
                <a:ext cx="865127" cy="704367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15598" extrusionOk="0">
                    <a:moveTo>
                      <a:pt x="8538" y="0"/>
                    </a:moveTo>
                    <a:lnTo>
                      <a:pt x="3632" y="2238"/>
                    </a:lnTo>
                    <a:lnTo>
                      <a:pt x="882" y="4751"/>
                    </a:lnTo>
                    <a:cubicBezTo>
                      <a:pt x="418" y="6417"/>
                      <a:pt x="72" y="8311"/>
                      <a:pt x="1" y="10418"/>
                    </a:cubicBezTo>
                    <a:cubicBezTo>
                      <a:pt x="560" y="10454"/>
                      <a:pt x="1656" y="10561"/>
                      <a:pt x="3156" y="10859"/>
                    </a:cubicBezTo>
                    <a:lnTo>
                      <a:pt x="4847" y="10513"/>
                    </a:lnTo>
                    <a:lnTo>
                      <a:pt x="9216" y="12621"/>
                    </a:lnTo>
                    <a:cubicBezTo>
                      <a:pt x="11157" y="13347"/>
                      <a:pt x="13300" y="14311"/>
                      <a:pt x="15586" y="15597"/>
                    </a:cubicBezTo>
                    <a:cubicBezTo>
                      <a:pt x="16015" y="15121"/>
                      <a:pt x="16408" y="14633"/>
                      <a:pt x="16765" y="14133"/>
                    </a:cubicBezTo>
                    <a:lnTo>
                      <a:pt x="19158" y="5632"/>
                    </a:lnTo>
                    <a:lnTo>
                      <a:pt x="18277" y="1595"/>
                    </a:lnTo>
                    <a:cubicBezTo>
                      <a:pt x="18038" y="1602"/>
                      <a:pt x="17801" y="1605"/>
                      <a:pt x="17566" y="1605"/>
                    </a:cubicBezTo>
                    <a:cubicBezTo>
                      <a:pt x="13988" y="1605"/>
                      <a:pt x="10906" y="860"/>
                      <a:pt x="8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9243787" y="5742639"/>
                <a:ext cx="345771" cy="50490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181" extrusionOk="0">
                    <a:moveTo>
                      <a:pt x="3192" y="1"/>
                    </a:moveTo>
                    <a:cubicBezTo>
                      <a:pt x="2323" y="1251"/>
                      <a:pt x="918" y="3608"/>
                      <a:pt x="1" y="6871"/>
                    </a:cubicBezTo>
                    <a:cubicBezTo>
                      <a:pt x="406" y="7502"/>
                      <a:pt x="560" y="8228"/>
                      <a:pt x="703" y="9026"/>
                    </a:cubicBezTo>
                    <a:cubicBezTo>
                      <a:pt x="869" y="9875"/>
                      <a:pt x="1303" y="11181"/>
                      <a:pt x="2388" y="11181"/>
                    </a:cubicBezTo>
                    <a:cubicBezTo>
                      <a:pt x="2398" y="11181"/>
                      <a:pt x="2408" y="11181"/>
                      <a:pt x="2418" y="11181"/>
                    </a:cubicBezTo>
                    <a:cubicBezTo>
                      <a:pt x="3549" y="11121"/>
                      <a:pt x="3692" y="9550"/>
                      <a:pt x="3835" y="8716"/>
                    </a:cubicBezTo>
                    <a:cubicBezTo>
                      <a:pt x="3966" y="7918"/>
                      <a:pt x="4156" y="6037"/>
                      <a:pt x="5132" y="5751"/>
                    </a:cubicBezTo>
                    <a:cubicBezTo>
                      <a:pt x="5202" y="5731"/>
                      <a:pt x="5267" y="5721"/>
                      <a:pt x="5328" y="5721"/>
                    </a:cubicBezTo>
                    <a:cubicBezTo>
                      <a:pt x="5890" y="5721"/>
                      <a:pt x="6087" y="6550"/>
                      <a:pt x="6216" y="7002"/>
                    </a:cubicBezTo>
                    <a:cubicBezTo>
                      <a:pt x="6300" y="7329"/>
                      <a:pt x="6436" y="7928"/>
                      <a:pt x="6772" y="7928"/>
                    </a:cubicBezTo>
                    <a:cubicBezTo>
                      <a:pt x="6865" y="7928"/>
                      <a:pt x="6972" y="7883"/>
                      <a:pt x="7097" y="7775"/>
                    </a:cubicBezTo>
                    <a:cubicBezTo>
                      <a:pt x="7621" y="7311"/>
                      <a:pt x="7395" y="6085"/>
                      <a:pt x="7145" y="5537"/>
                    </a:cubicBezTo>
                    <a:cubicBezTo>
                      <a:pt x="6787" y="4847"/>
                      <a:pt x="5990" y="3977"/>
                      <a:pt x="6537" y="3156"/>
                    </a:cubicBezTo>
                    <a:cubicBezTo>
                      <a:pt x="6823" y="2727"/>
                      <a:pt x="7216" y="2382"/>
                      <a:pt x="7657" y="2120"/>
                    </a:cubicBezTo>
                    <a:cubicBezTo>
                      <a:pt x="5537" y="1358"/>
                      <a:pt x="3989" y="501"/>
                      <a:pt x="3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9736816" y="5902858"/>
                <a:ext cx="397928" cy="5737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12705" extrusionOk="0">
                    <a:moveTo>
                      <a:pt x="8764" y="1"/>
                    </a:moveTo>
                    <a:lnTo>
                      <a:pt x="8764" y="1"/>
                    </a:lnTo>
                    <a:cubicBezTo>
                      <a:pt x="7990" y="96"/>
                      <a:pt x="7216" y="144"/>
                      <a:pt x="6478" y="167"/>
                    </a:cubicBezTo>
                    <a:cubicBezTo>
                      <a:pt x="6228" y="965"/>
                      <a:pt x="5811" y="1489"/>
                      <a:pt x="4954" y="1656"/>
                    </a:cubicBezTo>
                    <a:cubicBezTo>
                      <a:pt x="4800" y="1686"/>
                      <a:pt x="4642" y="1698"/>
                      <a:pt x="4481" y="1698"/>
                    </a:cubicBezTo>
                    <a:cubicBezTo>
                      <a:pt x="3777" y="1698"/>
                      <a:pt x="3020" y="1462"/>
                      <a:pt x="2316" y="1462"/>
                    </a:cubicBezTo>
                    <a:cubicBezTo>
                      <a:pt x="1852" y="1462"/>
                      <a:pt x="1412" y="1565"/>
                      <a:pt x="1025" y="1906"/>
                    </a:cubicBezTo>
                    <a:cubicBezTo>
                      <a:pt x="1" y="2846"/>
                      <a:pt x="906" y="4835"/>
                      <a:pt x="1989" y="5335"/>
                    </a:cubicBezTo>
                    <a:cubicBezTo>
                      <a:pt x="2209" y="5428"/>
                      <a:pt x="2528" y="5502"/>
                      <a:pt x="2830" y="5502"/>
                    </a:cubicBezTo>
                    <a:cubicBezTo>
                      <a:pt x="3069" y="5502"/>
                      <a:pt x="3296" y="5456"/>
                      <a:pt x="3454" y="5335"/>
                    </a:cubicBezTo>
                    <a:cubicBezTo>
                      <a:pt x="3906" y="4918"/>
                      <a:pt x="3430" y="4585"/>
                      <a:pt x="3347" y="4168"/>
                    </a:cubicBezTo>
                    <a:cubicBezTo>
                      <a:pt x="3274" y="3757"/>
                      <a:pt x="3592" y="3616"/>
                      <a:pt x="4013" y="3616"/>
                    </a:cubicBezTo>
                    <a:cubicBezTo>
                      <a:pt x="4556" y="3616"/>
                      <a:pt x="5269" y="3849"/>
                      <a:pt x="5537" y="4037"/>
                    </a:cubicBezTo>
                    <a:cubicBezTo>
                      <a:pt x="6418" y="4704"/>
                      <a:pt x="5871" y="6002"/>
                      <a:pt x="5097" y="6442"/>
                    </a:cubicBezTo>
                    <a:cubicBezTo>
                      <a:pt x="4097" y="7002"/>
                      <a:pt x="3049" y="6692"/>
                      <a:pt x="2049" y="7025"/>
                    </a:cubicBezTo>
                    <a:cubicBezTo>
                      <a:pt x="584" y="7490"/>
                      <a:pt x="1323" y="9383"/>
                      <a:pt x="2156" y="10097"/>
                    </a:cubicBezTo>
                    <a:cubicBezTo>
                      <a:pt x="2418" y="10347"/>
                      <a:pt x="2784" y="10493"/>
                      <a:pt x="3137" y="10493"/>
                    </a:cubicBezTo>
                    <a:cubicBezTo>
                      <a:pt x="3489" y="10493"/>
                      <a:pt x="3829" y="10347"/>
                      <a:pt x="4037" y="10014"/>
                    </a:cubicBezTo>
                    <a:cubicBezTo>
                      <a:pt x="4305" y="9582"/>
                      <a:pt x="4172" y="8784"/>
                      <a:pt x="4708" y="8784"/>
                    </a:cubicBezTo>
                    <a:cubicBezTo>
                      <a:pt x="4792" y="8784"/>
                      <a:pt x="4893" y="8804"/>
                      <a:pt x="5013" y="8847"/>
                    </a:cubicBezTo>
                    <a:cubicBezTo>
                      <a:pt x="5978" y="9216"/>
                      <a:pt x="4930" y="10323"/>
                      <a:pt x="4728" y="10907"/>
                    </a:cubicBezTo>
                    <a:cubicBezTo>
                      <a:pt x="4478" y="11657"/>
                      <a:pt x="4609" y="12252"/>
                      <a:pt x="4966" y="12705"/>
                    </a:cubicBezTo>
                    <a:cubicBezTo>
                      <a:pt x="8514" y="7823"/>
                      <a:pt x="8812" y="2227"/>
                      <a:pt x="8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9346475" y="6235533"/>
                <a:ext cx="379097" cy="172773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3826" extrusionOk="0">
                    <a:moveTo>
                      <a:pt x="6358" y="1"/>
                    </a:moveTo>
                    <a:cubicBezTo>
                      <a:pt x="6293" y="1"/>
                      <a:pt x="6234" y="6"/>
                      <a:pt x="6180" y="16"/>
                    </a:cubicBezTo>
                    <a:cubicBezTo>
                      <a:pt x="5168" y="232"/>
                      <a:pt x="4699" y="1860"/>
                      <a:pt x="3549" y="1860"/>
                    </a:cubicBezTo>
                    <a:cubicBezTo>
                      <a:pt x="3495" y="1860"/>
                      <a:pt x="3439" y="1857"/>
                      <a:pt x="3382" y="1849"/>
                    </a:cubicBezTo>
                    <a:cubicBezTo>
                      <a:pt x="2530" y="1727"/>
                      <a:pt x="2767" y="567"/>
                      <a:pt x="2052" y="567"/>
                    </a:cubicBezTo>
                    <a:cubicBezTo>
                      <a:pt x="1928" y="567"/>
                      <a:pt x="1776" y="602"/>
                      <a:pt x="1585" y="682"/>
                    </a:cubicBezTo>
                    <a:cubicBezTo>
                      <a:pt x="1299" y="813"/>
                      <a:pt x="608" y="1552"/>
                      <a:pt x="1" y="2075"/>
                    </a:cubicBezTo>
                    <a:cubicBezTo>
                      <a:pt x="1608" y="2397"/>
                      <a:pt x="3668" y="2933"/>
                      <a:pt x="6061" y="3826"/>
                    </a:cubicBezTo>
                    <a:cubicBezTo>
                      <a:pt x="6895" y="3385"/>
                      <a:pt x="7728" y="2861"/>
                      <a:pt x="8085" y="2147"/>
                    </a:cubicBezTo>
                    <a:cubicBezTo>
                      <a:pt x="8335" y="1599"/>
                      <a:pt x="8395" y="873"/>
                      <a:pt x="7871" y="468"/>
                    </a:cubicBezTo>
                    <a:cubicBezTo>
                      <a:pt x="7547" y="248"/>
                      <a:pt x="6826" y="1"/>
                      <a:pt x="6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9212086" y="5801795"/>
                <a:ext cx="919452" cy="687162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5217" extrusionOk="0">
                    <a:moveTo>
                      <a:pt x="6287" y="2060"/>
                    </a:moveTo>
                    <a:cubicBezTo>
                      <a:pt x="6692" y="2239"/>
                      <a:pt x="7120" y="2429"/>
                      <a:pt x="7585" y="2608"/>
                    </a:cubicBezTo>
                    <a:cubicBezTo>
                      <a:pt x="8525" y="2977"/>
                      <a:pt x="9680" y="3346"/>
                      <a:pt x="11014" y="3644"/>
                    </a:cubicBezTo>
                    <a:lnTo>
                      <a:pt x="9942" y="6870"/>
                    </a:lnTo>
                    <a:lnTo>
                      <a:pt x="4572" y="5406"/>
                    </a:lnTo>
                    <a:cubicBezTo>
                      <a:pt x="4942" y="4275"/>
                      <a:pt x="5489" y="3120"/>
                      <a:pt x="6287" y="2060"/>
                    </a:cubicBezTo>
                    <a:close/>
                    <a:moveTo>
                      <a:pt x="11121" y="3668"/>
                    </a:moveTo>
                    <a:cubicBezTo>
                      <a:pt x="12681" y="4001"/>
                      <a:pt x="14490" y="4239"/>
                      <a:pt x="16514" y="4239"/>
                    </a:cubicBezTo>
                    <a:lnTo>
                      <a:pt x="16872" y="4239"/>
                    </a:lnTo>
                    <a:cubicBezTo>
                      <a:pt x="16776" y="5668"/>
                      <a:pt x="16443" y="7144"/>
                      <a:pt x="16014" y="8525"/>
                    </a:cubicBezTo>
                    <a:lnTo>
                      <a:pt x="10049" y="6894"/>
                    </a:lnTo>
                    <a:lnTo>
                      <a:pt x="11121" y="3668"/>
                    </a:lnTo>
                    <a:close/>
                    <a:moveTo>
                      <a:pt x="4537" y="5513"/>
                    </a:moveTo>
                    <a:lnTo>
                      <a:pt x="9906" y="6977"/>
                    </a:lnTo>
                    <a:lnTo>
                      <a:pt x="8656" y="10728"/>
                    </a:lnTo>
                    <a:cubicBezTo>
                      <a:pt x="6858" y="10156"/>
                      <a:pt x="5227" y="9764"/>
                      <a:pt x="3882" y="9490"/>
                    </a:cubicBezTo>
                    <a:cubicBezTo>
                      <a:pt x="3918" y="8370"/>
                      <a:pt x="4084" y="6966"/>
                      <a:pt x="4537" y="5513"/>
                    </a:cubicBezTo>
                    <a:close/>
                    <a:moveTo>
                      <a:pt x="10014" y="7001"/>
                    </a:moveTo>
                    <a:lnTo>
                      <a:pt x="15979" y="8632"/>
                    </a:lnTo>
                    <a:cubicBezTo>
                      <a:pt x="15455" y="10287"/>
                      <a:pt x="14788" y="11811"/>
                      <a:pt x="14228" y="12966"/>
                    </a:cubicBezTo>
                    <a:cubicBezTo>
                      <a:pt x="12323" y="12038"/>
                      <a:pt x="10466" y="11323"/>
                      <a:pt x="8763" y="10764"/>
                    </a:cubicBezTo>
                    <a:lnTo>
                      <a:pt x="10014" y="7001"/>
                    </a:lnTo>
                    <a:close/>
                    <a:moveTo>
                      <a:pt x="3060" y="0"/>
                    </a:moveTo>
                    <a:lnTo>
                      <a:pt x="2989" y="84"/>
                    </a:lnTo>
                    <a:cubicBezTo>
                      <a:pt x="3001" y="96"/>
                      <a:pt x="4132" y="1036"/>
                      <a:pt x="6192" y="2013"/>
                    </a:cubicBezTo>
                    <a:cubicBezTo>
                      <a:pt x="5382" y="3072"/>
                      <a:pt x="4834" y="4239"/>
                      <a:pt x="4465" y="5370"/>
                    </a:cubicBezTo>
                    <a:lnTo>
                      <a:pt x="1048" y="4441"/>
                    </a:lnTo>
                    <a:lnTo>
                      <a:pt x="1012" y="4549"/>
                    </a:lnTo>
                    <a:lnTo>
                      <a:pt x="4430" y="5477"/>
                    </a:lnTo>
                    <a:cubicBezTo>
                      <a:pt x="3977" y="6930"/>
                      <a:pt x="3810" y="8347"/>
                      <a:pt x="3775" y="9466"/>
                    </a:cubicBezTo>
                    <a:cubicBezTo>
                      <a:pt x="1489" y="9013"/>
                      <a:pt x="36" y="8930"/>
                      <a:pt x="0" y="8930"/>
                    </a:cubicBezTo>
                    <a:lnTo>
                      <a:pt x="0" y="9037"/>
                    </a:lnTo>
                    <a:cubicBezTo>
                      <a:pt x="36" y="9037"/>
                      <a:pt x="1489" y="9132"/>
                      <a:pt x="3775" y="9573"/>
                    </a:cubicBezTo>
                    <a:cubicBezTo>
                      <a:pt x="3727" y="10942"/>
                      <a:pt x="3870" y="11859"/>
                      <a:pt x="3882" y="11883"/>
                    </a:cubicBezTo>
                    <a:lnTo>
                      <a:pt x="3989" y="11871"/>
                    </a:lnTo>
                    <a:cubicBezTo>
                      <a:pt x="3977" y="11847"/>
                      <a:pt x="3846" y="10942"/>
                      <a:pt x="3882" y="9597"/>
                    </a:cubicBezTo>
                    <a:lnTo>
                      <a:pt x="3882" y="9597"/>
                    </a:lnTo>
                    <a:cubicBezTo>
                      <a:pt x="5227" y="9871"/>
                      <a:pt x="6835" y="10264"/>
                      <a:pt x="8621" y="10835"/>
                    </a:cubicBezTo>
                    <a:lnTo>
                      <a:pt x="7930" y="12907"/>
                    </a:lnTo>
                    <a:lnTo>
                      <a:pt x="8037" y="12942"/>
                    </a:lnTo>
                    <a:lnTo>
                      <a:pt x="8728" y="10871"/>
                    </a:lnTo>
                    <a:cubicBezTo>
                      <a:pt x="10430" y="11418"/>
                      <a:pt x="12276" y="12133"/>
                      <a:pt x="14169" y="13062"/>
                    </a:cubicBezTo>
                    <a:cubicBezTo>
                      <a:pt x="13550" y="14336"/>
                      <a:pt x="13062" y="15133"/>
                      <a:pt x="13050" y="15157"/>
                    </a:cubicBezTo>
                    <a:lnTo>
                      <a:pt x="13145" y="15217"/>
                    </a:lnTo>
                    <a:cubicBezTo>
                      <a:pt x="13157" y="15193"/>
                      <a:pt x="13645" y="14383"/>
                      <a:pt x="14276" y="13109"/>
                    </a:cubicBezTo>
                    <a:cubicBezTo>
                      <a:pt x="15133" y="13538"/>
                      <a:pt x="16014" y="14014"/>
                      <a:pt x="16883" y="14526"/>
                    </a:cubicBezTo>
                    <a:lnTo>
                      <a:pt x="16943" y="14431"/>
                    </a:lnTo>
                    <a:cubicBezTo>
                      <a:pt x="16062" y="13919"/>
                      <a:pt x="15193" y="13443"/>
                      <a:pt x="14324" y="13014"/>
                    </a:cubicBezTo>
                    <a:cubicBezTo>
                      <a:pt x="14895" y="11847"/>
                      <a:pt x="15562" y="10323"/>
                      <a:pt x="16086" y="8656"/>
                    </a:cubicBezTo>
                    <a:lnTo>
                      <a:pt x="19300" y="9525"/>
                    </a:lnTo>
                    <a:lnTo>
                      <a:pt x="19324" y="9418"/>
                    </a:lnTo>
                    <a:lnTo>
                      <a:pt x="16121" y="8549"/>
                    </a:lnTo>
                    <a:cubicBezTo>
                      <a:pt x="16550" y="7168"/>
                      <a:pt x="16895" y="5680"/>
                      <a:pt x="16991" y="4239"/>
                    </a:cubicBezTo>
                    <a:cubicBezTo>
                      <a:pt x="18050" y="4215"/>
                      <a:pt x="19181" y="4132"/>
                      <a:pt x="20360" y="3965"/>
                    </a:cubicBezTo>
                    <a:lnTo>
                      <a:pt x="20348" y="3858"/>
                    </a:lnTo>
                    <a:cubicBezTo>
                      <a:pt x="19169" y="4025"/>
                      <a:pt x="18050" y="4096"/>
                      <a:pt x="16991" y="4120"/>
                    </a:cubicBezTo>
                    <a:cubicBezTo>
                      <a:pt x="17026" y="3537"/>
                      <a:pt x="17026" y="2965"/>
                      <a:pt x="16967" y="2405"/>
                    </a:cubicBezTo>
                    <a:lnTo>
                      <a:pt x="16860" y="2417"/>
                    </a:lnTo>
                    <a:cubicBezTo>
                      <a:pt x="16907" y="2965"/>
                      <a:pt x="16919" y="3537"/>
                      <a:pt x="16883" y="4120"/>
                    </a:cubicBezTo>
                    <a:cubicBezTo>
                      <a:pt x="16739" y="4122"/>
                      <a:pt x="16597" y="4124"/>
                      <a:pt x="16455" y="4124"/>
                    </a:cubicBezTo>
                    <a:cubicBezTo>
                      <a:pt x="14463" y="4124"/>
                      <a:pt x="12690" y="3894"/>
                      <a:pt x="11157" y="3560"/>
                    </a:cubicBezTo>
                    <a:lnTo>
                      <a:pt x="11740" y="1798"/>
                    </a:lnTo>
                    <a:lnTo>
                      <a:pt x="11633" y="1763"/>
                    </a:lnTo>
                    <a:lnTo>
                      <a:pt x="11049" y="3537"/>
                    </a:lnTo>
                    <a:cubicBezTo>
                      <a:pt x="9716" y="3239"/>
                      <a:pt x="8573" y="2870"/>
                      <a:pt x="7632" y="2501"/>
                    </a:cubicBezTo>
                    <a:cubicBezTo>
                      <a:pt x="7180" y="2322"/>
                      <a:pt x="6751" y="2144"/>
                      <a:pt x="6358" y="1965"/>
                    </a:cubicBezTo>
                    <a:cubicBezTo>
                      <a:pt x="6739" y="1477"/>
                      <a:pt x="7180" y="1012"/>
                      <a:pt x="7680" y="572"/>
                    </a:cubicBezTo>
                    <a:lnTo>
                      <a:pt x="7609" y="489"/>
                    </a:lnTo>
                    <a:cubicBezTo>
                      <a:pt x="7097" y="941"/>
                      <a:pt x="6644" y="1417"/>
                      <a:pt x="6263" y="1917"/>
                    </a:cubicBezTo>
                    <a:cubicBezTo>
                      <a:pt x="4203" y="953"/>
                      <a:pt x="3072" y="12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9201338" y="5694817"/>
                <a:ext cx="223710" cy="620464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3740" extrusionOk="0">
                    <a:moveTo>
                      <a:pt x="4870" y="0"/>
                    </a:moveTo>
                    <a:cubicBezTo>
                      <a:pt x="4822" y="60"/>
                      <a:pt x="250" y="5286"/>
                      <a:pt x="0" y="13740"/>
                    </a:cubicBezTo>
                    <a:lnTo>
                      <a:pt x="107" y="13740"/>
                    </a:lnTo>
                    <a:cubicBezTo>
                      <a:pt x="357" y="5334"/>
                      <a:pt x="4906" y="131"/>
                      <a:pt x="4953" y="72"/>
                    </a:cubicBezTo>
                    <a:lnTo>
                      <a:pt x="48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9040578" y="6220812"/>
                <a:ext cx="164554" cy="1138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521" extrusionOk="0">
                    <a:moveTo>
                      <a:pt x="1018" y="0"/>
                    </a:moveTo>
                    <a:cubicBezTo>
                      <a:pt x="508" y="0"/>
                      <a:pt x="99" y="70"/>
                      <a:pt x="60" y="80"/>
                    </a:cubicBezTo>
                    <a:lnTo>
                      <a:pt x="0" y="92"/>
                    </a:lnTo>
                    <a:lnTo>
                      <a:pt x="12" y="139"/>
                    </a:lnTo>
                    <a:cubicBezTo>
                      <a:pt x="179" y="1270"/>
                      <a:pt x="608" y="2009"/>
                      <a:pt x="1274" y="2330"/>
                    </a:cubicBezTo>
                    <a:cubicBezTo>
                      <a:pt x="1560" y="2473"/>
                      <a:pt x="1870" y="2520"/>
                      <a:pt x="2155" y="2520"/>
                    </a:cubicBezTo>
                    <a:cubicBezTo>
                      <a:pt x="2929" y="2520"/>
                      <a:pt x="3596" y="2163"/>
                      <a:pt x="3644" y="2139"/>
                    </a:cubicBezTo>
                    <a:lnTo>
                      <a:pt x="3584" y="2044"/>
                    </a:lnTo>
                    <a:cubicBezTo>
                      <a:pt x="3575" y="2044"/>
                      <a:pt x="2903" y="2411"/>
                      <a:pt x="2150" y="2411"/>
                    </a:cubicBezTo>
                    <a:cubicBezTo>
                      <a:pt x="1880" y="2411"/>
                      <a:pt x="1598" y="2364"/>
                      <a:pt x="1334" y="2235"/>
                    </a:cubicBezTo>
                    <a:cubicBezTo>
                      <a:pt x="703" y="1925"/>
                      <a:pt x="298" y="1235"/>
                      <a:pt x="131" y="175"/>
                    </a:cubicBezTo>
                    <a:cubicBezTo>
                      <a:pt x="261" y="157"/>
                      <a:pt x="608" y="113"/>
                      <a:pt x="1023" y="113"/>
                    </a:cubicBezTo>
                    <a:cubicBezTo>
                      <a:pt x="1714" y="113"/>
                      <a:pt x="2591" y="237"/>
                      <a:pt x="2941" y="818"/>
                    </a:cubicBezTo>
                    <a:cubicBezTo>
                      <a:pt x="3144" y="1175"/>
                      <a:pt x="3132" y="1485"/>
                      <a:pt x="2894" y="1687"/>
                    </a:cubicBezTo>
                    <a:cubicBezTo>
                      <a:pt x="2744" y="1816"/>
                      <a:pt x="2516" y="1887"/>
                      <a:pt x="2259" y="1887"/>
                    </a:cubicBezTo>
                    <a:cubicBezTo>
                      <a:pt x="1923" y="1887"/>
                      <a:pt x="1538" y="1766"/>
                      <a:pt x="1215" y="1497"/>
                    </a:cubicBezTo>
                    <a:cubicBezTo>
                      <a:pt x="977" y="1294"/>
                      <a:pt x="869" y="1068"/>
                      <a:pt x="941" y="877"/>
                    </a:cubicBezTo>
                    <a:cubicBezTo>
                      <a:pt x="1012" y="711"/>
                      <a:pt x="1191" y="592"/>
                      <a:pt x="1417" y="592"/>
                    </a:cubicBezTo>
                    <a:cubicBezTo>
                      <a:pt x="1822" y="592"/>
                      <a:pt x="2179" y="925"/>
                      <a:pt x="2382" y="1485"/>
                    </a:cubicBezTo>
                    <a:lnTo>
                      <a:pt x="2489" y="1437"/>
                    </a:lnTo>
                    <a:cubicBezTo>
                      <a:pt x="2263" y="842"/>
                      <a:pt x="1858" y="473"/>
                      <a:pt x="1417" y="473"/>
                    </a:cubicBezTo>
                    <a:cubicBezTo>
                      <a:pt x="1143" y="473"/>
                      <a:pt x="917" y="627"/>
                      <a:pt x="834" y="842"/>
                    </a:cubicBezTo>
                    <a:cubicBezTo>
                      <a:pt x="750" y="1080"/>
                      <a:pt x="858" y="1342"/>
                      <a:pt x="1143" y="1580"/>
                    </a:cubicBezTo>
                    <a:cubicBezTo>
                      <a:pt x="1497" y="1874"/>
                      <a:pt x="1896" y="2000"/>
                      <a:pt x="2248" y="2000"/>
                    </a:cubicBezTo>
                    <a:cubicBezTo>
                      <a:pt x="2537" y="2000"/>
                      <a:pt x="2793" y="1915"/>
                      <a:pt x="2965" y="1770"/>
                    </a:cubicBezTo>
                    <a:cubicBezTo>
                      <a:pt x="3251" y="1532"/>
                      <a:pt x="3275" y="1163"/>
                      <a:pt x="3036" y="770"/>
                    </a:cubicBezTo>
                    <a:cubicBezTo>
                      <a:pt x="2654" y="137"/>
                      <a:pt x="1735" y="0"/>
                      <a:pt x="1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9897577" y="5858242"/>
                <a:ext cx="268868" cy="80547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37" extrusionOk="0">
                    <a:moveTo>
                      <a:pt x="5216" y="1"/>
                    </a:moveTo>
                    <a:lnTo>
                      <a:pt x="5109" y="12"/>
                    </a:lnTo>
                    <a:cubicBezTo>
                      <a:pt x="5121" y="96"/>
                      <a:pt x="5954" y="8775"/>
                      <a:pt x="132" y="15181"/>
                    </a:cubicBezTo>
                    <a:lnTo>
                      <a:pt x="1" y="15324"/>
                    </a:lnTo>
                    <a:lnTo>
                      <a:pt x="191" y="15264"/>
                    </a:lnTo>
                    <a:cubicBezTo>
                      <a:pt x="198" y="15264"/>
                      <a:pt x="580" y="15154"/>
                      <a:pt x="1098" y="15154"/>
                    </a:cubicBezTo>
                    <a:cubicBezTo>
                      <a:pt x="1543" y="15154"/>
                      <a:pt x="2089" y="15236"/>
                      <a:pt x="2585" y="15538"/>
                    </a:cubicBezTo>
                    <a:cubicBezTo>
                      <a:pt x="3239" y="15955"/>
                      <a:pt x="3680" y="16669"/>
                      <a:pt x="3870" y="17681"/>
                    </a:cubicBezTo>
                    <a:cubicBezTo>
                      <a:pt x="3335" y="17503"/>
                      <a:pt x="525" y="16550"/>
                      <a:pt x="560" y="15562"/>
                    </a:cubicBezTo>
                    <a:cubicBezTo>
                      <a:pt x="618" y="15554"/>
                      <a:pt x="737" y="15541"/>
                      <a:pt x="894" y="15541"/>
                    </a:cubicBezTo>
                    <a:cubicBezTo>
                      <a:pt x="1453" y="15541"/>
                      <a:pt x="2503" y="15712"/>
                      <a:pt x="3061" y="16919"/>
                    </a:cubicBezTo>
                    <a:lnTo>
                      <a:pt x="1132" y="15991"/>
                    </a:lnTo>
                    <a:lnTo>
                      <a:pt x="1084" y="16098"/>
                    </a:lnTo>
                    <a:lnTo>
                      <a:pt x="3275" y="17157"/>
                    </a:lnTo>
                    <a:lnTo>
                      <a:pt x="3216" y="17015"/>
                    </a:lnTo>
                    <a:cubicBezTo>
                      <a:pt x="2654" y="15635"/>
                      <a:pt x="1513" y="15431"/>
                      <a:pt x="905" y="15431"/>
                    </a:cubicBezTo>
                    <a:cubicBezTo>
                      <a:pt x="662" y="15431"/>
                      <a:pt x="504" y="15463"/>
                      <a:pt x="501" y="15467"/>
                    </a:cubicBezTo>
                    <a:lnTo>
                      <a:pt x="453" y="15467"/>
                    </a:lnTo>
                    <a:lnTo>
                      <a:pt x="453" y="15514"/>
                    </a:lnTo>
                    <a:cubicBezTo>
                      <a:pt x="310" y="16705"/>
                      <a:pt x="3775" y="17765"/>
                      <a:pt x="3930" y="17812"/>
                    </a:cubicBezTo>
                    <a:lnTo>
                      <a:pt x="4013" y="17836"/>
                    </a:lnTo>
                    <a:lnTo>
                      <a:pt x="4001" y="17753"/>
                    </a:lnTo>
                    <a:cubicBezTo>
                      <a:pt x="3811" y="16657"/>
                      <a:pt x="3358" y="15883"/>
                      <a:pt x="2644" y="15443"/>
                    </a:cubicBezTo>
                    <a:cubicBezTo>
                      <a:pt x="2135" y="15129"/>
                      <a:pt x="1569" y="15044"/>
                      <a:pt x="1107" y="15044"/>
                    </a:cubicBezTo>
                    <a:cubicBezTo>
                      <a:pt x="779" y="15044"/>
                      <a:pt x="502" y="15087"/>
                      <a:pt x="334" y="15121"/>
                    </a:cubicBezTo>
                    <a:cubicBezTo>
                      <a:pt x="3311" y="11776"/>
                      <a:pt x="4478" y="7882"/>
                      <a:pt x="4942" y="5180"/>
                    </a:cubicBezTo>
                    <a:cubicBezTo>
                      <a:pt x="5442" y="2215"/>
                      <a:pt x="5216" y="24"/>
                      <a:pt x="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9413172" y="6178138"/>
                <a:ext cx="37119" cy="12264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716" extrusionOk="0">
                    <a:moveTo>
                      <a:pt x="274" y="1"/>
                    </a:moveTo>
                    <a:lnTo>
                      <a:pt x="0" y="2715"/>
                    </a:lnTo>
                    <a:lnTo>
                      <a:pt x="822" y="120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7"/>
              <p:cNvSpPr/>
              <p:nvPr/>
            </p:nvSpPr>
            <p:spPr>
              <a:xfrm>
                <a:off x="9704574" y="6169016"/>
                <a:ext cx="72071" cy="106797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365" extrusionOk="0">
                    <a:moveTo>
                      <a:pt x="1" y="0"/>
                    </a:moveTo>
                    <a:lnTo>
                      <a:pt x="774" y="2132"/>
                    </a:lnTo>
                    <a:cubicBezTo>
                      <a:pt x="774" y="2132"/>
                      <a:pt x="1105" y="2365"/>
                      <a:pt x="1391" y="2365"/>
                    </a:cubicBezTo>
                    <a:cubicBezTo>
                      <a:pt x="1464" y="2365"/>
                      <a:pt x="1535" y="2349"/>
                      <a:pt x="1596" y="2310"/>
                    </a:cubicBez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7"/>
              <p:cNvSpPr/>
              <p:nvPr/>
            </p:nvSpPr>
            <p:spPr>
              <a:xfrm>
                <a:off x="9403509" y="5646409"/>
                <a:ext cx="354351" cy="578558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2812" extrusionOk="0">
                    <a:moveTo>
                      <a:pt x="2881" y="1"/>
                    </a:moveTo>
                    <a:cubicBezTo>
                      <a:pt x="2131" y="1"/>
                      <a:pt x="1524" y="548"/>
                      <a:pt x="1524" y="1227"/>
                    </a:cubicBezTo>
                    <a:cubicBezTo>
                      <a:pt x="1524" y="1632"/>
                      <a:pt x="1750" y="1989"/>
                      <a:pt x="2096" y="2215"/>
                    </a:cubicBezTo>
                    <a:lnTo>
                      <a:pt x="0" y="12502"/>
                    </a:lnTo>
                    <a:lnTo>
                      <a:pt x="1214" y="12812"/>
                    </a:lnTo>
                    <a:lnTo>
                      <a:pt x="2703" y="2429"/>
                    </a:lnTo>
                    <a:cubicBezTo>
                      <a:pt x="2762" y="2441"/>
                      <a:pt x="2822" y="2441"/>
                      <a:pt x="2881" y="2441"/>
                    </a:cubicBezTo>
                    <a:cubicBezTo>
                      <a:pt x="2965" y="2441"/>
                      <a:pt x="3036" y="2429"/>
                      <a:pt x="3108" y="2417"/>
                    </a:cubicBezTo>
                    <a:lnTo>
                      <a:pt x="6394" y="12538"/>
                    </a:lnTo>
                    <a:lnTo>
                      <a:pt x="7846" y="11859"/>
                    </a:lnTo>
                    <a:lnTo>
                      <a:pt x="3822" y="2108"/>
                    </a:lnTo>
                    <a:cubicBezTo>
                      <a:pt x="4084" y="1882"/>
                      <a:pt x="4251" y="1572"/>
                      <a:pt x="4251" y="1227"/>
                    </a:cubicBezTo>
                    <a:cubicBezTo>
                      <a:pt x="4251" y="548"/>
                      <a:pt x="3643" y="1"/>
                      <a:pt x="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9445415" y="5526515"/>
                <a:ext cx="185010" cy="190384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216" extrusionOk="0">
                    <a:moveTo>
                      <a:pt x="3287" y="0"/>
                    </a:moveTo>
                    <a:lnTo>
                      <a:pt x="1" y="798"/>
                    </a:lnTo>
                    <a:lnTo>
                      <a:pt x="1" y="4215"/>
                    </a:lnTo>
                    <a:lnTo>
                      <a:pt x="4096" y="3525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9445415" y="5393707"/>
                <a:ext cx="100069" cy="14468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204" extrusionOk="0">
                    <a:moveTo>
                      <a:pt x="1870" y="1"/>
                    </a:moveTo>
                    <a:lnTo>
                      <a:pt x="1" y="453"/>
                    </a:lnTo>
                    <a:lnTo>
                      <a:pt x="667" y="3203"/>
                    </a:lnTo>
                    <a:lnTo>
                      <a:pt x="2215" y="2810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9460497" y="5407164"/>
                <a:ext cx="65614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656" extrusionOk="0">
                    <a:moveTo>
                      <a:pt x="1179" y="0"/>
                    </a:moveTo>
                    <a:lnTo>
                      <a:pt x="1072" y="12"/>
                    </a:lnTo>
                    <a:lnTo>
                      <a:pt x="1346" y="2358"/>
                    </a:lnTo>
                    <a:lnTo>
                      <a:pt x="1453" y="2346"/>
                    </a:lnTo>
                    <a:lnTo>
                      <a:pt x="1179" y="0"/>
                    </a:lnTo>
                    <a:close/>
                    <a:moveTo>
                      <a:pt x="584" y="155"/>
                    </a:moveTo>
                    <a:lnTo>
                      <a:pt x="476" y="179"/>
                    </a:lnTo>
                    <a:lnTo>
                      <a:pt x="929" y="2465"/>
                    </a:lnTo>
                    <a:lnTo>
                      <a:pt x="1036" y="2453"/>
                    </a:lnTo>
                    <a:lnTo>
                      <a:pt x="584" y="155"/>
                    </a:lnTo>
                    <a:close/>
                    <a:moveTo>
                      <a:pt x="107" y="155"/>
                    </a:moveTo>
                    <a:lnTo>
                      <a:pt x="0" y="179"/>
                    </a:lnTo>
                    <a:lnTo>
                      <a:pt x="607" y="2655"/>
                    </a:lnTo>
                    <a:lnTo>
                      <a:pt x="714" y="2632"/>
                    </a:lnTo>
                    <a:lnTo>
                      <a:pt x="107" y="155"/>
                    </a:lnTo>
                    <a:close/>
                  </a:path>
                </a:pathLst>
              </a:custGeom>
              <a:solidFill>
                <a:srgbClr val="6BC0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7"/>
              <p:cNvSpPr/>
              <p:nvPr/>
            </p:nvSpPr>
            <p:spPr>
              <a:xfrm>
                <a:off x="9517486" y="5710939"/>
                <a:ext cx="39829" cy="2637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84" extrusionOk="0">
                    <a:moveTo>
                      <a:pt x="441" y="0"/>
                    </a:moveTo>
                    <a:cubicBezTo>
                      <a:pt x="191" y="0"/>
                      <a:pt x="0" y="131"/>
                      <a:pt x="0" y="298"/>
                    </a:cubicBezTo>
                    <a:cubicBezTo>
                      <a:pt x="0" y="453"/>
                      <a:pt x="191" y="584"/>
                      <a:pt x="441" y="584"/>
                    </a:cubicBezTo>
                    <a:cubicBezTo>
                      <a:pt x="679" y="584"/>
                      <a:pt x="881" y="453"/>
                      <a:pt x="881" y="298"/>
                    </a:cubicBezTo>
                    <a:cubicBezTo>
                      <a:pt x="881" y="131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E22A66-D96A-24A4-A6B4-246625C3A63C}"/>
              </a:ext>
            </a:extLst>
          </p:cNvPr>
          <p:cNvSpPr txBox="1"/>
          <p:nvPr/>
        </p:nvSpPr>
        <p:spPr>
          <a:xfrm>
            <a:off x="676640" y="490129"/>
            <a:ext cx="1665728" cy="605909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857D6-E1EF-E37B-6C56-2D3D35601416}"/>
              </a:ext>
            </a:extLst>
          </p:cNvPr>
          <p:cNvSpPr txBox="1"/>
          <p:nvPr/>
        </p:nvSpPr>
        <p:spPr>
          <a:xfrm>
            <a:off x="595024" y="454899"/>
            <a:ext cx="7953952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HĐKP1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D79DC3F8-460D-2911-1DF2-3201DB6BE856}"/>
              </a:ext>
            </a:extLst>
          </p:cNvPr>
          <p:cNvSpPr/>
          <p:nvPr/>
        </p:nvSpPr>
        <p:spPr>
          <a:xfrm>
            <a:off x="4085624" y="2309537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/>
              <p:nvPr/>
            </p:nvSpPr>
            <p:spPr>
              <a:xfrm>
                <a:off x="538321" y="2859609"/>
                <a:ext cx="8110069" cy="168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HĐKP1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định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nguyên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dương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nên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nó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1" y="2859609"/>
                <a:ext cx="8110069" cy="1685846"/>
              </a:xfrm>
              <a:prstGeom prst="rect">
                <a:avLst/>
              </a:prstGeom>
              <a:blipFill>
                <a:blip r:embed="rId3"/>
                <a:stretch>
                  <a:fillRect l="-1127" r="-1127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Geography Subject for Middle School: Exploring Maps and Landforms by Slidesgo">
  <a:themeElements>
    <a:clrScheme name="Simple Light">
      <a:dk1>
        <a:srgbClr val="033342"/>
      </a:dk1>
      <a:lt1>
        <a:srgbClr val="FFF4E1"/>
      </a:lt1>
      <a:dk2>
        <a:srgbClr val="FFD076"/>
      </a:dk2>
      <a:lt2>
        <a:srgbClr val="FFB31F"/>
      </a:lt2>
      <a:accent1>
        <a:srgbClr val="ADDE51"/>
      </a:accent1>
      <a:accent2>
        <a:srgbClr val="007725"/>
      </a:accent2>
      <a:accent3>
        <a:srgbClr val="6BC0CE"/>
      </a:accent3>
      <a:accent4>
        <a:srgbClr val="FFFFFF"/>
      </a:accent4>
      <a:accent5>
        <a:srgbClr val="FFFFFF"/>
      </a:accent5>
      <a:accent6>
        <a:srgbClr val="FFFFFF"/>
      </a:accent6>
      <a:hlink>
        <a:srgbClr val="0333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3825</Words>
  <PresentationFormat>On-screen Show (16:9)</PresentationFormat>
  <Paragraphs>298</Paragraphs>
  <Slides>62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Cambria Math</vt:lpstr>
      <vt:lpstr>Nunito Light</vt:lpstr>
      <vt:lpstr>Bebas Neue</vt:lpstr>
      <vt:lpstr>Arial</vt:lpstr>
      <vt:lpstr>DM Sans</vt:lpstr>
      <vt:lpstr>Arial (Headings)</vt:lpstr>
      <vt:lpstr>Calibri</vt:lpstr>
      <vt:lpstr>Sansita</vt:lpstr>
      <vt:lpstr>Anaheim</vt:lpstr>
      <vt:lpstr>Geography Subject for Middle School: Exploring Maps and Landforms by Slidesgo</vt:lpstr>
      <vt:lpstr>CHÀO MỪNG CÁC EM ĐẾN VỚI BÀI GIẢNG HÔM NAY</vt:lpstr>
      <vt:lpstr>PowerPoint Presentation</vt:lpstr>
      <vt:lpstr>BÀI 4: HÀM SỐ LƯỢNG GIÁC VÀ ĐỒ THỊ</vt:lpstr>
      <vt:lpstr>NỘI DUNG BÀI HỌC</vt:lpstr>
      <vt:lpstr>1. DÃY SỐ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XÁC ĐỊNH DÃY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DÃY SỐ TĂNG, DÃY SỐ GIẢM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DÃY SỐ BỊ CHẶN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DÃY SỐ FIBONACCI</vt:lpstr>
      <vt:lpstr>DÃY SỐ FIBONACCI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2023-08-20T13:44:45Z</dcterms:modified>
</cp:coreProperties>
</file>