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14554200" cy="10287000"/>
  <p:notesSz cx="6858000" cy="9144000"/>
  <p:defaultTextStyle>
    <a:defPPr>
      <a:defRPr lang="en-US"/>
    </a:defPPr>
    <a:lvl1pPr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177416" indent="177416"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354833" indent="354833"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532249" indent="532249"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709666" indent="709666"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1774165"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128998"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2483830"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2838663"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3274" userDrawn="1">
          <p15:clr>
            <a:srgbClr val="A4A3A4"/>
          </p15:clr>
        </p15:guide>
        <p15:guide id="2" pos="466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996" autoAdjust="0"/>
    <p:restoredTop sz="88168" autoAdjust="0"/>
  </p:normalViewPr>
  <p:slideViewPr>
    <p:cSldViewPr showGuides="1">
      <p:cViewPr varScale="1">
        <p:scale>
          <a:sx n="77" d="100"/>
          <a:sy n="77" d="100"/>
        </p:scale>
        <p:origin x="816" y="54"/>
      </p:cViewPr>
      <p:guideLst>
        <p:guide orient="horz" pos="3274"/>
        <p:guide pos="4665"/>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186817568"/>
        <c:axId val="186817176"/>
      </c:lineChart>
      <c:catAx>
        <c:axId val="186817568"/>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sz="1400"/>
            </a:pPr>
            <a:endParaRPr lang="id-ID"/>
          </a:p>
        </c:txPr>
        <c:crossAx val="186817176"/>
        <c:crosses val="autoZero"/>
        <c:auto val="1"/>
        <c:lblAlgn val="ctr"/>
        <c:lblOffset val="100"/>
        <c:tickLblSkip val="1"/>
        <c:tickMarkSkip val="1"/>
        <c:noMultiLvlLbl val="0"/>
      </c:catAx>
      <c:valAx>
        <c:axId val="186817176"/>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sz="1400"/>
            </a:pPr>
            <a:endParaRPr lang="id-ID"/>
          </a:p>
        </c:txPr>
        <c:crossAx val="186817568"/>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a:solidFill>
                <a:schemeClr val="bg1"/>
              </a:solidFill>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186815608"/>
        <c:axId val="306624840"/>
      </c:lineChart>
      <c:catAx>
        <c:axId val="186815608"/>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306624840"/>
        <c:crosses val="autoZero"/>
        <c:auto val="1"/>
        <c:lblAlgn val="ctr"/>
        <c:lblOffset val="100"/>
        <c:tickMarkSkip val="1"/>
        <c:noMultiLvlLbl val="0"/>
      </c:catAx>
      <c:valAx>
        <c:axId val="306624840"/>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186815608"/>
        <c:crosses val="autoZero"/>
        <c:crossBetween val="between"/>
      </c:valAx>
      <c:spPr>
        <a:noFill/>
        <a:ln>
          <a:noFill/>
        </a:ln>
        <a:effectLst/>
      </c:spPr>
    </c:plotArea>
    <c:legend>
      <c:legendPos val="t"/>
      <c:layout>
        <c:manualLayout>
          <c:xMode val="edge"/>
          <c:yMode val="edge"/>
          <c:x val="0.31772304632983694"/>
          <c:y val="0.95119518545547843"/>
          <c:w val="0.43289028738325619"/>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89986232"/>
        <c:axId val="289985840"/>
      </c:lineChart>
      <c:catAx>
        <c:axId val="289986232"/>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9985840"/>
        <c:crosses val="autoZero"/>
        <c:auto val="1"/>
        <c:lblAlgn val="ctr"/>
        <c:lblOffset val="100"/>
        <c:tickMarkSkip val="1"/>
        <c:noMultiLvlLbl val="0"/>
      </c:catAx>
      <c:valAx>
        <c:axId val="289985840"/>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9986232"/>
        <c:crosses val="autoZero"/>
        <c:crossBetween val="between"/>
      </c:valAx>
      <c:spPr>
        <a:noFill/>
        <a:ln>
          <a:noFill/>
        </a:ln>
        <a:effectLst/>
      </c:spPr>
    </c:plotArea>
    <c:legend>
      <c:legendPos val="t"/>
      <c:layout>
        <c:manualLayout>
          <c:xMode val="edge"/>
          <c:yMode val="edge"/>
          <c:x val="0.27045265646321032"/>
          <c:y val="0.95119517008264787"/>
          <c:w val="0.46577403685569213"/>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87026280"/>
        <c:axId val="287025888"/>
      </c:lineChart>
      <c:catAx>
        <c:axId val="287026280"/>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7025888"/>
        <c:crosses val="autoZero"/>
        <c:auto val="1"/>
        <c:lblAlgn val="ctr"/>
        <c:lblOffset val="100"/>
        <c:tickMarkSkip val="1"/>
        <c:noMultiLvlLbl val="0"/>
      </c:catAx>
      <c:valAx>
        <c:axId val="287025888"/>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7026280"/>
        <c:crosses val="autoZero"/>
        <c:crossBetween val="between"/>
      </c:valAx>
      <c:spPr>
        <a:noFill/>
        <a:ln>
          <a:noFill/>
        </a:ln>
        <a:effectLst/>
      </c:spPr>
    </c:plotArea>
    <c:legend>
      <c:legendPos val="t"/>
      <c:layout>
        <c:manualLayout>
          <c:xMode val="edge"/>
          <c:yMode val="edge"/>
          <c:x val="0.42177037302625758"/>
          <c:y val="0.93619895116541751"/>
          <c:w val="0.1682996165340282"/>
          <c:h val="5.881007776191316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287024712"/>
        <c:axId val="286689112"/>
        <c:axId val="306357568"/>
      </c:area3DChart>
      <c:dateAx>
        <c:axId val="28702471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6689112"/>
        <c:crosses val="autoZero"/>
        <c:auto val="1"/>
        <c:lblOffset val="100"/>
        <c:baseTimeUnit val="months"/>
      </c:dateAx>
      <c:valAx>
        <c:axId val="2866891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7024712"/>
        <c:crosses val="autoZero"/>
        <c:crossBetween val="midCat"/>
      </c:valAx>
      <c:serAx>
        <c:axId val="306357568"/>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86689112"/>
        <c:crosses val="autoZero"/>
      </c:serAx>
      <c:spPr>
        <a:noFill/>
        <a:ln>
          <a:noFill/>
        </a:ln>
        <a:effectLst/>
      </c:spPr>
    </c:plotArea>
    <c:legend>
      <c:legendPos val="b"/>
      <c:layout>
        <c:manualLayout>
          <c:xMode val="edge"/>
          <c:yMode val="edge"/>
          <c:x val="0.38575044572299005"/>
          <c:y val="0.90857049328709516"/>
          <c:w val="0.19467875322724748"/>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287780184"/>
        <c:axId val="287780576"/>
      </c:barChart>
      <c:catAx>
        <c:axId val="287780184"/>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287780576"/>
        <c:crosses val="autoZero"/>
        <c:auto val="1"/>
        <c:lblAlgn val="ctr"/>
        <c:lblOffset val="100"/>
        <c:tickLblSkip val="1"/>
        <c:tickMarkSkip val="1"/>
        <c:noMultiLvlLbl val="0"/>
      </c:catAx>
      <c:valAx>
        <c:axId val="287780576"/>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pPr>
            <a:endParaRPr lang="id-ID"/>
          </a:p>
        </c:txPr>
        <c:crossAx val="287780184"/>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275057032"/>
        <c:axId val="275057424"/>
      </c:lineChart>
      <c:catAx>
        <c:axId val="275057032"/>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sz="1400"/>
            </a:pPr>
            <a:endParaRPr lang="id-ID"/>
          </a:p>
        </c:txPr>
        <c:crossAx val="275057424"/>
        <c:crosses val="autoZero"/>
        <c:auto val="1"/>
        <c:lblAlgn val="ctr"/>
        <c:lblOffset val="100"/>
        <c:tickLblSkip val="1"/>
        <c:tickMarkSkip val="1"/>
        <c:noMultiLvlLbl val="0"/>
      </c:catAx>
      <c:valAx>
        <c:axId val="275057424"/>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sz="1400"/>
            </a:pPr>
            <a:endParaRPr lang="id-ID"/>
          </a:p>
        </c:txPr>
        <c:crossAx val="275057032"/>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3"/>
              </a:solidFill>
              <a:ln w="33867">
                <a:solidFill>
                  <a:schemeClr val="tx2"/>
                </a:solid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33862336"/>
        <c:axId val="333862728"/>
      </c:barChart>
      <c:catAx>
        <c:axId val="3338623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33862728"/>
        <c:crosses val="autoZero"/>
        <c:auto val="1"/>
        <c:lblAlgn val="ctr"/>
        <c:lblOffset val="100"/>
        <c:noMultiLvlLbl val="0"/>
      </c:catAx>
      <c:valAx>
        <c:axId val="33386272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33862336"/>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49945168"/>
        <c:axId val="349945560"/>
      </c:barChart>
      <c:catAx>
        <c:axId val="3499451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49945560"/>
        <c:crosses val="autoZero"/>
        <c:auto val="1"/>
        <c:lblAlgn val="ctr"/>
        <c:lblOffset val="100"/>
        <c:noMultiLvlLbl val="0"/>
      </c:catAx>
      <c:valAx>
        <c:axId val="349945560"/>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4994516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270941054808686"/>
          <c:y val="0.13591281913987391"/>
          <c:w val="0.71561530506721815"/>
          <c:h val="0.5778213879918479"/>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Sheet1!$B$1:$G$1</c:f>
              <c:strCache>
                <c:ptCount val="6"/>
                <c:pt idx="0">
                  <c:v>July</c:v>
                </c:pt>
                <c:pt idx="1">
                  <c:v>August</c:v>
                </c:pt>
                <c:pt idx="2">
                  <c:v>September</c:v>
                </c:pt>
                <c:pt idx="3">
                  <c:v>Oktober</c:v>
                </c:pt>
                <c:pt idx="4">
                  <c:v>November</c:v>
                </c:pt>
                <c:pt idx="5">
                  <c:v>December</c:v>
                </c:pt>
              </c:strCache>
            </c:strRef>
          </c:cat>
          <c:val>
            <c:numRef>
              <c:f>Sheet1!$B$2:$G$2</c:f>
              <c:numCache>
                <c:formatCode>General</c:formatCode>
                <c:ptCount val="6"/>
                <c:pt idx="0">
                  <c:v>32</c:v>
                </c:pt>
                <c:pt idx="1">
                  <c:v>22</c:v>
                </c:pt>
                <c:pt idx="2">
                  <c:v>14</c:v>
                </c:pt>
                <c:pt idx="3">
                  <c:v>8</c:v>
                </c:pt>
                <c:pt idx="4">
                  <c:v>54</c:v>
                </c:pt>
                <c:pt idx="5">
                  <c:v>25</c:v>
                </c:pt>
              </c:numCache>
            </c:numRef>
          </c:val>
          <c:smooth val="0"/>
        </c:ser>
        <c:dLbls>
          <c:showLegendKey val="0"/>
          <c:showVal val="0"/>
          <c:showCatName val="0"/>
          <c:showSerName val="0"/>
          <c:showPercent val="0"/>
          <c:showBubbleSize val="0"/>
        </c:dLbls>
        <c:marker val="1"/>
        <c:smooth val="0"/>
        <c:axId val="275058208"/>
        <c:axId val="275058600"/>
      </c:lineChart>
      <c:catAx>
        <c:axId val="275058208"/>
        <c:scaling>
          <c:orientation val="minMax"/>
        </c:scaling>
        <c:delete val="0"/>
        <c:axPos val="b"/>
        <c:title>
          <c:tx>
            <c:rich>
              <a:bodyPr/>
              <a:lstStyle/>
              <a:p>
                <a:pPr>
                  <a:defRPr/>
                </a:pPr>
                <a:endParaRPr lang="id-ID"/>
              </a:p>
            </c:rich>
          </c:tx>
          <c:layout>
            <c:manualLayout>
              <c:xMode val="edge"/>
              <c:yMode val="edge"/>
              <c:x val="0.49534643226473629"/>
              <c:y val="0.82066869300911849"/>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sz="1400"/>
            </a:pPr>
            <a:endParaRPr lang="id-ID"/>
          </a:p>
        </c:txPr>
        <c:crossAx val="275058600"/>
        <c:crosses val="autoZero"/>
        <c:auto val="1"/>
        <c:lblAlgn val="ctr"/>
        <c:lblOffset val="100"/>
        <c:tickLblSkip val="2"/>
        <c:tickMarkSkip val="1"/>
        <c:noMultiLvlLbl val="0"/>
      </c:catAx>
      <c:valAx>
        <c:axId val="275058600"/>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963805584281282E-2"/>
              <c:y val="0.3981762917933131"/>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sz="1400"/>
            </a:pPr>
            <a:endParaRPr lang="id-ID"/>
          </a:p>
        </c:txPr>
        <c:crossAx val="275058208"/>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75059776"/>
        <c:axId val="186817960"/>
      </c:lineChart>
      <c:catAx>
        <c:axId val="275059776"/>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sz="1400"/>
            </a:pPr>
            <a:endParaRPr lang="id-ID"/>
          </a:p>
        </c:txPr>
        <c:crossAx val="186817960"/>
        <c:crosses val="autoZero"/>
        <c:auto val="1"/>
        <c:lblAlgn val="ctr"/>
        <c:lblOffset val="100"/>
        <c:tickLblSkip val="1"/>
        <c:tickMarkSkip val="1"/>
        <c:noMultiLvlLbl val="0"/>
      </c:catAx>
      <c:valAx>
        <c:axId val="186817960"/>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pPr>
            <a:endParaRPr lang="id-ID"/>
          </a:p>
        </c:txPr>
        <c:crossAx val="27505977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76194736"/>
        <c:axId val="176195128"/>
      </c:lineChart>
      <c:catAx>
        <c:axId val="176194736"/>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sz="1400"/>
            </a:pPr>
            <a:endParaRPr lang="id-ID"/>
          </a:p>
        </c:txPr>
        <c:crossAx val="176195128"/>
        <c:crosses val="autoZero"/>
        <c:auto val="1"/>
        <c:lblAlgn val="ctr"/>
        <c:lblOffset val="100"/>
        <c:tickLblSkip val="2"/>
        <c:tickMarkSkip val="1"/>
        <c:noMultiLvlLbl val="0"/>
      </c:catAx>
      <c:valAx>
        <c:axId val="176195128"/>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pPr>
            <a:endParaRPr lang="id-ID"/>
          </a:p>
        </c:txPr>
        <c:crossAx val="17619473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a:effectLst/>
          </c:spPr>
          <c:marker>
            <c:symbol val="circle"/>
            <c:size val="18"/>
            <c:spPr>
              <a:solidFill>
                <a:schemeClr val="bg1"/>
              </a:solidFill>
              <a:ln>
                <a:solidFill>
                  <a:schemeClr val="accent1"/>
                </a:solidFill>
                <a:prstDash val="solid"/>
              </a:ln>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176195520"/>
        <c:axId val="176195912"/>
      </c:lineChart>
      <c:catAx>
        <c:axId val="176195520"/>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sz="1400"/>
            </a:pPr>
            <a:endParaRPr lang="id-ID"/>
          </a:p>
        </c:txPr>
        <c:crossAx val="176195912"/>
        <c:crosses val="autoZero"/>
        <c:auto val="1"/>
        <c:lblAlgn val="ctr"/>
        <c:lblOffset val="100"/>
        <c:tickLblSkip val="2"/>
        <c:tickMarkSkip val="1"/>
        <c:noMultiLvlLbl val="0"/>
      </c:catAx>
      <c:valAx>
        <c:axId val="176195912"/>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pPr>
            <a:endParaRPr lang="id-ID"/>
          </a:p>
        </c:txPr>
        <c:crossAx val="176195520"/>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003300" y="685800"/>
            <a:ext cx="4851400" cy="3429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354833" rtl="0" eaLnBrk="0" fontAlgn="base" hangingPunct="0">
      <a:lnSpc>
        <a:spcPct val="125000"/>
      </a:lnSpc>
      <a:spcBef>
        <a:spcPct val="0"/>
      </a:spcBef>
      <a:spcAft>
        <a:spcPct val="0"/>
      </a:spcAft>
      <a:defRPr sz="2484" kern="1200">
        <a:solidFill>
          <a:srgbClr val="000000"/>
        </a:solidFill>
        <a:latin typeface="Avenir" charset="0"/>
        <a:ea typeface="MS PGothic" panose="020B0600070205080204" pitchFamily="34" charset="-128"/>
        <a:cs typeface="Avenir" charset="0"/>
        <a:sym typeface="Avenir" charset="0"/>
      </a:defRPr>
    </a:lvl1pPr>
    <a:lvl2pPr marL="177416"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2pPr>
    <a:lvl3pPr marL="354833"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3pPr>
    <a:lvl4pPr marL="532249"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4pPr>
    <a:lvl5pPr marL="709666"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5pPr>
    <a:lvl6pPr marL="1774165" algn="l" defTabSz="354833" rtl="0" eaLnBrk="1" latinLnBrk="0" hangingPunct="1">
      <a:defRPr sz="931" kern="1200">
        <a:solidFill>
          <a:schemeClr val="tx1"/>
        </a:solidFill>
        <a:latin typeface="+mn-lt"/>
        <a:ea typeface="+mn-ea"/>
        <a:cs typeface="+mn-cs"/>
      </a:defRPr>
    </a:lvl6pPr>
    <a:lvl7pPr marL="2128998" algn="l" defTabSz="354833" rtl="0" eaLnBrk="1" latinLnBrk="0" hangingPunct="1">
      <a:defRPr sz="931" kern="1200">
        <a:solidFill>
          <a:schemeClr val="tx1"/>
        </a:solidFill>
        <a:latin typeface="+mn-lt"/>
        <a:ea typeface="+mn-ea"/>
        <a:cs typeface="+mn-cs"/>
      </a:defRPr>
    </a:lvl7pPr>
    <a:lvl8pPr marL="2483830" algn="l" defTabSz="354833" rtl="0" eaLnBrk="1" latinLnBrk="0" hangingPunct="1">
      <a:defRPr sz="931" kern="1200">
        <a:solidFill>
          <a:schemeClr val="tx1"/>
        </a:solidFill>
        <a:latin typeface="+mn-lt"/>
        <a:ea typeface="+mn-ea"/>
        <a:cs typeface="+mn-cs"/>
      </a:defRPr>
    </a:lvl8pPr>
    <a:lvl9pPr marL="2838663" algn="l" defTabSz="354833" rtl="0" eaLnBrk="1" latinLnBrk="0" hangingPunct="1">
      <a:defRPr sz="931"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dirty="0"/>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2234140" y="6005643"/>
            <a:ext cx="4183365" cy="2270205"/>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1919288"/>
            <a:ext cx="3638550" cy="3715941"/>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3638076" y="1919288"/>
            <a:ext cx="3638550" cy="3715941"/>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7275206" y="1919288"/>
            <a:ext cx="3638550" cy="3715941"/>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0926940" y="1919288"/>
            <a:ext cx="3638550" cy="3715941"/>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0" y="5635229"/>
            <a:ext cx="3638550" cy="3715941"/>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3638076" y="5635229"/>
            <a:ext cx="3638550" cy="3715941"/>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7275206" y="5635229"/>
            <a:ext cx="3638550" cy="3715941"/>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0926940" y="5635229"/>
            <a:ext cx="3638550" cy="3715941"/>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034713" y="2769394"/>
            <a:ext cx="2766814" cy="4195763"/>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4276891" y="2769394"/>
            <a:ext cx="2766814" cy="4195763"/>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7496929" y="2769394"/>
            <a:ext cx="2766814" cy="4195763"/>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0763097" y="2769394"/>
            <a:ext cx="2766814" cy="4195763"/>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753294" y="2875360"/>
            <a:ext cx="2887151" cy="245745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753294" y="6262478"/>
            <a:ext cx="2887151" cy="245745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7450445" y="2875360"/>
            <a:ext cx="2887151" cy="245745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7450445" y="6262478"/>
            <a:ext cx="2887151" cy="24574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852786" y="2341960"/>
            <a:ext cx="2886204" cy="2457450"/>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4154959" y="2341960"/>
            <a:ext cx="2886204" cy="2457450"/>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7472293" y="2341960"/>
            <a:ext cx="2886204" cy="2457450"/>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0750778" y="2341960"/>
            <a:ext cx="2886204" cy="2457450"/>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852786" y="5972175"/>
            <a:ext cx="2886204" cy="2457450"/>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4154959" y="5972175"/>
            <a:ext cx="2886204" cy="2457450"/>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7472293" y="5972175"/>
            <a:ext cx="2886204" cy="2457450"/>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0750778" y="5972175"/>
            <a:ext cx="2886204" cy="24574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27710" y="2846786"/>
            <a:ext cx="3950291" cy="3153965"/>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5301481" y="2846786"/>
            <a:ext cx="3950291" cy="3153965"/>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9825980" y="2846786"/>
            <a:ext cx="3950291" cy="3153965"/>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42397" y="2972991"/>
            <a:ext cx="4008090" cy="3357563"/>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5273098" y="2972991"/>
            <a:ext cx="4008090" cy="3357563"/>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9775287" y="2972991"/>
            <a:ext cx="4008090" cy="3357563"/>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61752" y="2658666"/>
            <a:ext cx="2851145" cy="3075384"/>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4053572" y="2658666"/>
            <a:ext cx="2851145" cy="3075384"/>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961752" y="5993607"/>
            <a:ext cx="2851145" cy="3075384"/>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4053572" y="5993607"/>
            <a:ext cx="2851145" cy="3075384"/>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bg>
      <p:bgPr>
        <a:solidFill>
          <a:schemeClr val="tx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6052407" y="3604024"/>
            <a:ext cx="2449388" cy="3078956"/>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5933490" y="2988469"/>
            <a:ext cx="2496766" cy="5625704"/>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8598917" y="2988469"/>
            <a:ext cx="2496766" cy="5625704"/>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1264345" y="2988469"/>
            <a:ext cx="2496766" cy="5625704"/>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5"/>
          <p:cNvSpPr>
            <a:spLocks noGrp="1"/>
          </p:cNvSpPr>
          <p:nvPr>
            <p:ph type="pic" sz="quarter" idx="15"/>
          </p:nvPr>
        </p:nvSpPr>
        <p:spPr>
          <a:xfrm>
            <a:off x="5903995" y="4258953"/>
            <a:ext cx="2745262" cy="2746895"/>
          </a:xfrm>
          <a:prstGeom prst="ellipse">
            <a:avLst/>
          </a:prstGeom>
        </p:spPr>
        <p:txBody>
          <a:body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3"/>
          <p:cNvSpPr>
            <a:spLocks noGrp="1"/>
          </p:cNvSpPr>
          <p:nvPr>
            <p:ph type="pic" sz="quarter" idx="14"/>
          </p:nvPr>
        </p:nvSpPr>
        <p:spPr>
          <a:xfrm>
            <a:off x="6093624" y="4881860"/>
            <a:ext cx="2392536" cy="1560017"/>
          </a:xfrm>
          <a:prstGeom prst="rect">
            <a:avLst/>
          </a:prstGeom>
          <a:solidFill>
            <a:schemeClr val="tx2"/>
          </a:solidFill>
        </p:spPr>
      </p:sp>
    </p:spTree>
    <p:extLst>
      <p:ext uri="{BB962C8B-B14F-4D97-AF65-F5344CB8AC3E}">
        <p14:creationId xmlns:p14="http://schemas.microsoft.com/office/powerpoint/2010/main" val="1187233156"/>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6" name="Picture Placeholder 5"/>
          <p:cNvSpPr>
            <a:spLocks noGrp="1"/>
          </p:cNvSpPr>
          <p:nvPr>
            <p:ph type="pic" sz="quarter" idx="14"/>
          </p:nvPr>
        </p:nvSpPr>
        <p:spPr>
          <a:xfrm>
            <a:off x="2000861" y="3886218"/>
            <a:ext cx="860722" cy="859018"/>
          </a:xfrm>
          <a:prstGeom prst="ellipse">
            <a:avLst/>
          </a:prstGeom>
        </p:spPr>
        <p:txBody>
          <a:bodyPr/>
          <a:lstStyle/>
          <a:p>
            <a:endParaRPr lang="id-ID"/>
          </a:p>
        </p:txBody>
      </p:sp>
      <p:sp>
        <p:nvSpPr>
          <p:cNvPr id="17" name="Picture Placeholder 5"/>
          <p:cNvSpPr>
            <a:spLocks noGrp="1"/>
          </p:cNvSpPr>
          <p:nvPr>
            <p:ph type="pic" sz="quarter" idx="15"/>
          </p:nvPr>
        </p:nvSpPr>
        <p:spPr>
          <a:xfrm>
            <a:off x="3372461" y="3280737"/>
            <a:ext cx="860722" cy="859018"/>
          </a:xfrm>
          <a:prstGeom prst="ellipse">
            <a:avLst/>
          </a:prstGeom>
        </p:spPr>
        <p:txBody>
          <a:bodyPr/>
          <a:lstStyle/>
          <a:p>
            <a:endParaRPr lang="id-ID"/>
          </a:p>
        </p:txBody>
      </p:sp>
      <p:sp>
        <p:nvSpPr>
          <p:cNvPr id="19" name="Picture Placeholder 5"/>
          <p:cNvSpPr>
            <a:spLocks noGrp="1"/>
          </p:cNvSpPr>
          <p:nvPr>
            <p:ph type="pic" sz="quarter" idx="16"/>
          </p:nvPr>
        </p:nvSpPr>
        <p:spPr>
          <a:xfrm>
            <a:off x="5259908" y="3338923"/>
            <a:ext cx="935672" cy="933819"/>
          </a:xfrm>
          <a:prstGeom prst="ellipse">
            <a:avLst/>
          </a:prstGeom>
        </p:spPr>
        <p:txBody>
          <a:bodyPr/>
          <a:lstStyle/>
          <a:p>
            <a:endParaRPr lang="id-ID"/>
          </a:p>
        </p:txBody>
      </p:sp>
      <p:sp>
        <p:nvSpPr>
          <p:cNvPr id="20" name="Picture Placeholder 5"/>
          <p:cNvSpPr>
            <a:spLocks noGrp="1"/>
          </p:cNvSpPr>
          <p:nvPr>
            <p:ph type="pic" sz="quarter" idx="17"/>
          </p:nvPr>
        </p:nvSpPr>
        <p:spPr>
          <a:xfrm>
            <a:off x="6116340" y="4745236"/>
            <a:ext cx="1267706" cy="1265196"/>
          </a:xfrm>
          <a:prstGeom prst="ellipse">
            <a:avLst/>
          </a:prstGeom>
        </p:spPr>
        <p:txBody>
          <a:bodyPr/>
          <a:lstStyle/>
          <a:p>
            <a:endParaRPr lang="id-ID"/>
          </a:p>
        </p:txBody>
      </p:sp>
      <p:sp>
        <p:nvSpPr>
          <p:cNvPr id="21" name="Picture Placeholder 5"/>
          <p:cNvSpPr>
            <a:spLocks noGrp="1"/>
          </p:cNvSpPr>
          <p:nvPr>
            <p:ph type="pic" sz="quarter" idx="18"/>
          </p:nvPr>
        </p:nvSpPr>
        <p:spPr>
          <a:xfrm>
            <a:off x="5094002" y="6175579"/>
            <a:ext cx="944340" cy="942470"/>
          </a:xfrm>
          <a:prstGeom prst="ellipse">
            <a:avLst/>
          </a:prstGeom>
        </p:spPr>
        <p:txBody>
          <a:bodyPr/>
          <a:lstStyle/>
          <a:p>
            <a:endParaRPr lang="id-ID"/>
          </a:p>
        </p:txBody>
      </p:sp>
      <p:sp>
        <p:nvSpPr>
          <p:cNvPr id="22" name="Picture Placeholder 5"/>
          <p:cNvSpPr>
            <a:spLocks noGrp="1"/>
          </p:cNvSpPr>
          <p:nvPr>
            <p:ph type="pic" sz="quarter" idx="19"/>
          </p:nvPr>
        </p:nvSpPr>
        <p:spPr>
          <a:xfrm>
            <a:off x="3765055" y="6923881"/>
            <a:ext cx="738360" cy="736898"/>
          </a:xfrm>
          <a:prstGeom prst="ellipse">
            <a:avLst/>
          </a:prstGeom>
        </p:spPr>
        <p:txBody>
          <a:bodyPr/>
          <a:lstStyle/>
          <a:p>
            <a:endParaRPr lang="id-ID"/>
          </a:p>
        </p:txBody>
      </p:sp>
      <p:sp>
        <p:nvSpPr>
          <p:cNvPr id="23" name="Picture Placeholder 5"/>
          <p:cNvSpPr>
            <a:spLocks noGrp="1"/>
          </p:cNvSpPr>
          <p:nvPr>
            <p:ph type="pic" sz="quarter" idx="20"/>
          </p:nvPr>
        </p:nvSpPr>
        <p:spPr>
          <a:xfrm>
            <a:off x="1914478" y="6827162"/>
            <a:ext cx="891222" cy="889457"/>
          </a:xfrm>
          <a:prstGeom prst="ellipse">
            <a:avLst/>
          </a:prstGeom>
        </p:spPr>
        <p:txBody>
          <a:bodyPr/>
          <a:lstStyle/>
          <a:p>
            <a:endParaRPr lang="id-ID"/>
          </a:p>
        </p:txBody>
      </p:sp>
      <p:sp>
        <p:nvSpPr>
          <p:cNvPr id="24" name="Picture Placeholder 5"/>
          <p:cNvSpPr>
            <a:spLocks noGrp="1"/>
          </p:cNvSpPr>
          <p:nvPr>
            <p:ph type="pic" sz="quarter" idx="21"/>
          </p:nvPr>
        </p:nvSpPr>
        <p:spPr>
          <a:xfrm>
            <a:off x="1627530" y="5515093"/>
            <a:ext cx="891222" cy="889457"/>
          </a:xfrm>
          <a:prstGeom prst="ellipse">
            <a:avLst/>
          </a:prstGeom>
        </p:spPr>
        <p:txBody>
          <a:bodyPr/>
          <a:lstStyle/>
          <a:p>
            <a:endParaRPr lang="id-ID"/>
          </a:p>
        </p:txBody>
      </p:sp>
      <p:sp>
        <p:nvSpPr>
          <p:cNvPr id="25" name="Picture Placeholder 5"/>
          <p:cNvSpPr>
            <a:spLocks noGrp="1"/>
          </p:cNvSpPr>
          <p:nvPr>
            <p:ph type="pic" sz="quarter" idx="22"/>
          </p:nvPr>
        </p:nvSpPr>
        <p:spPr>
          <a:xfrm>
            <a:off x="3316660" y="4711452"/>
            <a:ext cx="1785350" cy="1781812"/>
          </a:xfrm>
          <a:prstGeom prst="ellipse">
            <a:avLst/>
          </a:prstGeom>
        </p:spPr>
        <p:txBody>
          <a:bodyPr/>
          <a:lstStyle/>
          <a:p>
            <a:endParaRPr lang="id-ID"/>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8" name="Picture Placeholder 5"/>
          <p:cNvSpPr>
            <a:spLocks noGrp="1"/>
          </p:cNvSpPr>
          <p:nvPr>
            <p:ph type="pic" sz="quarter" idx="14"/>
          </p:nvPr>
        </p:nvSpPr>
        <p:spPr>
          <a:xfrm>
            <a:off x="1585880" y="4615871"/>
            <a:ext cx="1558891" cy="1558891"/>
          </a:xfrm>
          <a:prstGeom prst="ellipse">
            <a:avLst/>
          </a:prstGeom>
        </p:spPr>
        <p:txBody>
          <a:bodyPr/>
          <a:lstStyle/>
          <a:p>
            <a:endParaRPr lang="id-ID"/>
          </a:p>
        </p:txBody>
      </p:sp>
      <p:sp>
        <p:nvSpPr>
          <p:cNvPr id="19" name="Picture Placeholder 5"/>
          <p:cNvSpPr>
            <a:spLocks noGrp="1"/>
          </p:cNvSpPr>
          <p:nvPr>
            <p:ph type="pic" sz="quarter" idx="15"/>
          </p:nvPr>
        </p:nvSpPr>
        <p:spPr>
          <a:xfrm>
            <a:off x="4884506" y="3162118"/>
            <a:ext cx="1558891" cy="1558891"/>
          </a:xfrm>
          <a:prstGeom prst="ellipse">
            <a:avLst/>
          </a:prstGeom>
        </p:spPr>
        <p:txBody>
          <a:bodyPr/>
          <a:lstStyle/>
          <a:p>
            <a:endParaRPr lang="id-ID"/>
          </a:p>
        </p:txBody>
      </p:sp>
      <p:sp>
        <p:nvSpPr>
          <p:cNvPr id="20" name="Picture Placeholder 5"/>
          <p:cNvSpPr>
            <a:spLocks noGrp="1"/>
          </p:cNvSpPr>
          <p:nvPr>
            <p:ph type="pic" sz="quarter" idx="16"/>
          </p:nvPr>
        </p:nvSpPr>
        <p:spPr>
          <a:xfrm>
            <a:off x="8146522" y="3162118"/>
            <a:ext cx="1558891" cy="1558891"/>
          </a:xfrm>
          <a:prstGeom prst="ellipse">
            <a:avLst/>
          </a:prstGeom>
        </p:spPr>
        <p:txBody>
          <a:bodyPr/>
          <a:lstStyle/>
          <a:p>
            <a:endParaRPr lang="id-ID"/>
          </a:p>
        </p:txBody>
      </p:sp>
      <p:sp>
        <p:nvSpPr>
          <p:cNvPr id="21" name="Picture Placeholder 5"/>
          <p:cNvSpPr>
            <a:spLocks noGrp="1"/>
          </p:cNvSpPr>
          <p:nvPr>
            <p:ph type="pic" sz="quarter" idx="17"/>
          </p:nvPr>
        </p:nvSpPr>
        <p:spPr>
          <a:xfrm>
            <a:off x="11408536" y="3162118"/>
            <a:ext cx="1558891" cy="1558891"/>
          </a:xfrm>
          <a:prstGeom prst="ellipse">
            <a:avLst/>
          </a:prstGeom>
        </p:spPr>
        <p:txBody>
          <a:bodyPr/>
          <a:lstStyle/>
          <a:p>
            <a:endParaRPr lang="id-ID"/>
          </a:p>
        </p:txBody>
      </p:sp>
      <p:sp>
        <p:nvSpPr>
          <p:cNvPr id="22" name="Picture Placeholder 5"/>
          <p:cNvSpPr>
            <a:spLocks noGrp="1"/>
          </p:cNvSpPr>
          <p:nvPr>
            <p:ph type="pic" sz="quarter" idx="18"/>
          </p:nvPr>
        </p:nvSpPr>
        <p:spPr>
          <a:xfrm>
            <a:off x="4892265" y="6069178"/>
            <a:ext cx="1558891" cy="1558891"/>
          </a:xfrm>
          <a:prstGeom prst="ellipse">
            <a:avLst/>
          </a:prstGeom>
        </p:spPr>
        <p:txBody>
          <a:bodyPr/>
          <a:lstStyle/>
          <a:p>
            <a:endParaRPr lang="id-ID"/>
          </a:p>
        </p:txBody>
      </p:sp>
      <p:sp>
        <p:nvSpPr>
          <p:cNvPr id="23" name="Picture Placeholder 5"/>
          <p:cNvSpPr>
            <a:spLocks noGrp="1"/>
          </p:cNvSpPr>
          <p:nvPr>
            <p:ph type="pic" sz="quarter" idx="19"/>
          </p:nvPr>
        </p:nvSpPr>
        <p:spPr>
          <a:xfrm>
            <a:off x="8146521" y="6069177"/>
            <a:ext cx="1558891" cy="1558891"/>
          </a:xfrm>
          <a:prstGeom prst="ellipse">
            <a:avLst/>
          </a:prstGeom>
        </p:spPr>
        <p:txBody>
          <a:bodyPr/>
          <a:lstStyle/>
          <a:p>
            <a:endParaRPr lang="id-ID"/>
          </a:p>
        </p:txBody>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6" name="Picture Placeholder 5"/>
          <p:cNvSpPr>
            <a:spLocks noGrp="1"/>
          </p:cNvSpPr>
          <p:nvPr>
            <p:ph type="pic" sz="quarter" idx="14"/>
          </p:nvPr>
        </p:nvSpPr>
        <p:spPr>
          <a:xfrm>
            <a:off x="1365934" y="3151126"/>
            <a:ext cx="1530868" cy="1530868"/>
          </a:xfrm>
          <a:prstGeom prst="ellipse">
            <a:avLst/>
          </a:prstGeom>
        </p:spPr>
        <p:txBody>
          <a:bodyPr/>
          <a:lstStyle/>
          <a:p>
            <a:endParaRPr lang="id-ID"/>
          </a:p>
        </p:txBody>
      </p:sp>
      <p:sp>
        <p:nvSpPr>
          <p:cNvPr id="17" name="Picture Placeholder 5"/>
          <p:cNvSpPr>
            <a:spLocks noGrp="1"/>
          </p:cNvSpPr>
          <p:nvPr>
            <p:ph type="pic" sz="quarter" idx="15"/>
          </p:nvPr>
        </p:nvSpPr>
        <p:spPr>
          <a:xfrm>
            <a:off x="3923782" y="3138769"/>
            <a:ext cx="1530868" cy="1530868"/>
          </a:xfrm>
          <a:prstGeom prst="ellipse">
            <a:avLst/>
          </a:prstGeom>
        </p:spPr>
        <p:txBody>
          <a:bodyPr/>
          <a:lstStyle/>
          <a:p>
            <a:endParaRPr lang="id-ID"/>
          </a:p>
        </p:txBody>
      </p:sp>
      <p:sp>
        <p:nvSpPr>
          <p:cNvPr id="18" name="Picture Placeholder 5"/>
          <p:cNvSpPr>
            <a:spLocks noGrp="1"/>
          </p:cNvSpPr>
          <p:nvPr>
            <p:ph type="pic" sz="quarter" idx="16"/>
          </p:nvPr>
        </p:nvSpPr>
        <p:spPr>
          <a:xfrm>
            <a:off x="6493988" y="3138769"/>
            <a:ext cx="1530868" cy="1530868"/>
          </a:xfrm>
          <a:prstGeom prst="ellipse">
            <a:avLst/>
          </a:prstGeom>
        </p:spPr>
        <p:txBody>
          <a:bodyPr/>
          <a:lstStyle/>
          <a:p>
            <a:endParaRPr lang="id-ID"/>
          </a:p>
        </p:txBody>
      </p:sp>
      <p:sp>
        <p:nvSpPr>
          <p:cNvPr id="19" name="Picture Placeholder 5"/>
          <p:cNvSpPr>
            <a:spLocks noGrp="1"/>
          </p:cNvSpPr>
          <p:nvPr>
            <p:ph type="pic" sz="quarter" idx="17"/>
          </p:nvPr>
        </p:nvSpPr>
        <p:spPr>
          <a:xfrm>
            <a:off x="9076550" y="3151126"/>
            <a:ext cx="1530868" cy="1530868"/>
          </a:xfrm>
          <a:prstGeom prst="ellipse">
            <a:avLst/>
          </a:prstGeom>
        </p:spPr>
        <p:txBody>
          <a:bodyPr/>
          <a:lstStyle/>
          <a:p>
            <a:endParaRPr lang="id-ID"/>
          </a:p>
        </p:txBody>
      </p:sp>
      <p:sp>
        <p:nvSpPr>
          <p:cNvPr id="20" name="Picture Placeholder 5"/>
          <p:cNvSpPr>
            <a:spLocks noGrp="1"/>
          </p:cNvSpPr>
          <p:nvPr>
            <p:ph type="pic" sz="quarter" idx="18"/>
          </p:nvPr>
        </p:nvSpPr>
        <p:spPr>
          <a:xfrm>
            <a:off x="11646755" y="3151126"/>
            <a:ext cx="1530868" cy="1530868"/>
          </a:xfrm>
          <a:prstGeom prst="ellipse">
            <a:avLst/>
          </a:prstGeom>
        </p:spPr>
        <p:txBody>
          <a:bodyPr/>
          <a:lstStyle/>
          <a:p>
            <a:endParaRPr lang="id-ID"/>
          </a:p>
        </p:txBody>
      </p:sp>
      <p:sp>
        <p:nvSpPr>
          <p:cNvPr id="21" name="Picture Placeholder 5"/>
          <p:cNvSpPr>
            <a:spLocks noGrp="1"/>
          </p:cNvSpPr>
          <p:nvPr>
            <p:ph type="pic" sz="quarter" idx="19"/>
          </p:nvPr>
        </p:nvSpPr>
        <p:spPr>
          <a:xfrm>
            <a:off x="1365934" y="5906682"/>
            <a:ext cx="1530868" cy="1530868"/>
          </a:xfrm>
          <a:prstGeom prst="ellipse">
            <a:avLst/>
          </a:prstGeom>
        </p:spPr>
        <p:txBody>
          <a:bodyPr/>
          <a:lstStyle/>
          <a:p>
            <a:endParaRPr lang="id-ID"/>
          </a:p>
        </p:txBody>
      </p:sp>
      <p:sp>
        <p:nvSpPr>
          <p:cNvPr id="22" name="Picture Placeholder 5"/>
          <p:cNvSpPr>
            <a:spLocks noGrp="1"/>
          </p:cNvSpPr>
          <p:nvPr>
            <p:ph type="pic" sz="quarter" idx="20"/>
          </p:nvPr>
        </p:nvSpPr>
        <p:spPr>
          <a:xfrm>
            <a:off x="3923782" y="5894325"/>
            <a:ext cx="1530868" cy="1530868"/>
          </a:xfrm>
          <a:prstGeom prst="ellipse">
            <a:avLst/>
          </a:prstGeom>
        </p:spPr>
        <p:txBody>
          <a:bodyPr/>
          <a:lstStyle/>
          <a:p>
            <a:endParaRPr lang="id-ID"/>
          </a:p>
        </p:txBody>
      </p:sp>
      <p:sp>
        <p:nvSpPr>
          <p:cNvPr id="23" name="Picture Placeholder 5"/>
          <p:cNvSpPr>
            <a:spLocks noGrp="1"/>
          </p:cNvSpPr>
          <p:nvPr>
            <p:ph type="pic" sz="quarter" idx="21"/>
          </p:nvPr>
        </p:nvSpPr>
        <p:spPr>
          <a:xfrm>
            <a:off x="6493988" y="5894325"/>
            <a:ext cx="1530868" cy="1530868"/>
          </a:xfrm>
          <a:prstGeom prst="ellipse">
            <a:avLst/>
          </a:prstGeom>
        </p:spPr>
        <p:txBody>
          <a:bodyPr/>
          <a:lstStyle/>
          <a:p>
            <a:endParaRPr lang="id-ID"/>
          </a:p>
        </p:txBody>
      </p:sp>
      <p:sp>
        <p:nvSpPr>
          <p:cNvPr id="24" name="Picture Placeholder 5"/>
          <p:cNvSpPr>
            <a:spLocks noGrp="1"/>
          </p:cNvSpPr>
          <p:nvPr>
            <p:ph type="pic" sz="quarter" idx="22"/>
          </p:nvPr>
        </p:nvSpPr>
        <p:spPr>
          <a:xfrm>
            <a:off x="9076550" y="5906682"/>
            <a:ext cx="1530868" cy="1530868"/>
          </a:xfrm>
          <a:prstGeom prst="ellipse">
            <a:avLst/>
          </a:prstGeom>
        </p:spPr>
        <p:txBody>
          <a:bodyPr/>
          <a:lstStyle/>
          <a:p>
            <a:endParaRPr lang="id-ID"/>
          </a:p>
        </p:txBody>
      </p:sp>
      <p:sp>
        <p:nvSpPr>
          <p:cNvPr id="25" name="Picture Placeholder 5"/>
          <p:cNvSpPr>
            <a:spLocks noGrp="1"/>
          </p:cNvSpPr>
          <p:nvPr>
            <p:ph type="pic" sz="quarter" idx="23"/>
          </p:nvPr>
        </p:nvSpPr>
        <p:spPr>
          <a:xfrm>
            <a:off x="11646755" y="5906682"/>
            <a:ext cx="1530868" cy="1530868"/>
          </a:xfrm>
          <a:prstGeom prst="ellipse">
            <a:avLst/>
          </a:prstGeom>
        </p:spPr>
        <p:txBody>
          <a:bodyPr/>
          <a:lstStyle/>
          <a:p>
            <a:endParaRPr lang="id-ID"/>
          </a:p>
        </p:txBody>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5"/>
          <p:cNvSpPr>
            <a:spLocks noGrp="1"/>
          </p:cNvSpPr>
          <p:nvPr>
            <p:ph type="pic" sz="quarter" idx="14"/>
          </p:nvPr>
        </p:nvSpPr>
        <p:spPr>
          <a:xfrm>
            <a:off x="1066856" y="3669510"/>
            <a:ext cx="3940961" cy="3940962"/>
          </a:xfrm>
          <a:prstGeom prst="ellipse">
            <a:avLst/>
          </a:prstGeom>
        </p:spPr>
        <p:txBody>
          <a:body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7" name="Picture Placeholder 16"/>
          <p:cNvSpPr>
            <a:spLocks noGrp="1"/>
          </p:cNvSpPr>
          <p:nvPr>
            <p:ph type="pic" sz="quarter" idx="22"/>
          </p:nvPr>
        </p:nvSpPr>
        <p:spPr>
          <a:xfrm>
            <a:off x="1592365" y="3533959"/>
            <a:ext cx="1868284" cy="1867426"/>
          </a:xfrm>
          <a:prstGeom prst="ellipse">
            <a:avLst/>
          </a:prstGeom>
        </p:spPr>
      </p:sp>
      <p:sp>
        <p:nvSpPr>
          <p:cNvPr id="18" name="Picture Placeholder 16"/>
          <p:cNvSpPr>
            <a:spLocks noGrp="1"/>
          </p:cNvSpPr>
          <p:nvPr>
            <p:ph type="pic" sz="quarter" idx="23"/>
          </p:nvPr>
        </p:nvSpPr>
        <p:spPr>
          <a:xfrm>
            <a:off x="4743338" y="3533959"/>
            <a:ext cx="1868284" cy="1867426"/>
          </a:xfrm>
          <a:prstGeom prst="ellipse">
            <a:avLst/>
          </a:prstGeom>
        </p:spPr>
      </p:sp>
      <p:sp>
        <p:nvSpPr>
          <p:cNvPr id="19" name="Picture Placeholder 16"/>
          <p:cNvSpPr>
            <a:spLocks noGrp="1"/>
          </p:cNvSpPr>
          <p:nvPr>
            <p:ph type="pic" sz="quarter" idx="24"/>
          </p:nvPr>
        </p:nvSpPr>
        <p:spPr>
          <a:xfrm>
            <a:off x="7906668" y="3533959"/>
            <a:ext cx="1868284" cy="1867426"/>
          </a:xfrm>
          <a:prstGeom prst="ellipse">
            <a:avLst/>
          </a:prstGeom>
        </p:spPr>
      </p:sp>
      <p:sp>
        <p:nvSpPr>
          <p:cNvPr id="20" name="Picture Placeholder 16"/>
          <p:cNvSpPr>
            <a:spLocks noGrp="1"/>
          </p:cNvSpPr>
          <p:nvPr>
            <p:ph type="pic" sz="quarter" idx="25"/>
          </p:nvPr>
        </p:nvSpPr>
        <p:spPr>
          <a:xfrm>
            <a:off x="11082355" y="3533959"/>
            <a:ext cx="1868284" cy="1867426"/>
          </a:xfrm>
          <a:prstGeom prst="ellipse">
            <a:avLst/>
          </a:prstGeom>
        </p:spPr>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3" name="Picture Placeholder 6"/>
          <p:cNvSpPr>
            <a:spLocks noGrp="1"/>
          </p:cNvSpPr>
          <p:nvPr>
            <p:ph type="pic" sz="quarter" idx="22"/>
          </p:nvPr>
        </p:nvSpPr>
        <p:spPr>
          <a:xfrm>
            <a:off x="1665748" y="3016185"/>
            <a:ext cx="1868284" cy="1867426"/>
          </a:xfrm>
          <a:prstGeom prst="ellipse">
            <a:avLst/>
          </a:prstGeom>
        </p:spPr>
        <p:txBody>
          <a:bodyPr/>
          <a:lstStyle/>
          <a:p>
            <a:endParaRPr lang="id-ID"/>
          </a:p>
        </p:txBody>
      </p:sp>
      <p:sp>
        <p:nvSpPr>
          <p:cNvPr id="14" name="Picture Placeholder 6"/>
          <p:cNvSpPr>
            <a:spLocks noGrp="1"/>
          </p:cNvSpPr>
          <p:nvPr>
            <p:ph type="pic" sz="quarter" idx="23"/>
          </p:nvPr>
        </p:nvSpPr>
        <p:spPr>
          <a:xfrm>
            <a:off x="4594847" y="6519036"/>
            <a:ext cx="1868284" cy="1867426"/>
          </a:xfrm>
          <a:prstGeom prst="ellipse">
            <a:avLst/>
          </a:prstGeom>
        </p:spPr>
        <p:txBody>
          <a:bodyPr/>
          <a:lstStyle/>
          <a:p>
            <a:endParaRPr lang="id-ID"/>
          </a:p>
        </p:txBody>
      </p:sp>
      <p:sp>
        <p:nvSpPr>
          <p:cNvPr id="15" name="Picture Placeholder 6"/>
          <p:cNvSpPr>
            <a:spLocks noGrp="1"/>
          </p:cNvSpPr>
          <p:nvPr>
            <p:ph type="pic" sz="quarter" idx="24"/>
          </p:nvPr>
        </p:nvSpPr>
        <p:spPr>
          <a:xfrm>
            <a:off x="8393248" y="3016185"/>
            <a:ext cx="1868284" cy="1867426"/>
          </a:xfrm>
          <a:prstGeom prst="ellipse">
            <a:avLst/>
          </a:prstGeom>
        </p:spPr>
        <p:txBody>
          <a:bodyPr/>
          <a:lstStyle/>
          <a:p>
            <a:endParaRPr lang="id-ID"/>
          </a:p>
        </p:txBody>
      </p:sp>
      <p:sp>
        <p:nvSpPr>
          <p:cNvPr id="16" name="Picture Placeholder 6"/>
          <p:cNvSpPr>
            <a:spLocks noGrp="1"/>
          </p:cNvSpPr>
          <p:nvPr>
            <p:ph type="pic" sz="quarter" idx="25"/>
          </p:nvPr>
        </p:nvSpPr>
        <p:spPr>
          <a:xfrm>
            <a:off x="11168774" y="6546965"/>
            <a:ext cx="1868284" cy="1867426"/>
          </a:xfrm>
          <a:prstGeom prst="ellipse">
            <a:avLst/>
          </a:prstGeom>
        </p:spPr>
        <p:txBody>
          <a:bodyPr/>
          <a:lstStyle/>
          <a:p>
            <a:endParaRPr lang="id-ID"/>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Picture Placeholder 6"/>
          <p:cNvSpPr>
            <a:spLocks noGrp="1"/>
          </p:cNvSpPr>
          <p:nvPr>
            <p:ph type="pic" sz="quarter" idx="18"/>
          </p:nvPr>
        </p:nvSpPr>
        <p:spPr>
          <a:xfrm>
            <a:off x="1064441" y="2842846"/>
            <a:ext cx="2247170" cy="2246138"/>
          </a:xfrm>
          <a:prstGeom prst="ellipse">
            <a:avLst/>
          </a:prstGeom>
        </p:spPr>
        <p:txBody>
          <a:bodyPr/>
          <a:lstStyle/>
          <a:p>
            <a:endParaRPr lang="id-ID"/>
          </a:p>
        </p:txBody>
      </p:sp>
      <p:sp>
        <p:nvSpPr>
          <p:cNvPr id="11" name="Picture Placeholder 6"/>
          <p:cNvSpPr>
            <a:spLocks noGrp="1"/>
          </p:cNvSpPr>
          <p:nvPr>
            <p:ph type="pic" sz="quarter" idx="19"/>
          </p:nvPr>
        </p:nvSpPr>
        <p:spPr>
          <a:xfrm>
            <a:off x="7651100" y="2842846"/>
            <a:ext cx="2247170" cy="2246138"/>
          </a:xfrm>
          <a:prstGeom prst="ellipse">
            <a:avLst/>
          </a:prstGeom>
        </p:spPr>
        <p:txBody>
          <a:bodyPr/>
          <a:lstStyle/>
          <a:p>
            <a:endParaRPr lang="id-ID"/>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2"/>
          </p:nvPr>
        </p:nvSpPr>
        <p:spPr>
          <a:xfrm>
            <a:off x="4972844" y="4198938"/>
            <a:ext cx="1809750" cy="1808162"/>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6"/>
          </p:nvPr>
        </p:nvSpPr>
        <p:spPr>
          <a:xfrm>
            <a:off x="1126297" y="2962563"/>
            <a:ext cx="1790946" cy="1790124"/>
          </a:xfrm>
          <a:prstGeom prst="ellipse">
            <a:avLst/>
          </a:prstGeom>
        </p:spPr>
        <p:txBody>
          <a:bodyPr/>
          <a:lstStyle/>
          <a:p>
            <a:endParaRPr lang="id-ID"/>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727710" y="2703910"/>
            <a:ext cx="2916525" cy="2457450"/>
          </a:xfrm>
          <a:prstGeom prst="rect">
            <a:avLst/>
          </a:prstGeom>
        </p:spPr>
        <p:txBody>
          <a:bodyPr/>
          <a:lstStyle>
            <a:lvl1pPr>
              <a:defRPr>
                <a:solidFill>
                  <a:schemeClr val="bg1"/>
                </a:solidFill>
              </a:defRPr>
            </a:lvl1pPr>
          </a:lstStyle>
          <a:p>
            <a:endParaRPr lang="id-ID"/>
          </a:p>
        </p:txBody>
      </p:sp>
      <p:sp>
        <p:nvSpPr>
          <p:cNvPr id="10" name="Picture Placeholder 7"/>
          <p:cNvSpPr>
            <a:spLocks noGrp="1"/>
          </p:cNvSpPr>
          <p:nvPr>
            <p:ph type="pic" sz="quarter" idx="15"/>
          </p:nvPr>
        </p:nvSpPr>
        <p:spPr>
          <a:xfrm>
            <a:off x="727710" y="6494860"/>
            <a:ext cx="2916525" cy="24574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6"/>
          </p:nvPr>
        </p:nvSpPr>
        <p:spPr>
          <a:xfrm>
            <a:off x="1298844" y="3864955"/>
            <a:ext cx="3962656" cy="3960837"/>
          </a:xfrm>
          <a:prstGeom prst="ellipse">
            <a:avLst/>
          </a:prstGeom>
        </p:spPr>
        <p:txBody>
          <a:bodyPr/>
          <a:lstStyle/>
          <a:p>
            <a:endParaRPr lang="id-ID"/>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744559" y="2658667"/>
            <a:ext cx="5071229" cy="6373415"/>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9" name="Picture Placeholder 5"/>
          <p:cNvSpPr>
            <a:spLocks noGrp="1"/>
          </p:cNvSpPr>
          <p:nvPr>
            <p:ph type="pic" sz="quarter" idx="41"/>
          </p:nvPr>
        </p:nvSpPr>
        <p:spPr>
          <a:xfrm>
            <a:off x="6561235" y="2983260"/>
            <a:ext cx="1432679" cy="1430996"/>
          </a:xfrm>
          <a:prstGeom prst="ellipse">
            <a:avLst/>
          </a:prstGeom>
          <a:noFill/>
          <a:ln w="50800">
            <a:solidFill>
              <a:schemeClr val="accent1"/>
            </a:solidFill>
          </a:ln>
        </p:spPr>
        <p:txBody>
          <a:bodyPr/>
          <a:lstStyle/>
          <a:p>
            <a:endParaRPr lang="id-ID"/>
          </a:p>
        </p:txBody>
      </p:sp>
      <p:sp>
        <p:nvSpPr>
          <p:cNvPr id="20" name="Picture Placeholder 7"/>
          <p:cNvSpPr>
            <a:spLocks noGrp="1"/>
          </p:cNvSpPr>
          <p:nvPr>
            <p:ph type="pic" sz="quarter" idx="42"/>
          </p:nvPr>
        </p:nvSpPr>
        <p:spPr>
          <a:xfrm>
            <a:off x="855899" y="7352917"/>
            <a:ext cx="858833" cy="858833"/>
          </a:xfrm>
          <a:prstGeom prst="ellipse">
            <a:avLst/>
          </a:prstGeom>
        </p:spPr>
        <p:txBody>
          <a:bodyPr/>
          <a:lstStyle/>
          <a:p>
            <a:endParaRPr lang="id-ID"/>
          </a:p>
        </p:txBody>
      </p:sp>
      <p:sp>
        <p:nvSpPr>
          <p:cNvPr id="21" name="Picture Placeholder 5"/>
          <p:cNvSpPr>
            <a:spLocks noGrp="1"/>
          </p:cNvSpPr>
          <p:nvPr>
            <p:ph type="pic" sz="quarter" idx="43"/>
          </p:nvPr>
        </p:nvSpPr>
        <p:spPr>
          <a:xfrm>
            <a:off x="1387197" y="5406697"/>
            <a:ext cx="1432679" cy="1430996"/>
          </a:xfrm>
          <a:prstGeom prst="ellipse">
            <a:avLst/>
          </a:prstGeom>
          <a:noFill/>
          <a:ln w="50800">
            <a:solidFill>
              <a:schemeClr val="accent1"/>
            </a:solidFill>
          </a:ln>
        </p:spPr>
        <p:txBody>
          <a:bodyPr/>
          <a:lstStyle/>
          <a:p>
            <a:endParaRPr lang="id-ID"/>
          </a:p>
        </p:txBody>
      </p:sp>
      <p:sp>
        <p:nvSpPr>
          <p:cNvPr id="22" name="Picture Placeholder 5"/>
          <p:cNvSpPr>
            <a:spLocks noGrp="1"/>
          </p:cNvSpPr>
          <p:nvPr>
            <p:ph type="pic" sz="quarter" idx="44"/>
          </p:nvPr>
        </p:nvSpPr>
        <p:spPr>
          <a:xfrm>
            <a:off x="4834732" y="5406697"/>
            <a:ext cx="1432679" cy="1430996"/>
          </a:xfrm>
          <a:prstGeom prst="ellipse">
            <a:avLst/>
          </a:prstGeom>
          <a:noFill/>
          <a:ln w="50800">
            <a:solidFill>
              <a:schemeClr val="accent1"/>
            </a:solidFill>
          </a:ln>
        </p:spPr>
        <p:txBody>
          <a:bodyPr/>
          <a:lstStyle/>
          <a:p>
            <a:endParaRPr lang="id-ID"/>
          </a:p>
        </p:txBody>
      </p:sp>
      <p:sp>
        <p:nvSpPr>
          <p:cNvPr id="23" name="Picture Placeholder 5"/>
          <p:cNvSpPr>
            <a:spLocks noGrp="1"/>
          </p:cNvSpPr>
          <p:nvPr>
            <p:ph type="pic" sz="quarter" idx="45"/>
          </p:nvPr>
        </p:nvSpPr>
        <p:spPr>
          <a:xfrm>
            <a:off x="8282267" y="5394340"/>
            <a:ext cx="1432679" cy="1430996"/>
          </a:xfrm>
          <a:prstGeom prst="ellipse">
            <a:avLst/>
          </a:prstGeom>
          <a:noFill/>
          <a:ln w="50800">
            <a:solidFill>
              <a:schemeClr val="accent1"/>
            </a:solidFill>
          </a:ln>
        </p:spPr>
        <p:txBody>
          <a:bodyPr/>
          <a:lstStyle/>
          <a:p>
            <a:endParaRPr lang="id-ID"/>
          </a:p>
        </p:txBody>
      </p:sp>
      <p:sp>
        <p:nvSpPr>
          <p:cNvPr id="24" name="Picture Placeholder 5"/>
          <p:cNvSpPr>
            <a:spLocks noGrp="1"/>
          </p:cNvSpPr>
          <p:nvPr>
            <p:ph type="pic" sz="quarter" idx="46"/>
          </p:nvPr>
        </p:nvSpPr>
        <p:spPr>
          <a:xfrm>
            <a:off x="11729802" y="5394340"/>
            <a:ext cx="1432679" cy="1430996"/>
          </a:xfrm>
          <a:prstGeom prst="ellipse">
            <a:avLst/>
          </a:prstGeom>
          <a:noFill/>
          <a:ln w="50800">
            <a:solidFill>
              <a:schemeClr val="accent1"/>
            </a:solidFill>
          </a:ln>
        </p:spPr>
        <p:txBody>
          <a:bodyPr/>
          <a:lstStyle/>
          <a:p>
            <a:endParaRPr lang="id-ID"/>
          </a:p>
        </p:txBody>
      </p:sp>
      <p:sp>
        <p:nvSpPr>
          <p:cNvPr id="25" name="Picture Placeholder 7"/>
          <p:cNvSpPr>
            <a:spLocks noGrp="1"/>
          </p:cNvSpPr>
          <p:nvPr>
            <p:ph type="pic" sz="quarter" idx="47"/>
          </p:nvPr>
        </p:nvSpPr>
        <p:spPr>
          <a:xfrm>
            <a:off x="2400494" y="7365274"/>
            <a:ext cx="858833" cy="858833"/>
          </a:xfrm>
          <a:prstGeom prst="ellipse">
            <a:avLst/>
          </a:prstGeom>
        </p:spPr>
        <p:txBody>
          <a:bodyPr/>
          <a:lstStyle/>
          <a:p>
            <a:endParaRPr lang="id-ID"/>
          </a:p>
        </p:txBody>
      </p:sp>
      <p:sp>
        <p:nvSpPr>
          <p:cNvPr id="26" name="Picture Placeholder 7"/>
          <p:cNvSpPr>
            <a:spLocks noGrp="1"/>
          </p:cNvSpPr>
          <p:nvPr>
            <p:ph type="pic" sz="quarter" idx="48"/>
          </p:nvPr>
        </p:nvSpPr>
        <p:spPr>
          <a:xfrm>
            <a:off x="4315791" y="7365274"/>
            <a:ext cx="858833" cy="858833"/>
          </a:xfrm>
          <a:prstGeom prst="ellipse">
            <a:avLst/>
          </a:prstGeom>
        </p:spPr>
        <p:txBody>
          <a:bodyPr/>
          <a:lstStyle/>
          <a:p>
            <a:endParaRPr lang="id-ID"/>
          </a:p>
        </p:txBody>
      </p:sp>
      <p:sp>
        <p:nvSpPr>
          <p:cNvPr id="27" name="Picture Placeholder 7"/>
          <p:cNvSpPr>
            <a:spLocks noGrp="1"/>
          </p:cNvSpPr>
          <p:nvPr>
            <p:ph type="pic" sz="quarter" idx="49"/>
          </p:nvPr>
        </p:nvSpPr>
        <p:spPr>
          <a:xfrm>
            <a:off x="5848029" y="7352917"/>
            <a:ext cx="858833" cy="858833"/>
          </a:xfrm>
          <a:prstGeom prst="ellipse">
            <a:avLst/>
          </a:prstGeom>
        </p:spPr>
        <p:txBody>
          <a:bodyPr/>
          <a:lstStyle/>
          <a:p>
            <a:endParaRPr lang="id-ID"/>
          </a:p>
        </p:txBody>
      </p:sp>
      <p:sp>
        <p:nvSpPr>
          <p:cNvPr id="28" name="Picture Placeholder 7"/>
          <p:cNvSpPr>
            <a:spLocks noGrp="1"/>
          </p:cNvSpPr>
          <p:nvPr>
            <p:ph type="pic" sz="quarter" idx="50"/>
          </p:nvPr>
        </p:nvSpPr>
        <p:spPr>
          <a:xfrm>
            <a:off x="7837467" y="7340560"/>
            <a:ext cx="858833" cy="858833"/>
          </a:xfrm>
          <a:prstGeom prst="ellipse">
            <a:avLst/>
          </a:prstGeom>
        </p:spPr>
        <p:txBody>
          <a:bodyPr/>
          <a:lstStyle/>
          <a:p>
            <a:endParaRPr lang="id-ID"/>
          </a:p>
        </p:txBody>
      </p:sp>
      <p:sp>
        <p:nvSpPr>
          <p:cNvPr id="29" name="Picture Placeholder 7"/>
          <p:cNvSpPr>
            <a:spLocks noGrp="1"/>
          </p:cNvSpPr>
          <p:nvPr>
            <p:ph type="pic" sz="quarter" idx="51"/>
          </p:nvPr>
        </p:nvSpPr>
        <p:spPr>
          <a:xfrm>
            <a:off x="9357348" y="7352917"/>
            <a:ext cx="858833" cy="858833"/>
          </a:xfrm>
          <a:prstGeom prst="ellipse">
            <a:avLst/>
          </a:prstGeom>
        </p:spPr>
        <p:txBody>
          <a:bodyPr/>
          <a:lstStyle/>
          <a:p>
            <a:endParaRPr lang="id-ID"/>
          </a:p>
        </p:txBody>
      </p:sp>
      <p:sp>
        <p:nvSpPr>
          <p:cNvPr id="31" name="Picture Placeholder 7"/>
          <p:cNvSpPr>
            <a:spLocks noGrp="1"/>
          </p:cNvSpPr>
          <p:nvPr>
            <p:ph type="pic" sz="quarter" idx="52"/>
          </p:nvPr>
        </p:nvSpPr>
        <p:spPr>
          <a:xfrm>
            <a:off x="11359142" y="7352917"/>
            <a:ext cx="858833" cy="858833"/>
          </a:xfrm>
          <a:prstGeom prst="ellipse">
            <a:avLst/>
          </a:prstGeom>
        </p:spPr>
        <p:txBody>
          <a:bodyPr/>
          <a:lstStyle/>
          <a:p>
            <a:endParaRPr lang="id-ID"/>
          </a:p>
        </p:txBody>
      </p:sp>
      <p:sp>
        <p:nvSpPr>
          <p:cNvPr id="33" name="Picture Placeholder 7"/>
          <p:cNvSpPr>
            <a:spLocks noGrp="1"/>
          </p:cNvSpPr>
          <p:nvPr>
            <p:ph type="pic" sz="quarter" idx="53"/>
          </p:nvPr>
        </p:nvSpPr>
        <p:spPr>
          <a:xfrm>
            <a:off x="12879023" y="7381011"/>
            <a:ext cx="858833" cy="858833"/>
          </a:xfrm>
          <a:prstGeom prst="ellipse">
            <a:avLst/>
          </a:prstGeom>
        </p:spPr>
        <p:txBody>
          <a:bodyPr/>
          <a:lstStyle/>
          <a:p>
            <a:endParaRPr lang="id-ID"/>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9" name="Picture Placeholder 5"/>
          <p:cNvSpPr>
            <a:spLocks noGrp="1"/>
          </p:cNvSpPr>
          <p:nvPr>
            <p:ph type="pic" sz="quarter" idx="34"/>
          </p:nvPr>
        </p:nvSpPr>
        <p:spPr>
          <a:xfrm>
            <a:off x="6561235" y="2983260"/>
            <a:ext cx="1432679" cy="1430996"/>
          </a:xfrm>
          <a:prstGeom prst="ellipse">
            <a:avLst/>
          </a:prstGeom>
          <a:noFill/>
          <a:ln w="50800">
            <a:solidFill>
              <a:schemeClr val="accent1"/>
            </a:solidFill>
          </a:ln>
        </p:spPr>
        <p:txBody>
          <a:bodyPr/>
          <a:lstStyle/>
          <a:p>
            <a:endParaRPr lang="id-ID"/>
          </a:p>
        </p:txBody>
      </p:sp>
      <p:sp>
        <p:nvSpPr>
          <p:cNvPr id="20" name="Picture Placeholder 5"/>
          <p:cNvSpPr>
            <a:spLocks noGrp="1"/>
          </p:cNvSpPr>
          <p:nvPr>
            <p:ph type="pic" sz="quarter" idx="35"/>
          </p:nvPr>
        </p:nvSpPr>
        <p:spPr>
          <a:xfrm>
            <a:off x="3673595" y="5170355"/>
            <a:ext cx="1432679" cy="1430996"/>
          </a:xfrm>
          <a:prstGeom prst="ellipse">
            <a:avLst/>
          </a:prstGeom>
          <a:noFill/>
          <a:ln w="50800">
            <a:solidFill>
              <a:schemeClr val="accent1"/>
            </a:solidFill>
          </a:ln>
        </p:spPr>
        <p:txBody>
          <a:bodyPr/>
          <a:lstStyle/>
          <a:p>
            <a:endParaRPr lang="id-ID"/>
          </a:p>
        </p:txBody>
      </p:sp>
      <p:sp>
        <p:nvSpPr>
          <p:cNvPr id="21" name="Picture Placeholder 5"/>
          <p:cNvSpPr>
            <a:spLocks noGrp="1"/>
          </p:cNvSpPr>
          <p:nvPr>
            <p:ph type="pic" sz="quarter" idx="36"/>
          </p:nvPr>
        </p:nvSpPr>
        <p:spPr>
          <a:xfrm>
            <a:off x="6561234" y="6472900"/>
            <a:ext cx="1432679" cy="1430996"/>
          </a:xfrm>
          <a:prstGeom prst="ellipse">
            <a:avLst/>
          </a:prstGeom>
          <a:noFill/>
          <a:ln w="50800">
            <a:solidFill>
              <a:schemeClr val="accent1"/>
            </a:solidFill>
          </a:ln>
        </p:spPr>
        <p:txBody>
          <a:bodyPr/>
          <a:lstStyle/>
          <a:p>
            <a:endParaRPr lang="id-ID"/>
          </a:p>
        </p:txBody>
      </p:sp>
      <p:sp>
        <p:nvSpPr>
          <p:cNvPr id="22" name="Picture Placeholder 5"/>
          <p:cNvSpPr>
            <a:spLocks noGrp="1"/>
          </p:cNvSpPr>
          <p:nvPr>
            <p:ph type="pic" sz="quarter" idx="37"/>
          </p:nvPr>
        </p:nvSpPr>
        <p:spPr>
          <a:xfrm>
            <a:off x="9448875" y="5165293"/>
            <a:ext cx="1432679" cy="1430996"/>
          </a:xfrm>
          <a:prstGeom prst="ellipse">
            <a:avLst/>
          </a:prstGeom>
          <a:noFill/>
          <a:ln w="50800">
            <a:solidFill>
              <a:schemeClr val="accent1"/>
            </a:solidFill>
          </a:ln>
        </p:spPr>
        <p:txBody>
          <a:bodyPr/>
          <a:lstStyle/>
          <a:p>
            <a:endParaRPr lang="id-ID"/>
          </a:p>
        </p:txBody>
      </p:sp>
      <p:sp>
        <p:nvSpPr>
          <p:cNvPr id="25" name="Picture Placeholder 7"/>
          <p:cNvSpPr>
            <a:spLocks noGrp="1"/>
          </p:cNvSpPr>
          <p:nvPr>
            <p:ph type="pic" sz="quarter" idx="38"/>
          </p:nvPr>
        </p:nvSpPr>
        <p:spPr>
          <a:xfrm>
            <a:off x="1501205" y="3142555"/>
            <a:ext cx="1095375" cy="1095375"/>
          </a:xfrm>
          <a:prstGeom prst="ellipse">
            <a:avLst/>
          </a:prstGeom>
        </p:spPr>
        <p:txBody>
          <a:bodyPr/>
          <a:lstStyle/>
          <a:p>
            <a:endParaRPr lang="id-ID"/>
          </a:p>
        </p:txBody>
      </p:sp>
      <p:sp>
        <p:nvSpPr>
          <p:cNvPr id="26" name="Picture Placeholder 7"/>
          <p:cNvSpPr>
            <a:spLocks noGrp="1"/>
          </p:cNvSpPr>
          <p:nvPr>
            <p:ph type="pic" sz="quarter" idx="39"/>
          </p:nvPr>
        </p:nvSpPr>
        <p:spPr>
          <a:xfrm>
            <a:off x="1501205" y="5333103"/>
            <a:ext cx="1095375" cy="1095375"/>
          </a:xfrm>
          <a:prstGeom prst="ellipse">
            <a:avLst/>
          </a:prstGeom>
        </p:spPr>
        <p:txBody>
          <a:bodyPr/>
          <a:lstStyle/>
          <a:p>
            <a:endParaRPr lang="id-ID"/>
          </a:p>
        </p:txBody>
      </p:sp>
      <p:sp>
        <p:nvSpPr>
          <p:cNvPr id="27" name="Picture Placeholder 7"/>
          <p:cNvSpPr>
            <a:spLocks noGrp="1"/>
          </p:cNvSpPr>
          <p:nvPr>
            <p:ph type="pic" sz="quarter" idx="40"/>
          </p:nvPr>
        </p:nvSpPr>
        <p:spPr>
          <a:xfrm>
            <a:off x="1501205" y="7229517"/>
            <a:ext cx="1095375" cy="1095375"/>
          </a:xfrm>
          <a:prstGeom prst="ellipse">
            <a:avLst/>
          </a:prstGeom>
        </p:spPr>
        <p:txBody>
          <a:bodyPr/>
          <a:lstStyle/>
          <a:p>
            <a:endParaRPr lang="id-ID"/>
          </a:p>
        </p:txBody>
      </p:sp>
      <p:sp>
        <p:nvSpPr>
          <p:cNvPr id="28" name="Picture Placeholder 7"/>
          <p:cNvSpPr>
            <a:spLocks noGrp="1"/>
          </p:cNvSpPr>
          <p:nvPr>
            <p:ph type="pic" sz="quarter" idx="41"/>
          </p:nvPr>
        </p:nvSpPr>
        <p:spPr>
          <a:xfrm>
            <a:off x="12014373" y="3129760"/>
            <a:ext cx="1095375" cy="1095375"/>
          </a:xfrm>
          <a:prstGeom prst="ellipse">
            <a:avLst/>
          </a:prstGeom>
        </p:spPr>
        <p:txBody>
          <a:bodyPr/>
          <a:lstStyle/>
          <a:p>
            <a:endParaRPr lang="id-ID"/>
          </a:p>
        </p:txBody>
      </p:sp>
      <p:sp>
        <p:nvSpPr>
          <p:cNvPr id="29" name="Picture Placeholder 7"/>
          <p:cNvSpPr>
            <a:spLocks noGrp="1"/>
          </p:cNvSpPr>
          <p:nvPr>
            <p:ph type="pic" sz="quarter" idx="42"/>
          </p:nvPr>
        </p:nvSpPr>
        <p:spPr>
          <a:xfrm>
            <a:off x="12014373" y="5320308"/>
            <a:ext cx="1095375" cy="1095375"/>
          </a:xfrm>
          <a:prstGeom prst="ellipse">
            <a:avLst/>
          </a:prstGeom>
        </p:spPr>
        <p:txBody>
          <a:bodyPr/>
          <a:lstStyle/>
          <a:p>
            <a:endParaRPr lang="id-ID"/>
          </a:p>
        </p:txBody>
      </p:sp>
      <p:sp>
        <p:nvSpPr>
          <p:cNvPr id="30" name="Picture Placeholder 7"/>
          <p:cNvSpPr>
            <a:spLocks noGrp="1"/>
          </p:cNvSpPr>
          <p:nvPr>
            <p:ph type="pic" sz="quarter" idx="43"/>
          </p:nvPr>
        </p:nvSpPr>
        <p:spPr>
          <a:xfrm>
            <a:off x="12014373" y="7216722"/>
            <a:ext cx="1095375" cy="1095375"/>
          </a:xfrm>
          <a:prstGeom prst="ellipse">
            <a:avLst/>
          </a:prstGeom>
        </p:spPr>
        <p:txBody>
          <a:bodyPr/>
          <a:lstStyle/>
          <a:p>
            <a:endParaRPr lang="id-ID"/>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1" name="Picture Placeholder 5"/>
          <p:cNvSpPr>
            <a:spLocks noGrp="1"/>
          </p:cNvSpPr>
          <p:nvPr>
            <p:ph type="pic" sz="quarter" idx="23"/>
          </p:nvPr>
        </p:nvSpPr>
        <p:spPr>
          <a:xfrm>
            <a:off x="1228725" y="3205163"/>
            <a:ext cx="1890713" cy="1890712"/>
          </a:xfrm>
          <a:prstGeom prst="ellipse">
            <a:avLst/>
          </a:prstGeom>
        </p:spPr>
        <p:txBody>
          <a:bodyPr/>
          <a:lstStyle/>
          <a:p>
            <a:endParaRPr lang="id-ID"/>
          </a:p>
        </p:txBody>
      </p:sp>
      <p:sp>
        <p:nvSpPr>
          <p:cNvPr id="12" name="Picture Placeholder 5"/>
          <p:cNvSpPr>
            <a:spLocks noGrp="1"/>
          </p:cNvSpPr>
          <p:nvPr>
            <p:ph type="pic" sz="quarter" idx="24"/>
          </p:nvPr>
        </p:nvSpPr>
        <p:spPr>
          <a:xfrm>
            <a:off x="3712271" y="3205163"/>
            <a:ext cx="1890713" cy="1890712"/>
          </a:xfrm>
          <a:prstGeom prst="ellipse">
            <a:avLst/>
          </a:prstGeom>
        </p:spPr>
        <p:txBody>
          <a:bodyPr/>
          <a:lstStyle/>
          <a:p>
            <a:endParaRPr lang="id-ID"/>
          </a:p>
        </p:txBody>
      </p:sp>
      <p:sp>
        <p:nvSpPr>
          <p:cNvPr id="13" name="Picture Placeholder 5"/>
          <p:cNvSpPr>
            <a:spLocks noGrp="1"/>
          </p:cNvSpPr>
          <p:nvPr>
            <p:ph type="pic" sz="quarter" idx="25"/>
          </p:nvPr>
        </p:nvSpPr>
        <p:spPr>
          <a:xfrm>
            <a:off x="8958380" y="6718076"/>
            <a:ext cx="1890713" cy="1890712"/>
          </a:xfrm>
          <a:prstGeom prst="ellipse">
            <a:avLst/>
          </a:prstGeom>
        </p:spPr>
        <p:txBody>
          <a:bodyPr/>
          <a:lstStyle/>
          <a:p>
            <a:endParaRPr lang="id-ID"/>
          </a:p>
        </p:txBody>
      </p:sp>
      <p:sp>
        <p:nvSpPr>
          <p:cNvPr id="14" name="Picture Placeholder 5"/>
          <p:cNvSpPr>
            <a:spLocks noGrp="1"/>
          </p:cNvSpPr>
          <p:nvPr>
            <p:ph type="pic" sz="quarter" idx="26"/>
          </p:nvPr>
        </p:nvSpPr>
        <p:spPr>
          <a:xfrm>
            <a:off x="11555471" y="6718076"/>
            <a:ext cx="1890713" cy="1890712"/>
          </a:xfrm>
          <a:prstGeom prst="ellipse">
            <a:avLst/>
          </a:prstGeom>
        </p:spPr>
        <p:txBody>
          <a:bodyPr/>
          <a:lstStyle/>
          <a:p>
            <a:endParaRPr lang="id-ID"/>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1" name="Picture Placeholder 5"/>
          <p:cNvSpPr>
            <a:spLocks noGrp="1"/>
          </p:cNvSpPr>
          <p:nvPr>
            <p:ph type="pic" sz="quarter" idx="22"/>
          </p:nvPr>
        </p:nvSpPr>
        <p:spPr>
          <a:xfrm>
            <a:off x="1585265" y="3253729"/>
            <a:ext cx="1890367" cy="1890367"/>
          </a:xfrm>
          <a:prstGeom prst="ellipse">
            <a:avLst/>
          </a:prstGeom>
        </p:spPr>
        <p:txBody>
          <a:bodyPr/>
          <a:lstStyle/>
          <a:p>
            <a:endParaRPr lang="id-ID"/>
          </a:p>
        </p:txBody>
      </p:sp>
      <p:sp>
        <p:nvSpPr>
          <p:cNvPr id="12" name="Picture Placeholder 5"/>
          <p:cNvSpPr>
            <a:spLocks noGrp="1"/>
          </p:cNvSpPr>
          <p:nvPr>
            <p:ph type="pic" sz="quarter" idx="23"/>
          </p:nvPr>
        </p:nvSpPr>
        <p:spPr>
          <a:xfrm>
            <a:off x="4744314" y="3267953"/>
            <a:ext cx="1890367" cy="1890367"/>
          </a:xfrm>
          <a:prstGeom prst="ellipse">
            <a:avLst/>
          </a:prstGeom>
        </p:spPr>
        <p:txBody>
          <a:bodyPr/>
          <a:lstStyle/>
          <a:p>
            <a:endParaRPr lang="id-ID"/>
          </a:p>
        </p:txBody>
      </p:sp>
      <p:sp>
        <p:nvSpPr>
          <p:cNvPr id="13" name="Picture Placeholder 5"/>
          <p:cNvSpPr>
            <a:spLocks noGrp="1"/>
          </p:cNvSpPr>
          <p:nvPr>
            <p:ph type="pic" sz="quarter" idx="24"/>
          </p:nvPr>
        </p:nvSpPr>
        <p:spPr>
          <a:xfrm>
            <a:off x="11165532" y="3253728"/>
            <a:ext cx="1890367" cy="1890367"/>
          </a:xfrm>
          <a:prstGeom prst="ellipse">
            <a:avLst/>
          </a:prstGeom>
        </p:spPr>
        <p:txBody>
          <a:bodyPr/>
          <a:lstStyle/>
          <a:p>
            <a:endParaRPr lang="id-ID"/>
          </a:p>
        </p:txBody>
      </p:sp>
      <p:sp>
        <p:nvSpPr>
          <p:cNvPr id="14" name="Picture Placeholder 5"/>
          <p:cNvSpPr>
            <a:spLocks noGrp="1"/>
          </p:cNvSpPr>
          <p:nvPr>
            <p:ph type="pic" sz="quarter" idx="25"/>
          </p:nvPr>
        </p:nvSpPr>
        <p:spPr>
          <a:xfrm>
            <a:off x="8151295" y="3267953"/>
            <a:ext cx="1890367" cy="1890367"/>
          </a:xfrm>
          <a:prstGeom prst="ellipse">
            <a:avLst/>
          </a:prstGeom>
        </p:spPr>
        <p:txBody>
          <a:bodyPr/>
          <a:lstStyle/>
          <a:p>
            <a:endParaRPr lang="id-ID"/>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8" name="Picture Placeholder 10"/>
          <p:cNvSpPr>
            <a:spLocks noGrp="1"/>
          </p:cNvSpPr>
          <p:nvPr>
            <p:ph type="pic" sz="quarter" idx="14"/>
          </p:nvPr>
        </p:nvSpPr>
        <p:spPr>
          <a:xfrm>
            <a:off x="1121867" y="3011091"/>
            <a:ext cx="2928307" cy="5179219"/>
          </a:xfrm>
          <a:prstGeom prst="rect">
            <a:avLst/>
          </a:prstGeom>
        </p:spPr>
        <p:txBody>
          <a:bodyPr/>
          <a:lstStyle>
            <a:lvl1pPr>
              <a:defRPr>
                <a:solidFill>
                  <a:schemeClr val="bg1"/>
                </a:solidFill>
              </a:defRPr>
            </a:lvl1pPr>
          </a:lstStyle>
          <a:p>
            <a:endParaRPr lang="id-ID"/>
          </a:p>
        </p:txBody>
      </p:sp>
      <p:sp>
        <p:nvSpPr>
          <p:cNvPr id="19" name="Picture Placeholder 10"/>
          <p:cNvSpPr>
            <a:spLocks noGrp="1"/>
          </p:cNvSpPr>
          <p:nvPr>
            <p:ph type="pic" sz="quarter" idx="15"/>
          </p:nvPr>
        </p:nvSpPr>
        <p:spPr>
          <a:xfrm>
            <a:off x="4255934" y="3011091"/>
            <a:ext cx="2928307" cy="5179219"/>
          </a:xfrm>
          <a:prstGeom prst="rect">
            <a:avLst/>
          </a:prstGeom>
        </p:spPr>
        <p:txBody>
          <a:bodyPr/>
          <a:lstStyle>
            <a:lvl1pPr>
              <a:defRPr>
                <a:solidFill>
                  <a:schemeClr val="bg1"/>
                </a:solidFill>
              </a:defRPr>
            </a:lvl1pPr>
          </a:lstStyle>
          <a:p>
            <a:endParaRPr lang="id-ID"/>
          </a:p>
        </p:txBody>
      </p:sp>
      <p:sp>
        <p:nvSpPr>
          <p:cNvPr id="20" name="Picture Placeholder 10"/>
          <p:cNvSpPr>
            <a:spLocks noGrp="1"/>
          </p:cNvSpPr>
          <p:nvPr>
            <p:ph type="pic" sz="quarter" idx="16"/>
          </p:nvPr>
        </p:nvSpPr>
        <p:spPr>
          <a:xfrm>
            <a:off x="7339314" y="3011091"/>
            <a:ext cx="2928307" cy="5179219"/>
          </a:xfrm>
          <a:prstGeom prst="rect">
            <a:avLst/>
          </a:prstGeom>
        </p:spPr>
        <p:txBody>
          <a:bodyPr/>
          <a:lstStyle>
            <a:lvl1pPr>
              <a:defRPr>
                <a:solidFill>
                  <a:schemeClr val="bg1"/>
                </a:solidFill>
              </a:defRPr>
            </a:lvl1pPr>
          </a:lstStyle>
          <a:p>
            <a:endParaRPr lang="id-ID"/>
          </a:p>
        </p:txBody>
      </p:sp>
      <p:sp>
        <p:nvSpPr>
          <p:cNvPr id="21" name="Picture Placeholder 10"/>
          <p:cNvSpPr>
            <a:spLocks noGrp="1"/>
          </p:cNvSpPr>
          <p:nvPr>
            <p:ph type="pic" sz="quarter" idx="17"/>
          </p:nvPr>
        </p:nvSpPr>
        <p:spPr>
          <a:xfrm>
            <a:off x="10500954" y="3011091"/>
            <a:ext cx="2928307" cy="5179219"/>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1902620"/>
            <a:ext cx="14554200" cy="4537472"/>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431732" y="3711179"/>
            <a:ext cx="3436724" cy="2857500"/>
          </a:xfrm>
          <a:prstGeom prst="rect">
            <a:avLst/>
          </a:prstGeom>
        </p:spPr>
        <p:txBody>
          <a:bodyPr/>
          <a:lstStyle/>
          <a:p>
            <a:endParaRPr lang="id-ID"/>
          </a:p>
        </p:txBody>
      </p:sp>
      <p:sp>
        <p:nvSpPr>
          <p:cNvPr id="7" name="Picture Placeholder 5"/>
          <p:cNvSpPr>
            <a:spLocks noGrp="1"/>
          </p:cNvSpPr>
          <p:nvPr>
            <p:ph type="pic" sz="quarter" idx="11"/>
          </p:nvPr>
        </p:nvSpPr>
        <p:spPr>
          <a:xfrm>
            <a:off x="9684797" y="3711179"/>
            <a:ext cx="3436724" cy="2857500"/>
          </a:xfrm>
          <a:prstGeom prst="rect">
            <a:avLst/>
          </a:prstGeom>
        </p:spPr>
        <p:txBody>
          <a:bodyPr/>
          <a:lstStyle/>
          <a:p>
            <a:endParaRPr lang="id-ID"/>
          </a:p>
        </p:txBody>
      </p:sp>
      <p:sp>
        <p:nvSpPr>
          <p:cNvPr id="8" name="Picture Placeholder 5"/>
          <p:cNvSpPr>
            <a:spLocks noGrp="1"/>
          </p:cNvSpPr>
          <p:nvPr>
            <p:ph type="pic" sz="quarter" idx="12"/>
          </p:nvPr>
        </p:nvSpPr>
        <p:spPr>
          <a:xfrm>
            <a:off x="4868455" y="2614613"/>
            <a:ext cx="4816342" cy="3954066"/>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0" y="1"/>
            <a:ext cx="14554200" cy="6493669"/>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7" name="Picture Placeholder 3"/>
          <p:cNvSpPr>
            <a:spLocks noGrp="1"/>
          </p:cNvSpPr>
          <p:nvPr>
            <p:ph type="pic" sz="quarter" idx="15"/>
          </p:nvPr>
        </p:nvSpPr>
        <p:spPr>
          <a:xfrm>
            <a:off x="3380267" y="5680471"/>
            <a:ext cx="1689147" cy="1591866"/>
          </a:xfrm>
          <a:prstGeom prst="ellipse">
            <a:avLst/>
          </a:prstGeom>
          <a:ln w="76200">
            <a:solidFill>
              <a:schemeClr val="bg1"/>
            </a:solidFill>
          </a:ln>
        </p:spPr>
        <p:txBody>
          <a:bodyPr/>
          <a:lstStyle/>
          <a:p>
            <a:endParaRPr lang="id-ID"/>
          </a:p>
        </p:txBody>
      </p:sp>
      <p:sp>
        <p:nvSpPr>
          <p:cNvPr id="8" name="Picture Placeholder 3"/>
          <p:cNvSpPr>
            <a:spLocks noGrp="1"/>
          </p:cNvSpPr>
          <p:nvPr>
            <p:ph type="pic" sz="quarter" idx="16"/>
          </p:nvPr>
        </p:nvSpPr>
        <p:spPr>
          <a:xfrm>
            <a:off x="6432527" y="5680471"/>
            <a:ext cx="1689147" cy="1591866"/>
          </a:xfrm>
          <a:prstGeom prst="ellipse">
            <a:avLst/>
          </a:prstGeom>
          <a:ln w="76200">
            <a:solidFill>
              <a:schemeClr val="bg1"/>
            </a:solidFill>
          </a:ln>
        </p:spPr>
        <p:txBody>
          <a:bodyPr/>
          <a:lstStyle/>
          <a:p>
            <a:endParaRPr lang="id-ID"/>
          </a:p>
        </p:txBody>
      </p:sp>
      <p:sp>
        <p:nvSpPr>
          <p:cNvPr id="9" name="Picture Placeholder 3"/>
          <p:cNvSpPr>
            <a:spLocks noGrp="1"/>
          </p:cNvSpPr>
          <p:nvPr>
            <p:ph type="pic" sz="quarter" idx="17"/>
          </p:nvPr>
        </p:nvSpPr>
        <p:spPr>
          <a:xfrm>
            <a:off x="9543593" y="5680471"/>
            <a:ext cx="1689147" cy="1591866"/>
          </a:xfrm>
          <a:prstGeom prst="ellipse">
            <a:avLst/>
          </a:prstGeom>
          <a:ln w="76200">
            <a:solidFill>
              <a:schemeClr val="bg1"/>
            </a:solidFill>
          </a:ln>
        </p:spPr>
        <p:txBody>
          <a:bodyPr/>
          <a:lstStyle/>
          <a:p>
            <a:endParaRPr lang="id-ID"/>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8" name="Picture Placeholder 5"/>
          <p:cNvSpPr>
            <a:spLocks noGrp="1"/>
          </p:cNvSpPr>
          <p:nvPr>
            <p:ph type="pic" sz="quarter" idx="21"/>
          </p:nvPr>
        </p:nvSpPr>
        <p:spPr>
          <a:xfrm>
            <a:off x="6747527" y="4358585"/>
            <a:ext cx="1355725" cy="1355725"/>
          </a:xfrm>
          <a:prstGeom prst="ellipse">
            <a:avLst/>
          </a:prstGeom>
          <a:ln w="76200">
            <a:solidFill>
              <a:schemeClr val="accent1"/>
            </a:solidFill>
          </a:ln>
        </p:spPr>
        <p:txBody>
          <a:bodyPr/>
          <a:lstStyle/>
          <a:p>
            <a:endParaRPr lang="id-ID"/>
          </a:p>
        </p:txBody>
      </p:sp>
      <p:sp>
        <p:nvSpPr>
          <p:cNvPr id="9" name="Picture Placeholder 5"/>
          <p:cNvSpPr>
            <a:spLocks noGrp="1"/>
          </p:cNvSpPr>
          <p:nvPr>
            <p:ph type="pic" sz="quarter" idx="22"/>
          </p:nvPr>
        </p:nvSpPr>
        <p:spPr>
          <a:xfrm>
            <a:off x="9149308" y="2579943"/>
            <a:ext cx="1355725" cy="1355725"/>
          </a:xfrm>
          <a:prstGeom prst="ellipse">
            <a:avLst/>
          </a:prstGeom>
          <a:ln w="76200">
            <a:solidFill>
              <a:schemeClr val="accent2"/>
            </a:solidFill>
          </a:ln>
        </p:spPr>
        <p:txBody>
          <a:bodyPr/>
          <a:lstStyle/>
          <a:p>
            <a:endParaRPr lang="id-ID"/>
          </a:p>
        </p:txBody>
      </p:sp>
      <p:sp>
        <p:nvSpPr>
          <p:cNvPr id="14" name="Picture Placeholder 5"/>
          <p:cNvSpPr>
            <a:spLocks noGrp="1"/>
          </p:cNvSpPr>
          <p:nvPr>
            <p:ph type="pic" sz="quarter" idx="23"/>
          </p:nvPr>
        </p:nvSpPr>
        <p:spPr>
          <a:xfrm>
            <a:off x="10159615" y="4948143"/>
            <a:ext cx="1355725" cy="1355725"/>
          </a:xfrm>
          <a:prstGeom prst="ellipse">
            <a:avLst/>
          </a:prstGeom>
          <a:ln w="76200">
            <a:solidFill>
              <a:schemeClr val="accent3"/>
            </a:solidFill>
          </a:ln>
        </p:spPr>
        <p:txBody>
          <a:bodyPr/>
          <a:lstStyle/>
          <a:p>
            <a:endParaRPr lang="id-ID"/>
          </a:p>
        </p:txBody>
      </p:sp>
      <p:sp>
        <p:nvSpPr>
          <p:cNvPr id="15" name="Picture Placeholder 5"/>
          <p:cNvSpPr>
            <a:spLocks noGrp="1"/>
          </p:cNvSpPr>
          <p:nvPr>
            <p:ph type="pic" sz="quarter" idx="24"/>
          </p:nvPr>
        </p:nvSpPr>
        <p:spPr>
          <a:xfrm>
            <a:off x="12276982" y="2904332"/>
            <a:ext cx="1355725" cy="1355725"/>
          </a:xfrm>
          <a:prstGeom prst="ellipse">
            <a:avLst/>
          </a:prstGeom>
          <a:ln w="76200">
            <a:solidFill>
              <a:schemeClr val="accent5"/>
            </a:solidFill>
          </a:ln>
        </p:spPr>
        <p:txBody>
          <a:bodyPr/>
          <a:lstStyle/>
          <a:p>
            <a:endParaRPr lang="id-ID"/>
          </a:p>
        </p:txBody>
      </p:sp>
      <p:sp>
        <p:nvSpPr>
          <p:cNvPr id="16" name="Picture Placeholder 5"/>
          <p:cNvSpPr>
            <a:spLocks noGrp="1"/>
          </p:cNvSpPr>
          <p:nvPr>
            <p:ph type="pic" sz="quarter" idx="25"/>
          </p:nvPr>
        </p:nvSpPr>
        <p:spPr>
          <a:xfrm>
            <a:off x="11933409" y="6164263"/>
            <a:ext cx="1355725" cy="1355725"/>
          </a:xfrm>
          <a:prstGeom prst="ellipse">
            <a:avLst/>
          </a:prstGeom>
          <a:ln w="76200">
            <a:solidFill>
              <a:schemeClr val="accent4"/>
            </a:solidFill>
          </a:ln>
        </p:spPr>
        <p:txBody>
          <a:bodyPr/>
          <a:lstStyle/>
          <a:p>
            <a:endParaRPr lang="id-ID"/>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5661547" y="4009374"/>
            <a:ext cx="2948742" cy="4968552"/>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444452" y="3361302"/>
            <a:ext cx="1879256" cy="3402379"/>
          </a:xfrm>
          <a:prstGeom prst="rect">
            <a:avLst/>
          </a:prstGeom>
        </p:spPr>
        <p:txBody>
          <a:bodyPr/>
          <a:lstStyle>
            <a:lvl1pPr>
              <a:defRPr>
                <a:solidFill>
                  <a:schemeClr val="bg1"/>
                </a:solidFill>
              </a:defRPr>
            </a:lvl1pPr>
          </a:lstStyle>
          <a:p>
            <a:endParaRPr lang="id-ID" dirty="0"/>
          </a:p>
        </p:txBody>
      </p:sp>
      <p:sp>
        <p:nvSpPr>
          <p:cNvPr id="8" name="Picture Placeholder 6"/>
          <p:cNvSpPr>
            <a:spLocks noGrp="1"/>
          </p:cNvSpPr>
          <p:nvPr>
            <p:ph type="pic" sz="quarter" idx="12"/>
          </p:nvPr>
        </p:nvSpPr>
        <p:spPr>
          <a:xfrm>
            <a:off x="4144797" y="3361302"/>
            <a:ext cx="1879256" cy="3402379"/>
          </a:xfrm>
          <a:prstGeom prst="rect">
            <a:avLst/>
          </a:prstGeom>
        </p:spPr>
        <p:txBody>
          <a:bodyPr/>
          <a:lstStyle>
            <a:lvl1pPr>
              <a:defRPr>
                <a:solidFill>
                  <a:schemeClr val="bg1"/>
                </a:solidFill>
              </a:defRPr>
            </a:lvl1pPr>
          </a:lstStyle>
          <a:p>
            <a:endParaRPr lang="id-ID"/>
          </a:p>
        </p:txBody>
      </p:sp>
      <p:sp>
        <p:nvSpPr>
          <p:cNvPr id="9" name="Picture Placeholder 6"/>
          <p:cNvSpPr>
            <a:spLocks noGrp="1"/>
          </p:cNvSpPr>
          <p:nvPr>
            <p:ph type="pic" sz="quarter" idx="13"/>
          </p:nvPr>
        </p:nvSpPr>
        <p:spPr>
          <a:xfrm>
            <a:off x="6750975" y="3361302"/>
            <a:ext cx="1879256" cy="3402379"/>
          </a:xfrm>
          <a:prstGeom prst="rect">
            <a:avLst/>
          </a:prstGeom>
        </p:spPr>
        <p:txBody>
          <a:bodyPr/>
          <a:lstStyle>
            <a:lvl1pPr>
              <a:defRPr>
                <a:solidFill>
                  <a:schemeClr val="bg1"/>
                </a:solidFill>
              </a:defRPr>
            </a:lvl1pPr>
          </a:lstStyle>
          <a:p>
            <a:endParaRPr lang="id-ID" dirty="0"/>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804492" y="2659224"/>
            <a:ext cx="2664296" cy="4806535"/>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5620915" y="4765458"/>
            <a:ext cx="3168353" cy="4266474"/>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8907977" y="5413529"/>
            <a:ext cx="3769723" cy="2106235"/>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077301" y="5521542"/>
            <a:ext cx="3528391" cy="1998222"/>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rot="1244010">
            <a:off x="2164371" y="2474474"/>
            <a:ext cx="2688460" cy="4626997"/>
          </a:xfrm>
          <a:prstGeom prst="rect">
            <a:avLst/>
          </a:prstGeom>
        </p:spPr>
        <p:txBody>
          <a:bodyPr/>
          <a:lstStyle>
            <a:lvl1pPr>
              <a:defRPr>
                <a:solidFill>
                  <a:schemeClr val="bg1"/>
                </a:solidFill>
              </a:defRPr>
            </a:lvl1pPr>
          </a:lstStyle>
          <a:p>
            <a:endParaRPr lang="id-ID" dirty="0"/>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372444" y="4873470"/>
            <a:ext cx="3744416" cy="5413530"/>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1229905" y="5869781"/>
            <a:ext cx="2243773" cy="1619250"/>
          </a:xfrm>
          <a:prstGeom prst="rect">
            <a:avLst/>
          </a:prstGeom>
        </p:spPr>
        <p:txBody>
          <a:bodyPr/>
          <a:lstStyle>
            <a:lvl1pPr>
              <a:defRPr>
                <a:solidFill>
                  <a:schemeClr val="bg1"/>
                </a:solidFill>
              </a:defRPr>
            </a:lvl1pPr>
          </a:lstStyle>
          <a:p>
            <a:endParaRPr lang="id-ID"/>
          </a:p>
        </p:txBody>
      </p:sp>
      <p:sp>
        <p:nvSpPr>
          <p:cNvPr id="18" name="Picture Placeholder 13"/>
          <p:cNvSpPr>
            <a:spLocks noGrp="1"/>
          </p:cNvSpPr>
          <p:nvPr>
            <p:ph type="pic" sz="quarter" idx="12"/>
          </p:nvPr>
        </p:nvSpPr>
        <p:spPr>
          <a:xfrm>
            <a:off x="3710563" y="5869781"/>
            <a:ext cx="2243773" cy="1619250"/>
          </a:xfrm>
          <a:prstGeom prst="rect">
            <a:avLst/>
          </a:prstGeom>
        </p:spPr>
        <p:txBody>
          <a:bodyPr/>
          <a:lstStyle>
            <a:lvl1pPr>
              <a:defRPr>
                <a:solidFill>
                  <a:schemeClr val="bg1"/>
                </a:solidFill>
              </a:defRPr>
            </a:lvl1pPr>
          </a:lstStyle>
          <a:p>
            <a:endParaRPr lang="id-ID"/>
          </a:p>
        </p:txBody>
      </p:sp>
      <p:sp>
        <p:nvSpPr>
          <p:cNvPr id="19" name="Picture Placeholder 13"/>
          <p:cNvSpPr>
            <a:spLocks noGrp="1"/>
          </p:cNvSpPr>
          <p:nvPr>
            <p:ph type="pic" sz="quarter" idx="13"/>
          </p:nvPr>
        </p:nvSpPr>
        <p:spPr>
          <a:xfrm>
            <a:off x="6185535" y="5869781"/>
            <a:ext cx="2243773" cy="1619250"/>
          </a:xfrm>
          <a:prstGeom prst="rect">
            <a:avLst/>
          </a:prstGeom>
        </p:spPr>
        <p:txBody>
          <a:bodyPr/>
          <a:lstStyle>
            <a:lvl1pPr>
              <a:defRPr>
                <a:solidFill>
                  <a:schemeClr val="bg1"/>
                </a:solidFill>
              </a:defRPr>
            </a:lvl1pPr>
          </a:lstStyle>
          <a:p>
            <a:endParaRPr lang="id-ID"/>
          </a:p>
        </p:txBody>
      </p:sp>
      <p:sp>
        <p:nvSpPr>
          <p:cNvPr id="20" name="Picture Placeholder 13"/>
          <p:cNvSpPr>
            <a:spLocks noGrp="1"/>
          </p:cNvSpPr>
          <p:nvPr>
            <p:ph type="pic" sz="quarter" idx="14"/>
          </p:nvPr>
        </p:nvSpPr>
        <p:spPr>
          <a:xfrm>
            <a:off x="8696513" y="5869781"/>
            <a:ext cx="2243773" cy="1619250"/>
          </a:xfrm>
          <a:prstGeom prst="rect">
            <a:avLst/>
          </a:prstGeom>
        </p:spPr>
        <p:txBody>
          <a:bodyPr/>
          <a:lstStyle>
            <a:lvl1pPr>
              <a:defRPr>
                <a:solidFill>
                  <a:schemeClr val="bg1"/>
                </a:solidFill>
              </a:defRPr>
            </a:lvl1pPr>
          </a:lstStyle>
          <a:p>
            <a:endParaRPr lang="id-ID"/>
          </a:p>
        </p:txBody>
      </p:sp>
      <p:sp>
        <p:nvSpPr>
          <p:cNvPr id="21" name="Picture Placeholder 13"/>
          <p:cNvSpPr>
            <a:spLocks noGrp="1"/>
          </p:cNvSpPr>
          <p:nvPr>
            <p:ph type="pic" sz="quarter" idx="15"/>
          </p:nvPr>
        </p:nvSpPr>
        <p:spPr>
          <a:xfrm>
            <a:off x="11345047" y="5869781"/>
            <a:ext cx="2243773" cy="1619250"/>
          </a:xfrm>
          <a:prstGeom prst="rect">
            <a:avLst/>
          </a:prstGeom>
        </p:spPr>
        <p:txBody>
          <a:bodyPr/>
          <a:lstStyle>
            <a:lvl1pPr>
              <a:defRPr>
                <a:solidFill>
                  <a:schemeClr val="bg1"/>
                </a:solidFill>
              </a:defRPr>
            </a:lvl1pPr>
          </a:lstStyle>
          <a:p>
            <a:endParaRPr lang="id-ID"/>
          </a:p>
        </p:txBody>
      </p:sp>
      <p:sp>
        <p:nvSpPr>
          <p:cNvPr id="22" name="Picture Placeholder 13"/>
          <p:cNvSpPr>
            <a:spLocks noGrp="1"/>
          </p:cNvSpPr>
          <p:nvPr>
            <p:ph type="pic" sz="quarter" idx="16"/>
          </p:nvPr>
        </p:nvSpPr>
        <p:spPr>
          <a:xfrm>
            <a:off x="1229905" y="7813291"/>
            <a:ext cx="2243773" cy="1619250"/>
          </a:xfrm>
          <a:prstGeom prst="rect">
            <a:avLst/>
          </a:prstGeom>
        </p:spPr>
        <p:txBody>
          <a:bodyPr/>
          <a:lstStyle>
            <a:lvl1pPr>
              <a:defRPr>
                <a:solidFill>
                  <a:schemeClr val="bg1"/>
                </a:solidFill>
              </a:defRPr>
            </a:lvl1pPr>
          </a:lstStyle>
          <a:p>
            <a:endParaRPr lang="id-ID"/>
          </a:p>
        </p:txBody>
      </p:sp>
      <p:sp>
        <p:nvSpPr>
          <p:cNvPr id="23" name="Picture Placeholder 13"/>
          <p:cNvSpPr>
            <a:spLocks noGrp="1"/>
          </p:cNvSpPr>
          <p:nvPr>
            <p:ph type="pic" sz="quarter" idx="17"/>
          </p:nvPr>
        </p:nvSpPr>
        <p:spPr>
          <a:xfrm>
            <a:off x="3710563" y="7813291"/>
            <a:ext cx="2243773" cy="1619250"/>
          </a:xfrm>
          <a:prstGeom prst="rect">
            <a:avLst/>
          </a:prstGeom>
        </p:spPr>
        <p:txBody>
          <a:bodyPr/>
          <a:lstStyle>
            <a:lvl1pPr>
              <a:defRPr>
                <a:solidFill>
                  <a:schemeClr val="bg1"/>
                </a:solidFill>
              </a:defRPr>
            </a:lvl1pPr>
          </a:lstStyle>
          <a:p>
            <a:endParaRPr lang="id-ID"/>
          </a:p>
        </p:txBody>
      </p:sp>
      <p:sp>
        <p:nvSpPr>
          <p:cNvPr id="24" name="Picture Placeholder 13"/>
          <p:cNvSpPr>
            <a:spLocks noGrp="1"/>
          </p:cNvSpPr>
          <p:nvPr>
            <p:ph type="pic" sz="quarter" idx="18"/>
          </p:nvPr>
        </p:nvSpPr>
        <p:spPr>
          <a:xfrm>
            <a:off x="6185535" y="7813291"/>
            <a:ext cx="2243773" cy="1619250"/>
          </a:xfrm>
          <a:prstGeom prst="rect">
            <a:avLst/>
          </a:prstGeom>
        </p:spPr>
        <p:txBody>
          <a:bodyPr/>
          <a:lstStyle>
            <a:lvl1pPr>
              <a:defRPr>
                <a:solidFill>
                  <a:schemeClr val="bg1"/>
                </a:solidFill>
              </a:defRPr>
            </a:lvl1pPr>
          </a:lstStyle>
          <a:p>
            <a:endParaRPr lang="id-ID"/>
          </a:p>
        </p:txBody>
      </p:sp>
      <p:sp>
        <p:nvSpPr>
          <p:cNvPr id="25" name="Picture Placeholder 13"/>
          <p:cNvSpPr>
            <a:spLocks noGrp="1"/>
          </p:cNvSpPr>
          <p:nvPr>
            <p:ph type="pic" sz="quarter" idx="19"/>
          </p:nvPr>
        </p:nvSpPr>
        <p:spPr>
          <a:xfrm>
            <a:off x="8753527" y="7813291"/>
            <a:ext cx="2243773" cy="1619250"/>
          </a:xfrm>
          <a:prstGeom prst="rect">
            <a:avLst/>
          </a:prstGeom>
        </p:spPr>
        <p:txBody>
          <a:bodyPr/>
          <a:lstStyle>
            <a:lvl1pPr>
              <a:defRPr>
                <a:solidFill>
                  <a:schemeClr val="bg1"/>
                </a:solidFill>
              </a:defRPr>
            </a:lvl1pPr>
          </a:lstStyle>
          <a:p>
            <a:endParaRPr lang="id-ID"/>
          </a:p>
        </p:txBody>
      </p:sp>
      <p:sp>
        <p:nvSpPr>
          <p:cNvPr id="26" name="Picture Placeholder 13"/>
          <p:cNvSpPr>
            <a:spLocks noGrp="1"/>
          </p:cNvSpPr>
          <p:nvPr>
            <p:ph type="pic" sz="quarter" idx="20"/>
          </p:nvPr>
        </p:nvSpPr>
        <p:spPr>
          <a:xfrm>
            <a:off x="11345047" y="7813291"/>
            <a:ext cx="2243773" cy="1619250"/>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757084" y="5706666"/>
            <a:ext cx="2243773" cy="1619250"/>
          </a:xfrm>
          <a:prstGeom prst="rect">
            <a:avLst/>
          </a:prstGeom>
        </p:spPr>
        <p:txBody>
          <a:bodyPr/>
          <a:lstStyle>
            <a:lvl1pPr>
              <a:defRPr>
                <a:solidFill>
                  <a:schemeClr val="bg1"/>
                </a:solidFill>
              </a:defRPr>
            </a:lvl1pPr>
          </a:lstStyle>
          <a:p>
            <a:endParaRPr lang="id-ID"/>
          </a:p>
        </p:txBody>
      </p:sp>
      <p:sp>
        <p:nvSpPr>
          <p:cNvPr id="14" name="Picture Placeholder 12"/>
          <p:cNvSpPr>
            <a:spLocks noGrp="1"/>
          </p:cNvSpPr>
          <p:nvPr>
            <p:ph type="pic" sz="quarter" idx="13"/>
          </p:nvPr>
        </p:nvSpPr>
        <p:spPr>
          <a:xfrm>
            <a:off x="3212721" y="5706666"/>
            <a:ext cx="2243773" cy="1619250"/>
          </a:xfrm>
          <a:prstGeom prst="rect">
            <a:avLst/>
          </a:prstGeom>
        </p:spPr>
        <p:txBody>
          <a:bodyPr/>
          <a:lstStyle>
            <a:lvl1pPr>
              <a:defRPr>
                <a:solidFill>
                  <a:schemeClr val="bg1"/>
                </a:solidFill>
              </a:defRPr>
            </a:lvl1pPr>
          </a:lstStyle>
          <a:p>
            <a:endParaRPr lang="id-ID"/>
          </a:p>
        </p:txBody>
      </p:sp>
      <p:sp>
        <p:nvSpPr>
          <p:cNvPr id="15" name="Picture Placeholder 12"/>
          <p:cNvSpPr>
            <a:spLocks noGrp="1"/>
          </p:cNvSpPr>
          <p:nvPr>
            <p:ph type="pic" sz="quarter" idx="14"/>
          </p:nvPr>
        </p:nvSpPr>
        <p:spPr>
          <a:xfrm>
            <a:off x="5669126" y="5706666"/>
            <a:ext cx="2243773" cy="1619250"/>
          </a:xfrm>
          <a:prstGeom prst="rect">
            <a:avLst/>
          </a:prstGeom>
        </p:spPr>
        <p:txBody>
          <a:bodyPr/>
          <a:lstStyle>
            <a:lvl1pPr>
              <a:defRPr>
                <a:solidFill>
                  <a:schemeClr val="bg1"/>
                </a:solidFill>
              </a:defRPr>
            </a:lvl1pPr>
          </a:lstStyle>
          <a:p>
            <a:endParaRPr lang="id-ID"/>
          </a:p>
        </p:txBody>
      </p:sp>
      <p:sp>
        <p:nvSpPr>
          <p:cNvPr id="16" name="Picture Placeholder 12"/>
          <p:cNvSpPr>
            <a:spLocks noGrp="1"/>
          </p:cNvSpPr>
          <p:nvPr>
            <p:ph type="pic" sz="quarter" idx="15"/>
          </p:nvPr>
        </p:nvSpPr>
        <p:spPr>
          <a:xfrm>
            <a:off x="757084" y="7564041"/>
            <a:ext cx="2243773" cy="1619250"/>
          </a:xfrm>
          <a:prstGeom prst="rect">
            <a:avLst/>
          </a:prstGeom>
        </p:spPr>
        <p:txBody>
          <a:bodyPr/>
          <a:lstStyle>
            <a:lvl1pPr>
              <a:defRPr>
                <a:solidFill>
                  <a:schemeClr val="bg1"/>
                </a:solidFill>
              </a:defRPr>
            </a:lvl1pPr>
          </a:lstStyle>
          <a:p>
            <a:endParaRPr lang="id-ID"/>
          </a:p>
        </p:txBody>
      </p:sp>
      <p:sp>
        <p:nvSpPr>
          <p:cNvPr id="17" name="Picture Placeholder 12"/>
          <p:cNvSpPr>
            <a:spLocks noGrp="1"/>
          </p:cNvSpPr>
          <p:nvPr>
            <p:ph type="pic" sz="quarter" idx="16"/>
          </p:nvPr>
        </p:nvSpPr>
        <p:spPr>
          <a:xfrm>
            <a:off x="3212721" y="7564041"/>
            <a:ext cx="2243773" cy="1619250"/>
          </a:xfrm>
          <a:prstGeom prst="rect">
            <a:avLst/>
          </a:prstGeom>
        </p:spPr>
        <p:txBody>
          <a:bodyPr/>
          <a:lstStyle>
            <a:lvl1pPr>
              <a:defRPr>
                <a:solidFill>
                  <a:schemeClr val="bg1"/>
                </a:solidFill>
              </a:defRPr>
            </a:lvl1pPr>
          </a:lstStyle>
          <a:p>
            <a:endParaRPr lang="id-ID"/>
          </a:p>
        </p:txBody>
      </p:sp>
      <p:sp>
        <p:nvSpPr>
          <p:cNvPr id="18" name="Picture Placeholder 12"/>
          <p:cNvSpPr>
            <a:spLocks noGrp="1"/>
          </p:cNvSpPr>
          <p:nvPr>
            <p:ph type="pic" sz="quarter" idx="17"/>
          </p:nvPr>
        </p:nvSpPr>
        <p:spPr>
          <a:xfrm>
            <a:off x="5669126" y="7564041"/>
            <a:ext cx="2243773" cy="1619250"/>
          </a:xfrm>
          <a:prstGeom prst="rect">
            <a:avLst/>
          </a:prstGeom>
        </p:spPr>
        <p:txBody>
          <a:bodyPr/>
          <a:lstStyle>
            <a:lvl1pPr>
              <a:defRPr>
                <a:solidFill>
                  <a:schemeClr val="bg1"/>
                </a:solidFill>
              </a:defRPr>
            </a:lvl1pPr>
          </a:lstStyle>
          <a:p>
            <a:endParaRPr lang="id-ID"/>
          </a:p>
        </p:txBody>
      </p:sp>
      <p:sp>
        <p:nvSpPr>
          <p:cNvPr id="11" name="Picture Placeholder 10"/>
          <p:cNvSpPr>
            <a:spLocks noGrp="1"/>
          </p:cNvSpPr>
          <p:nvPr>
            <p:ph type="pic" sz="quarter" idx="11"/>
          </p:nvPr>
        </p:nvSpPr>
        <p:spPr>
          <a:xfrm>
            <a:off x="8953297" y="0"/>
            <a:ext cx="5600903" cy="10287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8868019" y="0"/>
            <a:ext cx="5686181" cy="10287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4249" y="0"/>
            <a:ext cx="5686181" cy="10287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6" name="Picture Placeholder 5"/>
          <p:cNvSpPr>
            <a:spLocks noGrp="1"/>
          </p:cNvSpPr>
          <p:nvPr>
            <p:ph type="pic" sz="quarter" idx="11"/>
          </p:nvPr>
        </p:nvSpPr>
        <p:spPr>
          <a:xfrm>
            <a:off x="1408956" y="4364385"/>
            <a:ext cx="1557337" cy="1557338"/>
          </a:xfrm>
          <a:prstGeom prst="ellipse">
            <a:avLst/>
          </a:prstGeom>
        </p:spPr>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7" name="Picture Placeholder 2"/>
          <p:cNvSpPr>
            <a:spLocks noGrp="1"/>
          </p:cNvSpPr>
          <p:nvPr>
            <p:ph type="pic" sz="quarter" idx="11"/>
          </p:nvPr>
        </p:nvSpPr>
        <p:spPr>
          <a:xfrm>
            <a:off x="1408956" y="3120479"/>
            <a:ext cx="1557337" cy="1557338"/>
          </a:xfrm>
          <a:prstGeom prst="ellipse">
            <a:avLst/>
          </a:prstGeom>
        </p:spPr>
        <p:txBody>
          <a:bodyPr/>
          <a:lstStyle/>
          <a:p>
            <a:endParaRPr lang="id-ID"/>
          </a:p>
        </p:txBody>
      </p:sp>
      <p:sp>
        <p:nvSpPr>
          <p:cNvPr id="8" name="Picture Placeholder 2"/>
          <p:cNvSpPr>
            <a:spLocks noGrp="1"/>
          </p:cNvSpPr>
          <p:nvPr>
            <p:ph type="pic" sz="quarter" idx="12"/>
          </p:nvPr>
        </p:nvSpPr>
        <p:spPr>
          <a:xfrm>
            <a:off x="1408956" y="6086100"/>
            <a:ext cx="1557337" cy="1557338"/>
          </a:xfrm>
          <a:prstGeom prst="ellipse">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6" name="Picture Placeholder 2"/>
          <p:cNvSpPr>
            <a:spLocks noGrp="1"/>
          </p:cNvSpPr>
          <p:nvPr>
            <p:ph type="pic" sz="quarter" idx="11"/>
          </p:nvPr>
        </p:nvSpPr>
        <p:spPr>
          <a:xfrm>
            <a:off x="1408956" y="6089600"/>
            <a:ext cx="1557337" cy="1557338"/>
          </a:xfrm>
          <a:prstGeom prst="ellipse">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tx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6016242" y="1183060"/>
            <a:ext cx="2519728" cy="2519728"/>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328613"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charset="0"/>
        </a:defRPr>
      </a:lvl1pPr>
      <a:lvl2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2pPr>
      <a:lvl3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3pPr>
      <a:lvl4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4pPr>
      <a:lvl5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2054" name="Rectangle 6"/>
          <p:cNvSpPr>
            <a:spLocks noGrp="1"/>
          </p:cNvSpPr>
          <p:nvPr>
            <p:ph type="sldNum" sz="quarter" idx="2"/>
          </p:nvPr>
        </p:nvSpPr>
        <p:spPr bwMode="auto">
          <a:xfrm>
            <a:off x="13312924" y="851297"/>
            <a:ext cx="448186" cy="2476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algn="ctr" defTabSz="328613">
              <a:lnSpc>
                <a:spcPct val="100000"/>
              </a:lnSpc>
              <a:defRPr>
                <a:solidFill>
                  <a:schemeClr val="bg1"/>
                </a:solidFill>
                <a:latin typeface="Roboto Light" panose="02000000000000000000" pitchFamily="2" charset="0"/>
              </a:defRPr>
            </a:lvl1pPr>
          </a:lstStyle>
          <a:p>
            <a:fld id="{47DE0334-7AD9-47D6-A6CF-E3827AE7956F}" type="slidenum">
              <a:rPr lang="en-US" smtClean="0"/>
              <a:pPr/>
              <a:t>‹#›</a:t>
            </a:fld>
            <a:endParaRPr lang="en-US" sz="1125" dirty="0"/>
          </a:p>
        </p:txBody>
      </p:sp>
      <p:sp>
        <p:nvSpPr>
          <p:cNvPr id="2056" name="Line 8"/>
          <p:cNvSpPr>
            <a:spLocks noChangeShapeType="1"/>
          </p:cNvSpPr>
          <p:nvPr/>
        </p:nvSpPr>
        <p:spPr bwMode="auto">
          <a:xfrm>
            <a:off x="757084" y="1924050"/>
            <a:ext cx="13039085"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22" name="AutoShape 9"/>
          <p:cNvSpPr>
            <a:spLocks/>
          </p:cNvSpPr>
          <p:nvPr userDrawn="1"/>
        </p:nvSpPr>
        <p:spPr bwMode="auto">
          <a:xfrm>
            <a:off x="2267954" y="9776667"/>
            <a:ext cx="177648" cy="158354"/>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3" name="AutoShape 10"/>
          <p:cNvSpPr>
            <a:spLocks/>
          </p:cNvSpPr>
          <p:nvPr userDrawn="1"/>
        </p:nvSpPr>
        <p:spPr bwMode="auto">
          <a:xfrm flipH="1">
            <a:off x="1796902" y="9775009"/>
            <a:ext cx="177334" cy="187397"/>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4" name="AutoShape 11"/>
          <p:cNvSpPr>
            <a:spLocks/>
          </p:cNvSpPr>
          <p:nvPr userDrawn="1"/>
        </p:nvSpPr>
        <p:spPr bwMode="auto">
          <a:xfrm>
            <a:off x="1311338" y="9792850"/>
            <a:ext cx="247764" cy="158354"/>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5" name="AutoShape 12"/>
          <p:cNvSpPr>
            <a:spLocks/>
          </p:cNvSpPr>
          <p:nvPr userDrawn="1"/>
        </p:nvSpPr>
        <p:spPr bwMode="auto">
          <a:xfrm>
            <a:off x="927156" y="9755490"/>
            <a:ext cx="80541" cy="208360"/>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6" name="Oval 25"/>
          <p:cNvSpPr/>
          <p:nvPr userDrawn="1"/>
        </p:nvSpPr>
        <p:spPr bwMode="auto">
          <a:xfrm>
            <a:off x="778315"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7" name="Oval 26"/>
          <p:cNvSpPr/>
          <p:nvPr userDrawn="1"/>
        </p:nvSpPr>
        <p:spPr bwMode="auto">
          <a:xfrm>
            <a:off x="1233696"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8" name="Oval 27"/>
          <p:cNvSpPr/>
          <p:nvPr userDrawn="1"/>
        </p:nvSpPr>
        <p:spPr bwMode="auto">
          <a:xfrm>
            <a:off x="1698745"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9" name="Oval 28"/>
          <p:cNvSpPr/>
          <p:nvPr userDrawn="1"/>
        </p:nvSpPr>
        <p:spPr bwMode="auto">
          <a:xfrm>
            <a:off x="2175126" y="9680005"/>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0" name="Oval 29"/>
          <p:cNvSpPr/>
          <p:nvPr userDrawn="1"/>
        </p:nvSpPr>
        <p:spPr bwMode="auto">
          <a:xfrm>
            <a:off x="13250485" y="703902"/>
            <a:ext cx="573064" cy="540060"/>
          </a:xfrm>
          <a:prstGeom prst="ellipse">
            <a:avLst/>
          </a:prstGeom>
          <a:noFill/>
          <a:ln w="25400" cap="flat" cmpd="sng" algn="ctr">
            <a:solidFill>
              <a:schemeClr val="bg2"/>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328613" rtl="0" eaLnBrk="0" fontAlgn="base" hangingPunct="0">
        <a:spcBef>
          <a:spcPct val="0"/>
        </a:spcBef>
        <a:spcAft>
          <a:spcPct val="0"/>
        </a:spcAft>
        <a:defRPr sz="3375">
          <a:solidFill>
            <a:schemeClr val="bg1"/>
          </a:solidFill>
          <a:latin typeface="Roboto Bold"/>
          <a:ea typeface="MS PGothic" panose="020B0600070205080204" pitchFamily="34" charset="-128"/>
          <a:cs typeface="Roboto Bold"/>
          <a:sym typeface="Helvetica Light" charset="0"/>
        </a:defRPr>
      </a:lvl1pPr>
      <a:lvl2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2pPr>
      <a:lvl3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3pPr>
      <a:lvl4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4pPr>
      <a:lvl5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8907977" y="9684544"/>
            <a:ext cx="4912043" cy="547688"/>
          </a:xfrm>
          <a:prstGeom prst="rect">
            <a:avLst/>
          </a:prstGeom>
        </p:spPr>
        <p:txBody>
          <a:bodyPr vert="horz" lIns="91440" tIns="45720" rIns="91440" bIns="45720" rtlCol="0" anchor="ctr"/>
          <a:lstStyle>
            <a:lvl1pPr algn="r">
              <a:defRPr sz="1013">
                <a:solidFill>
                  <a:schemeClr val="bg1"/>
                </a:solidFill>
              </a:defRPr>
            </a:lvl1pPr>
          </a:lstStyle>
          <a:p>
            <a:r>
              <a:rPr lang="id-ID" smtClean="0"/>
              <a:t>International Business Plan</a:t>
            </a:r>
            <a:endParaRPr lang="id-ID" dirty="0"/>
          </a:p>
        </p:txBody>
      </p:sp>
      <p:sp>
        <p:nvSpPr>
          <p:cNvPr id="12" name="AutoShape 9"/>
          <p:cNvSpPr>
            <a:spLocks/>
          </p:cNvSpPr>
          <p:nvPr userDrawn="1"/>
        </p:nvSpPr>
        <p:spPr bwMode="auto">
          <a:xfrm>
            <a:off x="2267954" y="9776667"/>
            <a:ext cx="177648" cy="158354"/>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3" name="AutoShape 10"/>
          <p:cNvSpPr>
            <a:spLocks/>
          </p:cNvSpPr>
          <p:nvPr userDrawn="1"/>
        </p:nvSpPr>
        <p:spPr bwMode="auto">
          <a:xfrm flipH="1">
            <a:off x="1796902" y="9775009"/>
            <a:ext cx="177334" cy="187397"/>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4" name="AutoShape 11"/>
          <p:cNvSpPr>
            <a:spLocks/>
          </p:cNvSpPr>
          <p:nvPr userDrawn="1"/>
        </p:nvSpPr>
        <p:spPr bwMode="auto">
          <a:xfrm>
            <a:off x="1311338" y="9792850"/>
            <a:ext cx="247764" cy="158354"/>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5" name="AutoShape 12"/>
          <p:cNvSpPr>
            <a:spLocks/>
          </p:cNvSpPr>
          <p:nvPr userDrawn="1"/>
        </p:nvSpPr>
        <p:spPr bwMode="auto">
          <a:xfrm>
            <a:off x="927156" y="9755490"/>
            <a:ext cx="80541" cy="208360"/>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6" name="Oval 15"/>
          <p:cNvSpPr/>
          <p:nvPr userDrawn="1"/>
        </p:nvSpPr>
        <p:spPr bwMode="auto">
          <a:xfrm>
            <a:off x="778315"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7" name="Oval 16"/>
          <p:cNvSpPr/>
          <p:nvPr userDrawn="1"/>
        </p:nvSpPr>
        <p:spPr bwMode="auto">
          <a:xfrm>
            <a:off x="1233696"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8" name="Oval 17"/>
          <p:cNvSpPr/>
          <p:nvPr userDrawn="1"/>
        </p:nvSpPr>
        <p:spPr bwMode="auto">
          <a:xfrm>
            <a:off x="1698745" y="9681451"/>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9" name="Oval 18"/>
          <p:cNvSpPr/>
          <p:nvPr userDrawn="1"/>
        </p:nvSpPr>
        <p:spPr bwMode="auto">
          <a:xfrm>
            <a:off x="2175126" y="9680005"/>
            <a:ext cx="378224" cy="356441"/>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marR="0" indent="0" algn="l" defTabSz="9525" rtl="0" eaLnBrk="1" fontAlgn="base" latinLnBrk="0" hangingPunct="0">
              <a:lnSpc>
                <a:spcPct val="110000"/>
              </a:lnSpc>
              <a:spcBef>
                <a:spcPct val="0"/>
              </a:spcBef>
              <a:spcAft>
                <a:spcPct val="0"/>
              </a:spcAft>
              <a:buClrTx/>
              <a:buSzTx/>
              <a:buFontTx/>
              <a:buNone/>
              <a:tabLst/>
            </a:pPr>
            <a:endParaRPr kumimoji="0" lang="id-ID" sz="18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328613"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charset="0"/>
        </a:defRPr>
      </a:lvl1pPr>
      <a:lvl2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2pPr>
      <a:lvl3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3pPr>
      <a:lvl4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4pPr>
      <a:lvl5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26773" y="0"/>
            <a:ext cx="1460774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350"/>
          </a:p>
        </p:txBody>
      </p:sp>
      <p:sp>
        <p:nvSpPr>
          <p:cNvPr id="5" name="Picture Placeholder 4"/>
          <p:cNvSpPr>
            <a:spLocks noGrp="1"/>
          </p:cNvSpPr>
          <p:nvPr>
            <p:ph type="pic" sz="quarter" idx="10"/>
          </p:nvPr>
        </p:nvSpPr>
        <p:spPr>
          <a:xfrm>
            <a:off x="5921658" y="3278028"/>
            <a:ext cx="2968060" cy="3730943"/>
          </a:xfrm>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7276208" y="5159575"/>
            <a:ext cx="0" cy="116978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7276208" y="3540622"/>
            <a:ext cx="2390477" cy="1268909"/>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4337" name="AutoShape 1"/>
          <p:cNvSpPr>
            <a:spLocks/>
          </p:cNvSpPr>
          <p:nvPr/>
        </p:nvSpPr>
        <p:spPr bwMode="auto">
          <a:xfrm>
            <a:off x="1429941" y="4955084"/>
            <a:ext cx="4280892" cy="17037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429941" y="3680817"/>
            <a:ext cx="4280892"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See Our</a:t>
            </a:r>
          </a:p>
          <a:p>
            <a:pPr defTabSz="328613">
              <a:lnSpc>
                <a:spcPct val="100000"/>
              </a:lnSpc>
              <a:defRPr/>
            </a:pPr>
            <a:r>
              <a:rPr lang="en-US" sz="3375" dirty="0">
                <a:solidFill>
                  <a:schemeClr val="bg1"/>
                </a:solidFill>
                <a:latin typeface="Roboto" charset="0"/>
                <a:ea typeface="ＭＳ Ｐゴシック" charset="0"/>
                <a:cs typeface="Roboto" charset="0"/>
                <a:sym typeface="Roboto" charset="0"/>
              </a:rPr>
              <a:t>Company Timeline</a:t>
            </a:r>
            <a:endParaRPr lang="en-US" sz="1350" dirty="0">
              <a:solidFill>
                <a:schemeClr val="bg1"/>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6926164" y="4809530"/>
            <a:ext cx="700980" cy="70098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4342" name="AutoShape 6"/>
          <p:cNvSpPr>
            <a:spLocks/>
          </p:cNvSpPr>
          <p:nvPr/>
        </p:nvSpPr>
        <p:spPr bwMode="auto">
          <a:xfrm>
            <a:off x="7061895" y="505152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2013</a:t>
            </a:r>
            <a:endParaRPr lang="en-US" sz="1350" dirty="0">
              <a:solidFill>
                <a:schemeClr val="tx2"/>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6814543" y="6329364"/>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45" name="AutoShape 9"/>
          <p:cNvSpPr>
            <a:spLocks/>
          </p:cNvSpPr>
          <p:nvPr/>
        </p:nvSpPr>
        <p:spPr bwMode="auto">
          <a:xfrm>
            <a:off x="8659415" y="6456164"/>
            <a:ext cx="3996929"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8661202" y="6075760"/>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Love What You do</a:t>
            </a:r>
            <a:endParaRPr lang="en-US" sz="1350"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7054751" y="6599039"/>
            <a:ext cx="443805" cy="384870"/>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4348" name="AutoShape 12"/>
          <p:cNvSpPr>
            <a:spLocks/>
          </p:cNvSpPr>
          <p:nvPr/>
        </p:nvSpPr>
        <p:spPr bwMode="auto">
          <a:xfrm>
            <a:off x="7627144" y="5159572"/>
            <a:ext cx="6927056" cy="45719"/>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cubicBezTo>
                  <a:pt x="14400" y="14400"/>
                  <a:pt x="7200" y="7200"/>
                  <a:pt x="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1350">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9666685" y="2547640"/>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1125">
                <a:solidFill>
                  <a:schemeClr val="bg1"/>
                </a:solidFill>
              </a:rPr>
              <a:pPr algn="ctr" eaLnBrk="1">
                <a:lnSpc>
                  <a:spcPct val="100000"/>
                </a:lnSpc>
              </a:pPr>
              <a:t>100</a:t>
            </a:fld>
            <a:endParaRPr lang="en-US" sz="1350" dirty="0">
              <a:solidFill>
                <a:schemeClr val="bg1"/>
              </a:solidFill>
            </a:endParaRPr>
          </a:p>
        </p:txBody>
      </p:sp>
      <p:sp>
        <p:nvSpPr>
          <p:cNvPr id="106500" name="AutoShape 4"/>
          <p:cNvSpPr>
            <a:spLocks/>
          </p:cNvSpPr>
          <p:nvPr/>
        </p:nvSpPr>
        <p:spPr bwMode="auto">
          <a:xfrm>
            <a:off x="5282208" y="3637955"/>
            <a:ext cx="3988892" cy="3988892"/>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06501" name="AutoShape 5"/>
          <p:cNvSpPr>
            <a:spLocks/>
          </p:cNvSpPr>
          <p:nvPr/>
        </p:nvSpPr>
        <p:spPr bwMode="auto">
          <a:xfrm>
            <a:off x="5449193" y="3804941"/>
            <a:ext cx="3654921" cy="3654921"/>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6502" name="AutoShape 6"/>
          <p:cNvSpPr>
            <a:spLocks/>
          </p:cNvSpPr>
          <p:nvPr/>
        </p:nvSpPr>
        <p:spPr bwMode="auto">
          <a:xfrm rot="5400000">
            <a:off x="9005888" y="5281911"/>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3" name="AutoShape 7"/>
          <p:cNvSpPr>
            <a:spLocks/>
          </p:cNvSpPr>
          <p:nvPr/>
        </p:nvSpPr>
        <p:spPr bwMode="auto">
          <a:xfrm rot="5400000">
            <a:off x="4809828" y="5281911"/>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4" name="AutoShape 8"/>
          <p:cNvSpPr>
            <a:spLocks/>
          </p:cNvSpPr>
          <p:nvPr/>
        </p:nvSpPr>
        <p:spPr bwMode="auto">
          <a:xfrm rot="2700000">
            <a:off x="8391972" y="3798243"/>
            <a:ext cx="736700" cy="737592"/>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5" name="AutoShape 9"/>
          <p:cNvSpPr>
            <a:spLocks/>
          </p:cNvSpPr>
          <p:nvPr/>
        </p:nvSpPr>
        <p:spPr bwMode="auto">
          <a:xfrm rot="2700000">
            <a:off x="5424191" y="6766025"/>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6" name="AutoShape 10"/>
          <p:cNvSpPr>
            <a:spLocks/>
          </p:cNvSpPr>
          <p:nvPr/>
        </p:nvSpPr>
        <p:spPr bwMode="auto">
          <a:xfrm rot="8100000">
            <a:off x="8391526" y="6766025"/>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7" name="AutoShape 11"/>
          <p:cNvSpPr>
            <a:spLocks/>
          </p:cNvSpPr>
          <p:nvPr/>
        </p:nvSpPr>
        <p:spPr bwMode="auto">
          <a:xfrm rot="8100000">
            <a:off x="5424191" y="3798689"/>
            <a:ext cx="737592" cy="736700"/>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6508" name="AutoShape 12"/>
          <p:cNvSpPr>
            <a:spLocks/>
          </p:cNvSpPr>
          <p:nvPr/>
        </p:nvSpPr>
        <p:spPr bwMode="auto">
          <a:xfrm>
            <a:off x="5594747" y="4013895"/>
            <a:ext cx="399158" cy="367904"/>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29225" tIns="29225" rIns="29225" bIns="29225" anchor="ctr"/>
          <a:lstStyle/>
          <a:p>
            <a:endParaRPr lang="id-ID" sz="1350">
              <a:solidFill>
                <a:schemeClr val="bg1"/>
              </a:solidFill>
            </a:endParaRPr>
          </a:p>
        </p:txBody>
      </p:sp>
      <p:sp>
        <p:nvSpPr>
          <p:cNvPr id="106509" name="AutoShape 13"/>
          <p:cNvSpPr>
            <a:spLocks/>
          </p:cNvSpPr>
          <p:nvPr/>
        </p:nvSpPr>
        <p:spPr bwMode="auto">
          <a:xfrm>
            <a:off x="9197876" y="5489973"/>
            <a:ext cx="353616" cy="321469"/>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6510" name="AutoShape 14"/>
          <p:cNvSpPr>
            <a:spLocks/>
          </p:cNvSpPr>
          <p:nvPr/>
        </p:nvSpPr>
        <p:spPr bwMode="auto">
          <a:xfrm>
            <a:off x="5618858" y="6958907"/>
            <a:ext cx="350044" cy="350936"/>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29225" tIns="29225" rIns="29225" bIns="29225" anchor="ctr"/>
          <a:lstStyle/>
          <a:p>
            <a:endParaRPr lang="id-ID" sz="1350">
              <a:solidFill>
                <a:schemeClr val="bg1"/>
              </a:solidFill>
            </a:endParaRPr>
          </a:p>
        </p:txBody>
      </p:sp>
      <p:sp>
        <p:nvSpPr>
          <p:cNvPr id="106511" name="AutoShape 15"/>
          <p:cNvSpPr>
            <a:spLocks/>
          </p:cNvSpPr>
          <p:nvPr/>
        </p:nvSpPr>
        <p:spPr bwMode="auto">
          <a:xfrm>
            <a:off x="8563868" y="6973193"/>
            <a:ext cx="391121" cy="314325"/>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29225" tIns="29225" rIns="29225" bIns="29225" anchor="ctr"/>
          <a:lstStyle/>
          <a:p>
            <a:endParaRPr lang="id-ID" sz="1350">
              <a:solidFill>
                <a:schemeClr val="bg1"/>
              </a:solidFill>
            </a:endParaRPr>
          </a:p>
        </p:txBody>
      </p:sp>
      <p:sp>
        <p:nvSpPr>
          <p:cNvPr id="106512" name="AutoShape 16"/>
          <p:cNvSpPr>
            <a:spLocks/>
          </p:cNvSpPr>
          <p:nvPr/>
        </p:nvSpPr>
        <p:spPr bwMode="auto">
          <a:xfrm>
            <a:off x="8587979" y="4000500"/>
            <a:ext cx="350044" cy="350044"/>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29225" tIns="29225" rIns="29225" bIns="29225" anchor="ctr"/>
          <a:lstStyle/>
          <a:p>
            <a:endParaRPr lang="id-ID" sz="1350">
              <a:solidFill>
                <a:schemeClr val="bg1"/>
              </a:solidFill>
            </a:endParaRPr>
          </a:p>
        </p:txBody>
      </p:sp>
      <p:sp>
        <p:nvSpPr>
          <p:cNvPr id="106513" name="AutoShape 17"/>
          <p:cNvSpPr>
            <a:spLocks/>
          </p:cNvSpPr>
          <p:nvPr/>
        </p:nvSpPr>
        <p:spPr bwMode="auto">
          <a:xfrm>
            <a:off x="5000029" y="5493544"/>
            <a:ext cx="347366" cy="314325"/>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6514" name="AutoShape 18"/>
          <p:cNvSpPr>
            <a:spLocks/>
          </p:cNvSpPr>
          <p:nvPr/>
        </p:nvSpPr>
        <p:spPr bwMode="auto">
          <a:xfrm>
            <a:off x="2139851" y="3906739"/>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3526631" y="357276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496914" y="5514975"/>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2883694" y="5181004"/>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2139851" y="7114282"/>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3530204" y="678031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9740801" y="3906739"/>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9740801" y="357276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0383739" y="5514975"/>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0383739" y="5181004"/>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9740801" y="7114282"/>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9740801" y="678031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1125">
                <a:solidFill>
                  <a:schemeClr val="bg1"/>
                </a:solidFill>
              </a:rPr>
              <a:pPr algn="ctr" eaLnBrk="1">
                <a:lnSpc>
                  <a:spcPct val="100000"/>
                </a:lnSpc>
              </a:pPr>
              <a:t>101</a:t>
            </a:fld>
            <a:endParaRPr lang="en-US" sz="1350">
              <a:solidFill>
                <a:schemeClr val="bg1"/>
              </a:solidFill>
            </a:endParaRPr>
          </a:p>
        </p:txBody>
      </p:sp>
      <p:sp>
        <p:nvSpPr>
          <p:cNvPr id="107524" name="AutoShape 4"/>
          <p:cNvSpPr>
            <a:spLocks/>
          </p:cNvSpPr>
          <p:nvPr/>
        </p:nvSpPr>
        <p:spPr bwMode="auto">
          <a:xfrm>
            <a:off x="6397526" y="3585270"/>
            <a:ext cx="2600325" cy="4446985"/>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7525" name="AutoShape 5"/>
          <p:cNvSpPr>
            <a:spLocks/>
          </p:cNvSpPr>
          <p:nvPr/>
        </p:nvSpPr>
        <p:spPr bwMode="auto">
          <a:xfrm>
            <a:off x="0" y="4914901"/>
            <a:ext cx="7580710" cy="1787723"/>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07526" name="AutoShape 6"/>
          <p:cNvSpPr>
            <a:spLocks/>
          </p:cNvSpPr>
          <p:nvPr/>
        </p:nvSpPr>
        <p:spPr bwMode="auto">
          <a:xfrm>
            <a:off x="6218040" y="3169147"/>
            <a:ext cx="938510" cy="938510"/>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7527" name="AutoShape 7"/>
          <p:cNvSpPr>
            <a:spLocks/>
          </p:cNvSpPr>
          <p:nvPr/>
        </p:nvSpPr>
        <p:spPr bwMode="auto">
          <a:xfrm>
            <a:off x="7814668" y="3862090"/>
            <a:ext cx="937617" cy="938510"/>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7528" name="AutoShape 8"/>
          <p:cNvSpPr>
            <a:spLocks/>
          </p:cNvSpPr>
          <p:nvPr/>
        </p:nvSpPr>
        <p:spPr bwMode="auto">
          <a:xfrm>
            <a:off x="8507612" y="5351563"/>
            <a:ext cx="937617" cy="938510"/>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7529" name="AutoShape 9"/>
          <p:cNvSpPr>
            <a:spLocks/>
          </p:cNvSpPr>
          <p:nvPr/>
        </p:nvSpPr>
        <p:spPr bwMode="auto">
          <a:xfrm>
            <a:off x="7816453" y="7000875"/>
            <a:ext cx="934046" cy="933153"/>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07530" name="AutoShape 10"/>
          <p:cNvSpPr>
            <a:spLocks/>
          </p:cNvSpPr>
          <p:nvPr/>
        </p:nvSpPr>
        <p:spPr bwMode="auto">
          <a:xfrm>
            <a:off x="6215361" y="7467005"/>
            <a:ext cx="943868" cy="943868"/>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07531" name="AutoShape 11"/>
          <p:cNvSpPr>
            <a:spLocks/>
          </p:cNvSpPr>
          <p:nvPr/>
        </p:nvSpPr>
        <p:spPr bwMode="auto">
          <a:xfrm>
            <a:off x="9445229" y="3691533"/>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9445229" y="340042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0039053" y="5529264"/>
            <a:ext cx="3348633"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0039053" y="523815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9445229" y="7282161"/>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9445229" y="6991053"/>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2348806" y="7539336"/>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4412456" y="724822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2348806" y="3471864"/>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4412456" y="318075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503164" y="5339954"/>
            <a:ext cx="419516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err="1">
                <a:solidFill>
                  <a:schemeClr val="tx2"/>
                </a:solidFill>
                <a:latin typeface="Roboto" charset="0"/>
                <a:ea typeface="ＭＳ Ｐゴシック" charset="0"/>
                <a:cs typeface="Roboto" charset="0"/>
                <a:sym typeface="Roboto" charset="0"/>
              </a:rPr>
              <a:t>Lorem</a:t>
            </a:r>
            <a:r>
              <a:rPr lang="en-US" sz="1463" dirty="0">
                <a:solidFill>
                  <a:schemeClr val="tx2"/>
                </a:solidFill>
                <a:latin typeface="Roboto" charset="0"/>
                <a:ea typeface="ＭＳ Ｐゴシック" charset="0"/>
                <a:cs typeface="Roboto" charset="0"/>
                <a:sym typeface="Roboto" charset="0"/>
              </a:rPr>
              <a:t> of for </a:t>
            </a:r>
            <a:r>
              <a:rPr lang="en-US" sz="1463" dirty="0" err="1">
                <a:solidFill>
                  <a:schemeClr val="tx2"/>
                </a:solidFill>
                <a:latin typeface="Roboto" charset="0"/>
                <a:ea typeface="ＭＳ Ｐゴシック" charset="0"/>
                <a:cs typeface="Roboto" charset="0"/>
                <a:sym typeface="Roboto" charset="0"/>
              </a:rPr>
              <a:t>ipsum</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randomised</a:t>
            </a:r>
            <a:r>
              <a:rPr lang="en-US" sz="1463" dirty="0">
                <a:solidFill>
                  <a:schemeClr val="tx2"/>
                </a:solidFill>
                <a:latin typeface="Roboto" charset="0"/>
                <a:ea typeface="ＭＳ Ｐゴシック" charset="0"/>
                <a:cs typeface="Roboto" charset="0"/>
                <a:sym typeface="Roboto" charset="0"/>
              </a:rPr>
              <a:t> words our, don't look even night offer slightly </a:t>
            </a:r>
            <a:r>
              <a:rPr lang="en-US" sz="1463" dirty="0" err="1">
                <a:solidFill>
                  <a:schemeClr val="tx2"/>
                </a:solidFill>
                <a:latin typeface="Roboto" charset="0"/>
                <a:ea typeface="ＭＳ Ｐゴシック" charset="0"/>
                <a:cs typeface="Roboto" charset="0"/>
                <a:sym typeface="Roboto" charset="0"/>
              </a:rPr>
              <a:t>beration</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Lorem</a:t>
            </a:r>
            <a:r>
              <a:rPr lang="en-US" sz="1463" dirty="0">
                <a:solidFill>
                  <a:schemeClr val="tx2"/>
                </a:solidFill>
                <a:latin typeface="Roboto" charset="0"/>
                <a:ea typeface="ＭＳ Ｐゴシック" charset="0"/>
                <a:cs typeface="Roboto" charset="0"/>
                <a:sym typeface="Roboto" charset="0"/>
              </a:rPr>
              <a:t> of for </a:t>
            </a:r>
            <a:r>
              <a:rPr lang="en-US" sz="1463" dirty="0" err="1">
                <a:solidFill>
                  <a:schemeClr val="tx2"/>
                </a:solidFill>
                <a:latin typeface="Roboto" charset="0"/>
                <a:ea typeface="ＭＳ Ｐゴシック" charset="0"/>
                <a:cs typeface="Roboto" charset="0"/>
                <a:sym typeface="Roboto" charset="0"/>
              </a:rPr>
              <a:t>ipsum</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randomised</a:t>
            </a:r>
            <a:r>
              <a:rPr lang="en-US" sz="1463" dirty="0">
                <a:solidFill>
                  <a:schemeClr val="tx2"/>
                </a:solidFill>
                <a:latin typeface="Roboto" charset="0"/>
                <a:ea typeface="ＭＳ Ｐゴシック" charset="0"/>
                <a:cs typeface="Roboto" charset="0"/>
                <a:sym typeface="Roboto" charset="0"/>
              </a:rPr>
              <a:t>.</a:t>
            </a:r>
            <a:endParaRPr lang="en-US" sz="1350"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8157568" y="7274123"/>
            <a:ext cx="289322" cy="385763"/>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7543" name="AutoShape 23"/>
          <p:cNvSpPr>
            <a:spLocks/>
          </p:cNvSpPr>
          <p:nvPr/>
        </p:nvSpPr>
        <p:spPr bwMode="auto">
          <a:xfrm>
            <a:off x="6493075" y="7741147"/>
            <a:ext cx="338435" cy="386655"/>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7544" name="AutoShape 24"/>
          <p:cNvSpPr>
            <a:spLocks/>
          </p:cNvSpPr>
          <p:nvPr/>
        </p:nvSpPr>
        <p:spPr bwMode="auto">
          <a:xfrm>
            <a:off x="8095953" y="4143375"/>
            <a:ext cx="375940" cy="375941"/>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7545" name="AutoShape 25"/>
          <p:cNvSpPr>
            <a:spLocks/>
          </p:cNvSpPr>
          <p:nvPr/>
        </p:nvSpPr>
        <p:spPr bwMode="auto">
          <a:xfrm>
            <a:off x="8787112" y="5667673"/>
            <a:ext cx="379511" cy="306288"/>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7546" name="AutoShape 26"/>
          <p:cNvSpPr>
            <a:spLocks/>
          </p:cNvSpPr>
          <p:nvPr/>
        </p:nvSpPr>
        <p:spPr bwMode="auto">
          <a:xfrm>
            <a:off x="6493074" y="3444181"/>
            <a:ext cx="388442" cy="38844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7547" name="AutoShape 27"/>
          <p:cNvSpPr>
            <a:spLocks/>
          </p:cNvSpPr>
          <p:nvPr/>
        </p:nvSpPr>
        <p:spPr bwMode="auto">
          <a:xfrm>
            <a:off x="6422530" y="5625703"/>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1125">
                <a:solidFill>
                  <a:schemeClr val="bg1"/>
                </a:solidFill>
              </a:rPr>
              <a:pPr algn="ctr" eaLnBrk="1">
                <a:lnSpc>
                  <a:spcPct val="100000"/>
                </a:lnSpc>
              </a:pPr>
              <a:t>102</a:t>
            </a:fld>
            <a:endParaRPr lang="en-US" sz="1350">
              <a:solidFill>
                <a:schemeClr val="bg1"/>
              </a:solidFill>
            </a:endParaRPr>
          </a:p>
        </p:txBody>
      </p:sp>
      <p:sp>
        <p:nvSpPr>
          <p:cNvPr id="108548" name="AutoShape 4"/>
          <p:cNvSpPr>
            <a:spLocks/>
          </p:cNvSpPr>
          <p:nvPr/>
        </p:nvSpPr>
        <p:spPr bwMode="auto">
          <a:xfrm>
            <a:off x="4286548" y="3986213"/>
            <a:ext cx="1458218" cy="750094"/>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49" name="AutoShape 5"/>
          <p:cNvSpPr>
            <a:spLocks/>
          </p:cNvSpPr>
          <p:nvPr/>
        </p:nvSpPr>
        <p:spPr bwMode="auto">
          <a:xfrm>
            <a:off x="4286548" y="5421214"/>
            <a:ext cx="1458218" cy="1150144"/>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50" name="AutoShape 6"/>
          <p:cNvSpPr>
            <a:spLocks/>
          </p:cNvSpPr>
          <p:nvPr/>
        </p:nvSpPr>
        <p:spPr bwMode="auto">
          <a:xfrm>
            <a:off x="4286548" y="6907114"/>
            <a:ext cx="2980730" cy="1059061"/>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51" name="AutoShape 7"/>
          <p:cNvSpPr>
            <a:spLocks/>
          </p:cNvSpPr>
          <p:nvPr/>
        </p:nvSpPr>
        <p:spPr bwMode="auto">
          <a:xfrm>
            <a:off x="8808542" y="6636544"/>
            <a:ext cx="1458218" cy="250031"/>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52" name="AutoShape 8"/>
          <p:cNvSpPr>
            <a:spLocks/>
          </p:cNvSpPr>
          <p:nvPr/>
        </p:nvSpPr>
        <p:spPr bwMode="auto">
          <a:xfrm>
            <a:off x="8808542" y="4783635"/>
            <a:ext cx="1458218" cy="578644"/>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53" name="AutoShape 9"/>
          <p:cNvSpPr>
            <a:spLocks/>
          </p:cNvSpPr>
          <p:nvPr/>
        </p:nvSpPr>
        <p:spPr bwMode="auto">
          <a:xfrm>
            <a:off x="7308355" y="3353098"/>
            <a:ext cx="3370064" cy="523280"/>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08554" name="AutoShape 10"/>
          <p:cNvSpPr>
            <a:spLocks/>
          </p:cNvSpPr>
          <p:nvPr/>
        </p:nvSpPr>
        <p:spPr bwMode="auto">
          <a:xfrm>
            <a:off x="6637735" y="3862091"/>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8555" name="AutoShape 11"/>
          <p:cNvSpPr>
            <a:spLocks/>
          </p:cNvSpPr>
          <p:nvPr/>
        </p:nvSpPr>
        <p:spPr bwMode="auto">
          <a:xfrm>
            <a:off x="7795023" y="4272856"/>
            <a:ext cx="1298377" cy="124747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8556" name="AutoShape 12"/>
          <p:cNvSpPr>
            <a:spLocks/>
          </p:cNvSpPr>
          <p:nvPr/>
        </p:nvSpPr>
        <p:spPr bwMode="auto">
          <a:xfrm>
            <a:off x="7795022" y="5865913"/>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8557" name="AutoShape 13"/>
          <p:cNvSpPr>
            <a:spLocks/>
          </p:cNvSpPr>
          <p:nvPr/>
        </p:nvSpPr>
        <p:spPr bwMode="auto">
          <a:xfrm>
            <a:off x="6637735" y="6277571"/>
            <a:ext cx="1299270" cy="1247478"/>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08558" name="AutoShape 14"/>
          <p:cNvSpPr>
            <a:spLocks/>
          </p:cNvSpPr>
          <p:nvPr/>
        </p:nvSpPr>
        <p:spPr bwMode="auto">
          <a:xfrm>
            <a:off x="5485805" y="5865913"/>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08559" name="AutoShape 15"/>
          <p:cNvSpPr>
            <a:spLocks/>
          </p:cNvSpPr>
          <p:nvPr/>
        </p:nvSpPr>
        <p:spPr bwMode="auto">
          <a:xfrm>
            <a:off x="5459910" y="4272856"/>
            <a:ext cx="1298377" cy="124747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108560" name="AutoShape 16"/>
          <p:cNvSpPr>
            <a:spLocks/>
          </p:cNvSpPr>
          <p:nvPr/>
        </p:nvSpPr>
        <p:spPr bwMode="auto">
          <a:xfrm>
            <a:off x="10406063" y="381208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0406064" y="4103192"/>
            <a:ext cx="2981623"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8279012" y="4881861"/>
            <a:ext cx="330398" cy="278606"/>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08563" name="AutoShape 19"/>
          <p:cNvSpPr>
            <a:spLocks/>
          </p:cNvSpPr>
          <p:nvPr/>
        </p:nvSpPr>
        <p:spPr bwMode="auto">
          <a:xfrm>
            <a:off x="5963544" y="6169522"/>
            <a:ext cx="343793" cy="343793"/>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08564" name="AutoShape 20"/>
          <p:cNvSpPr>
            <a:spLocks/>
          </p:cNvSpPr>
          <p:nvPr/>
        </p:nvSpPr>
        <p:spPr bwMode="auto">
          <a:xfrm>
            <a:off x="5913537" y="4849714"/>
            <a:ext cx="376833" cy="3429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21431" tIns="21431" rIns="21431" bIns="21431" anchor="ctr"/>
          <a:lstStyle/>
          <a:p>
            <a:endParaRPr lang="id-ID" sz="1350">
              <a:solidFill>
                <a:schemeClr val="bg1"/>
              </a:solidFill>
            </a:endParaRPr>
          </a:p>
        </p:txBody>
      </p:sp>
      <p:sp>
        <p:nvSpPr>
          <p:cNvPr id="108565" name="AutoShape 21"/>
          <p:cNvSpPr>
            <a:spLocks/>
          </p:cNvSpPr>
          <p:nvPr/>
        </p:nvSpPr>
        <p:spPr bwMode="auto">
          <a:xfrm>
            <a:off x="7144048" y="4174629"/>
            <a:ext cx="281285" cy="300038"/>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08566" name="AutoShape 22"/>
          <p:cNvSpPr>
            <a:spLocks/>
          </p:cNvSpPr>
          <p:nvPr/>
        </p:nvSpPr>
        <p:spPr bwMode="auto">
          <a:xfrm>
            <a:off x="7102972" y="6912472"/>
            <a:ext cx="346472" cy="300038"/>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108567" name="AutoShape 23"/>
          <p:cNvSpPr>
            <a:spLocks/>
          </p:cNvSpPr>
          <p:nvPr/>
        </p:nvSpPr>
        <p:spPr bwMode="auto">
          <a:xfrm>
            <a:off x="8272760" y="6169522"/>
            <a:ext cx="342900" cy="3429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08568" name="AutoShape 24"/>
          <p:cNvSpPr>
            <a:spLocks/>
          </p:cNvSpPr>
          <p:nvPr/>
        </p:nvSpPr>
        <p:spPr bwMode="auto">
          <a:xfrm>
            <a:off x="10438210" y="523190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0438209" y="5523904"/>
            <a:ext cx="2982516"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0438210" y="674191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0438209" y="7033916"/>
            <a:ext cx="2911079"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2938166" y="523190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1132583" y="5523904"/>
            <a:ext cx="2982516"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2938166" y="381208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1132583" y="4103192"/>
            <a:ext cx="2982516"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2938166" y="674191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1132583" y="7033916"/>
            <a:ext cx="2982516"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1125">
                <a:solidFill>
                  <a:schemeClr val="bg1"/>
                </a:solidFill>
              </a:rPr>
              <a:pPr algn="ctr" eaLnBrk="1">
                <a:lnSpc>
                  <a:spcPct val="100000"/>
                </a:lnSpc>
              </a:pPr>
              <a:t>103</a:t>
            </a:fld>
            <a:endParaRPr lang="en-US" sz="1350">
              <a:solidFill>
                <a:schemeClr val="bg1"/>
              </a:solidFill>
            </a:endParaRPr>
          </a:p>
        </p:txBody>
      </p:sp>
      <p:sp>
        <p:nvSpPr>
          <p:cNvPr id="109574" name="AutoShape 6"/>
          <p:cNvSpPr>
            <a:spLocks/>
          </p:cNvSpPr>
          <p:nvPr/>
        </p:nvSpPr>
        <p:spPr bwMode="auto">
          <a:xfrm rot="-2700000">
            <a:off x="4951810" y="4849714"/>
            <a:ext cx="4649689" cy="1551980"/>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9575" name="AutoShape 7"/>
          <p:cNvSpPr>
            <a:spLocks/>
          </p:cNvSpPr>
          <p:nvPr/>
        </p:nvSpPr>
        <p:spPr bwMode="auto">
          <a:xfrm rot="-8100000">
            <a:off x="4952256" y="4850161"/>
            <a:ext cx="4648796" cy="1551086"/>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9576" name="AutoShape 8"/>
          <p:cNvSpPr>
            <a:spLocks/>
          </p:cNvSpPr>
          <p:nvPr/>
        </p:nvSpPr>
        <p:spPr bwMode="auto">
          <a:xfrm>
            <a:off x="5060752" y="354330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09577" name="AutoShape 9"/>
          <p:cNvSpPr>
            <a:spLocks/>
          </p:cNvSpPr>
          <p:nvPr/>
        </p:nvSpPr>
        <p:spPr bwMode="auto">
          <a:xfrm>
            <a:off x="8558510" y="6795492"/>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9578" name="AutoShape 10"/>
          <p:cNvSpPr>
            <a:spLocks/>
          </p:cNvSpPr>
          <p:nvPr/>
        </p:nvSpPr>
        <p:spPr bwMode="auto">
          <a:xfrm>
            <a:off x="6792218" y="5180112"/>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09579" name="AutoShape 11"/>
          <p:cNvSpPr>
            <a:spLocks/>
          </p:cNvSpPr>
          <p:nvPr/>
        </p:nvSpPr>
        <p:spPr bwMode="auto">
          <a:xfrm>
            <a:off x="5060752" y="6816923"/>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09580" name="AutoShape 12"/>
          <p:cNvSpPr>
            <a:spLocks/>
          </p:cNvSpPr>
          <p:nvPr/>
        </p:nvSpPr>
        <p:spPr bwMode="auto">
          <a:xfrm>
            <a:off x="8558510" y="354330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9581" name="AutoShape 13"/>
          <p:cNvSpPr>
            <a:spLocks/>
          </p:cNvSpPr>
          <p:nvPr/>
        </p:nvSpPr>
        <p:spPr bwMode="auto">
          <a:xfrm>
            <a:off x="5996583" y="5364957"/>
            <a:ext cx="181273" cy="181273"/>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9582" name="AutoShape 14"/>
          <p:cNvSpPr>
            <a:spLocks/>
          </p:cNvSpPr>
          <p:nvPr/>
        </p:nvSpPr>
        <p:spPr bwMode="auto">
          <a:xfrm>
            <a:off x="8375452" y="5739111"/>
            <a:ext cx="181273" cy="181273"/>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09583" name="AutoShape 15"/>
          <p:cNvSpPr>
            <a:spLocks/>
          </p:cNvSpPr>
          <p:nvPr/>
        </p:nvSpPr>
        <p:spPr bwMode="auto">
          <a:xfrm>
            <a:off x="6968133" y="6748165"/>
            <a:ext cx="181273" cy="181273"/>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09584" name="AutoShape 16"/>
          <p:cNvSpPr>
            <a:spLocks/>
          </p:cNvSpPr>
          <p:nvPr/>
        </p:nvSpPr>
        <p:spPr bwMode="auto">
          <a:xfrm>
            <a:off x="7403009" y="4369297"/>
            <a:ext cx="181273" cy="180380"/>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9585" name="AutoShape 17"/>
          <p:cNvSpPr>
            <a:spLocks/>
          </p:cNvSpPr>
          <p:nvPr/>
        </p:nvSpPr>
        <p:spPr bwMode="auto">
          <a:xfrm>
            <a:off x="7059215" y="5474793"/>
            <a:ext cx="410766" cy="379511"/>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109586" name="AutoShape 18"/>
          <p:cNvSpPr>
            <a:spLocks/>
          </p:cNvSpPr>
          <p:nvPr/>
        </p:nvSpPr>
        <p:spPr bwMode="auto">
          <a:xfrm>
            <a:off x="5300961" y="3841552"/>
            <a:ext cx="365224" cy="33129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09587" name="AutoShape 19"/>
          <p:cNvSpPr>
            <a:spLocks/>
          </p:cNvSpPr>
          <p:nvPr/>
        </p:nvSpPr>
        <p:spPr bwMode="auto">
          <a:xfrm>
            <a:off x="8881765" y="3802261"/>
            <a:ext cx="282179" cy="410766"/>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09588" name="AutoShape 20"/>
          <p:cNvSpPr>
            <a:spLocks/>
          </p:cNvSpPr>
          <p:nvPr/>
        </p:nvSpPr>
        <p:spPr bwMode="auto">
          <a:xfrm>
            <a:off x="8843367" y="7078564"/>
            <a:ext cx="360760" cy="361652"/>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109589" name="AutoShape 21"/>
          <p:cNvSpPr>
            <a:spLocks/>
          </p:cNvSpPr>
          <p:nvPr/>
        </p:nvSpPr>
        <p:spPr bwMode="auto">
          <a:xfrm>
            <a:off x="5300961" y="7118748"/>
            <a:ext cx="403622" cy="324148"/>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109590" name="AutoShape 22"/>
          <p:cNvSpPr>
            <a:spLocks/>
          </p:cNvSpPr>
          <p:nvPr/>
        </p:nvSpPr>
        <p:spPr bwMode="auto">
          <a:xfrm>
            <a:off x="10129243" y="3884414"/>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0117634" y="3536156"/>
            <a:ext cx="168592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0129243" y="7041059"/>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0117634" y="6692801"/>
            <a:ext cx="168592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471018" y="3884414"/>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2478286" y="3536156"/>
            <a:ext cx="195738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471018" y="7041059"/>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2478286" y="6692801"/>
            <a:ext cx="195738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4939755" y="4868466"/>
            <a:ext cx="4649689" cy="1551980"/>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36" name="AutoShape 7"/>
          <p:cNvSpPr>
            <a:spLocks/>
          </p:cNvSpPr>
          <p:nvPr/>
        </p:nvSpPr>
        <p:spPr bwMode="auto">
          <a:xfrm rot="16200000">
            <a:off x="4940201" y="4868914"/>
            <a:ext cx="4648796" cy="1551086"/>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1125">
                <a:solidFill>
                  <a:schemeClr val="bg1"/>
                </a:solidFill>
              </a:rPr>
              <a:pPr algn="ctr" eaLnBrk="1">
                <a:lnSpc>
                  <a:spcPct val="100000"/>
                </a:lnSpc>
              </a:pPr>
              <a:t>104</a:t>
            </a:fld>
            <a:endParaRPr lang="en-US" sz="1350">
              <a:solidFill>
                <a:schemeClr val="bg1"/>
              </a:solidFill>
            </a:endParaRPr>
          </a:p>
        </p:txBody>
      </p:sp>
      <p:sp>
        <p:nvSpPr>
          <p:cNvPr id="110596" name="AutoShape 4"/>
          <p:cNvSpPr>
            <a:spLocks/>
          </p:cNvSpPr>
          <p:nvPr/>
        </p:nvSpPr>
        <p:spPr bwMode="auto">
          <a:xfrm>
            <a:off x="-15900" y="2601219"/>
            <a:ext cx="4994375" cy="1376065"/>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0597" name="AutoShape 5"/>
          <p:cNvSpPr>
            <a:spLocks/>
          </p:cNvSpPr>
          <p:nvPr/>
        </p:nvSpPr>
        <p:spPr bwMode="auto">
          <a:xfrm>
            <a:off x="-9648" y="4052292"/>
            <a:ext cx="6107906" cy="950119"/>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0598" name="AutoShape 6"/>
          <p:cNvSpPr>
            <a:spLocks/>
          </p:cNvSpPr>
          <p:nvPr/>
        </p:nvSpPr>
        <p:spPr bwMode="auto">
          <a:xfrm>
            <a:off x="-41795" y="5386388"/>
            <a:ext cx="7510760" cy="6858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0599" name="AutoShape 7"/>
          <p:cNvSpPr>
            <a:spLocks/>
          </p:cNvSpPr>
          <p:nvPr/>
        </p:nvSpPr>
        <p:spPr bwMode="auto">
          <a:xfrm rot="10800000" flipH="1">
            <a:off x="-57869" y="6502598"/>
            <a:ext cx="6556177" cy="961728"/>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0600" name="AutoShape 8"/>
          <p:cNvSpPr>
            <a:spLocks/>
          </p:cNvSpPr>
          <p:nvPr/>
        </p:nvSpPr>
        <p:spPr bwMode="auto">
          <a:xfrm rot="10800000" flipH="1">
            <a:off x="-55191" y="7524156"/>
            <a:ext cx="5498903" cy="1392139"/>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0601" name="AutoShape 9"/>
          <p:cNvSpPr>
            <a:spLocks/>
          </p:cNvSpPr>
          <p:nvPr/>
        </p:nvSpPr>
        <p:spPr bwMode="auto">
          <a:xfrm>
            <a:off x="9684544" y="4168379"/>
            <a:ext cx="3393281"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9684544" y="6393656"/>
            <a:ext cx="3393281"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9684544" y="3824586"/>
            <a:ext cx="14001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9684544" y="6072188"/>
            <a:ext cx="14001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5143674" y="3547766"/>
            <a:ext cx="828675"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45%</a:t>
            </a:r>
            <a:endParaRPr lang="en-US" sz="1350" dirty="0">
              <a:solidFill>
                <a:schemeClr val="bg1"/>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6258099" y="4543425"/>
            <a:ext cx="828675"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53%</a:t>
            </a:r>
            <a:endParaRPr lang="en-US" sz="1350">
              <a:solidFill>
                <a:schemeClr val="bg1"/>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7672561" y="5476578"/>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75%</a:t>
            </a:r>
            <a:endParaRPr lang="en-US" sz="1350">
              <a:solidFill>
                <a:schemeClr val="bg1"/>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6672436" y="6413302"/>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55%</a:t>
            </a:r>
            <a:endParaRPr lang="en-US" sz="1350">
              <a:solidFill>
                <a:schemeClr val="bg1"/>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5669632" y="7464326"/>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50%</a:t>
            </a:r>
            <a:endParaRPr lang="en-US" sz="1350">
              <a:solidFill>
                <a:schemeClr val="bg1"/>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3691707" y="3635277"/>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4798095" y="4650581"/>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6183090" y="562213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5212432" y="65597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4141763" y="75714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1125">
                <a:solidFill>
                  <a:schemeClr val="bg1"/>
                </a:solidFill>
              </a:rPr>
              <a:pPr algn="ctr" eaLnBrk="1">
                <a:lnSpc>
                  <a:spcPct val="100000"/>
                </a:lnSpc>
              </a:pPr>
              <a:t>105</a:t>
            </a:fld>
            <a:endParaRPr lang="en-US" sz="1350">
              <a:solidFill>
                <a:schemeClr val="bg1"/>
              </a:solidFill>
            </a:endParaRPr>
          </a:p>
        </p:txBody>
      </p:sp>
      <p:sp>
        <p:nvSpPr>
          <p:cNvPr id="111620" name="AutoShape 4"/>
          <p:cNvSpPr>
            <a:spLocks/>
          </p:cNvSpPr>
          <p:nvPr/>
        </p:nvSpPr>
        <p:spPr bwMode="auto">
          <a:xfrm>
            <a:off x="7050286" y="3256658"/>
            <a:ext cx="4904185" cy="4702373"/>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1621" name="AutoShape 5"/>
          <p:cNvSpPr>
            <a:spLocks/>
          </p:cNvSpPr>
          <p:nvPr/>
        </p:nvSpPr>
        <p:spPr bwMode="auto">
          <a:xfrm>
            <a:off x="3002459" y="3241477"/>
            <a:ext cx="4695230" cy="4925616"/>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1622" name="AutoShape 6"/>
          <p:cNvSpPr>
            <a:spLocks/>
          </p:cNvSpPr>
          <p:nvPr/>
        </p:nvSpPr>
        <p:spPr bwMode="auto">
          <a:xfrm>
            <a:off x="4101704" y="5105996"/>
            <a:ext cx="2495848"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4707136" y="481488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8254008" y="5105996"/>
            <a:ext cx="2495848"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8859441" y="481488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1125">
                <a:solidFill>
                  <a:schemeClr val="bg1"/>
                </a:solidFill>
              </a:rPr>
              <a:pPr algn="ctr" eaLnBrk="1">
                <a:lnSpc>
                  <a:spcPct val="100000"/>
                </a:lnSpc>
              </a:pPr>
              <a:t>106</a:t>
            </a:fld>
            <a:endParaRPr lang="en-US" sz="1350">
              <a:solidFill>
                <a:schemeClr val="bg1"/>
              </a:solidFill>
            </a:endParaRPr>
          </a:p>
        </p:txBody>
      </p:sp>
      <p:sp>
        <p:nvSpPr>
          <p:cNvPr id="112644" name="AutoShape 4"/>
          <p:cNvSpPr>
            <a:spLocks/>
          </p:cNvSpPr>
          <p:nvPr/>
        </p:nvSpPr>
        <p:spPr bwMode="auto">
          <a:xfrm>
            <a:off x="10708780" y="4000500"/>
            <a:ext cx="2297609" cy="734914"/>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2645" name="AutoShape 5"/>
          <p:cNvSpPr>
            <a:spLocks/>
          </p:cNvSpPr>
          <p:nvPr/>
        </p:nvSpPr>
        <p:spPr bwMode="auto">
          <a:xfrm rot="16200000" flipH="1">
            <a:off x="12831366" y="4175523"/>
            <a:ext cx="731342" cy="381298"/>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2646" name="AutoShape 6"/>
          <p:cNvSpPr>
            <a:spLocks/>
          </p:cNvSpPr>
          <p:nvPr/>
        </p:nvSpPr>
        <p:spPr bwMode="auto">
          <a:xfrm>
            <a:off x="9416653" y="4368404"/>
            <a:ext cx="2456558" cy="734914"/>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2647" name="AutoShape 7"/>
          <p:cNvSpPr>
            <a:spLocks/>
          </p:cNvSpPr>
          <p:nvPr/>
        </p:nvSpPr>
        <p:spPr bwMode="auto">
          <a:xfrm>
            <a:off x="8262045" y="4735414"/>
            <a:ext cx="2309217" cy="734913"/>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2648" name="AutoShape 8"/>
          <p:cNvSpPr>
            <a:spLocks/>
          </p:cNvSpPr>
          <p:nvPr/>
        </p:nvSpPr>
        <p:spPr bwMode="auto">
          <a:xfrm>
            <a:off x="1514773" y="4000500"/>
            <a:ext cx="2410123" cy="734914"/>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2649" name="AutoShape 9"/>
          <p:cNvSpPr>
            <a:spLocks/>
          </p:cNvSpPr>
          <p:nvPr/>
        </p:nvSpPr>
        <p:spPr bwMode="auto">
          <a:xfrm rot="5400000">
            <a:off x="958007" y="4175076"/>
            <a:ext cx="731342" cy="382191"/>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2650" name="AutoShape 10"/>
          <p:cNvSpPr>
            <a:spLocks/>
          </p:cNvSpPr>
          <p:nvPr/>
        </p:nvSpPr>
        <p:spPr bwMode="auto">
          <a:xfrm>
            <a:off x="2768501" y="4368404"/>
            <a:ext cx="2360117" cy="734914"/>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2651" name="AutoShape 11"/>
          <p:cNvSpPr>
            <a:spLocks/>
          </p:cNvSpPr>
          <p:nvPr/>
        </p:nvSpPr>
        <p:spPr bwMode="auto">
          <a:xfrm>
            <a:off x="3977581" y="4735414"/>
            <a:ext cx="2314575" cy="734913"/>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2652" name="AutoShape 12"/>
          <p:cNvSpPr>
            <a:spLocks/>
          </p:cNvSpPr>
          <p:nvPr/>
        </p:nvSpPr>
        <p:spPr bwMode="auto">
          <a:xfrm>
            <a:off x="5157193" y="5030093"/>
            <a:ext cx="1899345" cy="734913"/>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2653" name="AutoShape 13"/>
          <p:cNvSpPr>
            <a:spLocks/>
          </p:cNvSpPr>
          <p:nvPr/>
        </p:nvSpPr>
        <p:spPr bwMode="auto">
          <a:xfrm>
            <a:off x="7500343" y="5030093"/>
            <a:ext cx="1899345" cy="734913"/>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2654" name="AutoShape 14"/>
          <p:cNvSpPr>
            <a:spLocks/>
          </p:cNvSpPr>
          <p:nvPr/>
        </p:nvSpPr>
        <p:spPr bwMode="auto">
          <a:xfrm>
            <a:off x="5877819" y="5397997"/>
            <a:ext cx="2772668" cy="734913"/>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12655" name="AutoShape 15"/>
          <p:cNvSpPr>
            <a:spLocks/>
          </p:cNvSpPr>
          <p:nvPr/>
        </p:nvSpPr>
        <p:spPr bwMode="auto">
          <a:xfrm>
            <a:off x="5916216" y="5037237"/>
            <a:ext cx="1150144" cy="396479"/>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56" name="AutoShape 16"/>
          <p:cNvSpPr>
            <a:spLocks/>
          </p:cNvSpPr>
          <p:nvPr/>
        </p:nvSpPr>
        <p:spPr bwMode="auto">
          <a:xfrm flipH="1">
            <a:off x="7500342" y="5037237"/>
            <a:ext cx="1150144" cy="396479"/>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57" name="AutoShape 17"/>
          <p:cNvSpPr>
            <a:spLocks/>
          </p:cNvSpPr>
          <p:nvPr/>
        </p:nvSpPr>
        <p:spPr bwMode="auto">
          <a:xfrm flipH="1">
            <a:off x="8257580" y="4728270"/>
            <a:ext cx="1164431" cy="30361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58" name="AutoShape 18"/>
          <p:cNvSpPr>
            <a:spLocks/>
          </p:cNvSpPr>
          <p:nvPr/>
        </p:nvSpPr>
        <p:spPr bwMode="auto">
          <a:xfrm flipH="1">
            <a:off x="9410403" y="4368403"/>
            <a:ext cx="1165324" cy="359867"/>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59" name="AutoShape 19"/>
          <p:cNvSpPr>
            <a:spLocks/>
          </p:cNvSpPr>
          <p:nvPr/>
        </p:nvSpPr>
        <p:spPr bwMode="auto">
          <a:xfrm flipH="1">
            <a:off x="10708780" y="4013002"/>
            <a:ext cx="1164431" cy="36076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60" name="AutoShape 20"/>
          <p:cNvSpPr>
            <a:spLocks/>
          </p:cNvSpPr>
          <p:nvPr/>
        </p:nvSpPr>
        <p:spPr bwMode="auto">
          <a:xfrm>
            <a:off x="5157193" y="4735414"/>
            <a:ext cx="1164431" cy="30361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61" name="AutoShape 21"/>
          <p:cNvSpPr>
            <a:spLocks/>
          </p:cNvSpPr>
          <p:nvPr/>
        </p:nvSpPr>
        <p:spPr bwMode="auto">
          <a:xfrm>
            <a:off x="3970438" y="4368403"/>
            <a:ext cx="1164431" cy="359867"/>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62" name="AutoShape 22"/>
          <p:cNvSpPr>
            <a:spLocks/>
          </p:cNvSpPr>
          <p:nvPr/>
        </p:nvSpPr>
        <p:spPr bwMode="auto">
          <a:xfrm>
            <a:off x="2764930" y="4013002"/>
            <a:ext cx="1164431" cy="36076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28575" tIns="28575" rIns="28575" bIns="28575" anchor="ctr"/>
          <a:lstStyle/>
          <a:p>
            <a:endParaRPr lang="id-ID" sz="1350">
              <a:solidFill>
                <a:schemeClr val="bg1"/>
              </a:solidFill>
            </a:endParaRPr>
          </a:p>
        </p:txBody>
      </p:sp>
      <p:sp>
        <p:nvSpPr>
          <p:cNvPr id="112663" name="Line 23"/>
          <p:cNvSpPr>
            <a:spLocks noChangeShapeType="1"/>
          </p:cNvSpPr>
          <p:nvPr/>
        </p:nvSpPr>
        <p:spPr bwMode="auto">
          <a:xfrm flipV="1">
            <a:off x="8914805" y="5991821"/>
            <a:ext cx="0" cy="883147"/>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9781878" y="5657850"/>
            <a:ext cx="0" cy="671513"/>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1043642" y="5349776"/>
            <a:ext cx="0" cy="64383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12322373" y="5025628"/>
            <a:ext cx="0" cy="647403"/>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7278886" y="6361510"/>
            <a:ext cx="0" cy="946547"/>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6638628" y="7503617"/>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8262045" y="70169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9152335" y="6527602"/>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0392669" y="6098084"/>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11679436" y="5727502"/>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5006281" y="704284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5651004" y="6017717"/>
            <a:ext cx="0" cy="883146"/>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4608017" y="5657850"/>
            <a:ext cx="0" cy="671513"/>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3947220" y="6527602"/>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3459659" y="5349776"/>
            <a:ext cx="0" cy="64383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2764929" y="609808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2237185" y="5025628"/>
            <a:ext cx="0" cy="647403"/>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1593355" y="5657850"/>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8756751" y="5260480"/>
            <a:ext cx="330398" cy="279499"/>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2" name="AutoShape 42"/>
          <p:cNvSpPr>
            <a:spLocks/>
          </p:cNvSpPr>
          <p:nvPr/>
        </p:nvSpPr>
        <p:spPr bwMode="auto">
          <a:xfrm>
            <a:off x="4432102" y="4971157"/>
            <a:ext cx="343793" cy="343793"/>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3" name="AutoShape 43"/>
          <p:cNvSpPr>
            <a:spLocks/>
          </p:cNvSpPr>
          <p:nvPr/>
        </p:nvSpPr>
        <p:spPr bwMode="auto">
          <a:xfrm>
            <a:off x="2022872" y="4131767"/>
            <a:ext cx="376833" cy="3429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4" name="AutoShape 44"/>
          <p:cNvSpPr>
            <a:spLocks/>
          </p:cNvSpPr>
          <p:nvPr/>
        </p:nvSpPr>
        <p:spPr bwMode="auto">
          <a:xfrm>
            <a:off x="3347146" y="4580037"/>
            <a:ext cx="281285" cy="300038"/>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5" name="AutoShape 45"/>
          <p:cNvSpPr>
            <a:spLocks/>
          </p:cNvSpPr>
          <p:nvPr/>
        </p:nvSpPr>
        <p:spPr bwMode="auto">
          <a:xfrm>
            <a:off x="7102972" y="5673031"/>
            <a:ext cx="346472" cy="300038"/>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6" name="AutoShape 46"/>
          <p:cNvSpPr>
            <a:spLocks/>
          </p:cNvSpPr>
          <p:nvPr/>
        </p:nvSpPr>
        <p:spPr bwMode="auto">
          <a:xfrm>
            <a:off x="9602392" y="4892576"/>
            <a:ext cx="343793" cy="3429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7" name="AutoShape 47"/>
          <p:cNvSpPr>
            <a:spLocks/>
          </p:cNvSpPr>
          <p:nvPr/>
        </p:nvSpPr>
        <p:spPr bwMode="auto">
          <a:xfrm>
            <a:off x="5443836" y="5260480"/>
            <a:ext cx="295573" cy="315218"/>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8" name="AutoShape 48"/>
          <p:cNvSpPr>
            <a:spLocks/>
          </p:cNvSpPr>
          <p:nvPr/>
        </p:nvSpPr>
        <p:spPr bwMode="auto">
          <a:xfrm>
            <a:off x="12157176" y="4158557"/>
            <a:ext cx="316111" cy="316111"/>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12689" name="AutoShape 49"/>
          <p:cNvSpPr>
            <a:spLocks/>
          </p:cNvSpPr>
          <p:nvPr/>
        </p:nvSpPr>
        <p:spPr bwMode="auto">
          <a:xfrm>
            <a:off x="10881123" y="4606826"/>
            <a:ext cx="315218" cy="28575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1125">
                <a:solidFill>
                  <a:schemeClr val="bg1"/>
                </a:solidFill>
              </a:rPr>
              <a:pPr algn="ctr" eaLnBrk="1">
                <a:lnSpc>
                  <a:spcPct val="100000"/>
                </a:lnSpc>
              </a:pPr>
              <a:t>107</a:t>
            </a:fld>
            <a:endParaRPr lang="en-US" sz="1350">
              <a:solidFill>
                <a:schemeClr val="bg1"/>
              </a:solidFill>
            </a:endParaRPr>
          </a:p>
        </p:txBody>
      </p:sp>
      <p:sp>
        <p:nvSpPr>
          <p:cNvPr id="113668" name="AutoShape 4"/>
          <p:cNvSpPr>
            <a:spLocks/>
          </p:cNvSpPr>
          <p:nvPr/>
        </p:nvSpPr>
        <p:spPr bwMode="auto">
          <a:xfrm flipH="1">
            <a:off x="8358486" y="6535639"/>
            <a:ext cx="1422499" cy="966192"/>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13669" name="AutoShape 5"/>
          <p:cNvSpPr>
            <a:spLocks/>
          </p:cNvSpPr>
          <p:nvPr/>
        </p:nvSpPr>
        <p:spPr bwMode="auto">
          <a:xfrm>
            <a:off x="9549706" y="5955209"/>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13670" name="AutoShape 6"/>
          <p:cNvSpPr>
            <a:spLocks/>
          </p:cNvSpPr>
          <p:nvPr/>
        </p:nvSpPr>
        <p:spPr bwMode="auto">
          <a:xfrm>
            <a:off x="9605964" y="6305253"/>
            <a:ext cx="9242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53%</a:t>
            </a:r>
            <a:endParaRPr lang="en-US" sz="1350" dirty="0">
              <a:solidFill>
                <a:schemeClr val="bg1"/>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4503540" y="4482703"/>
            <a:ext cx="1830586" cy="1243013"/>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13672" name="AutoShape 8"/>
          <p:cNvSpPr>
            <a:spLocks/>
          </p:cNvSpPr>
          <p:nvPr/>
        </p:nvSpPr>
        <p:spPr bwMode="auto">
          <a:xfrm>
            <a:off x="3523060" y="3987998"/>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13673" name="AutoShape 9"/>
          <p:cNvSpPr>
            <a:spLocks/>
          </p:cNvSpPr>
          <p:nvPr/>
        </p:nvSpPr>
        <p:spPr bwMode="auto">
          <a:xfrm>
            <a:off x="7198519" y="5424786"/>
            <a:ext cx="1958281" cy="2440484"/>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tx2"/>
          </a:solidFill>
          <a:ln w="50800" cap="flat" cmpd="sng">
            <a:solidFill>
              <a:schemeClr val="bg1">
                <a:lumMod val="75000"/>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13674" name="AutoShape 10"/>
          <p:cNvSpPr>
            <a:spLocks/>
          </p:cNvSpPr>
          <p:nvPr/>
        </p:nvSpPr>
        <p:spPr bwMode="auto">
          <a:xfrm>
            <a:off x="7322642" y="6613327"/>
            <a:ext cx="1707356" cy="1178719"/>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3675" name="AutoShape 11"/>
          <p:cNvSpPr>
            <a:spLocks/>
          </p:cNvSpPr>
          <p:nvPr/>
        </p:nvSpPr>
        <p:spPr bwMode="auto">
          <a:xfrm>
            <a:off x="5116117" y="4579144"/>
            <a:ext cx="2769989" cy="3437037"/>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tx2"/>
          </a:solidFill>
          <a:ln w="50800" cap="flat" cmpd="sng">
            <a:solidFill>
              <a:schemeClr val="bg1">
                <a:lumMod val="75000"/>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13676" name="AutoShape 12"/>
          <p:cNvSpPr>
            <a:spLocks/>
          </p:cNvSpPr>
          <p:nvPr/>
        </p:nvSpPr>
        <p:spPr bwMode="auto">
          <a:xfrm>
            <a:off x="8240614" y="6064151"/>
            <a:ext cx="94655" cy="94655"/>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77" name="AutoShape 13"/>
          <p:cNvSpPr>
            <a:spLocks/>
          </p:cNvSpPr>
          <p:nvPr/>
        </p:nvSpPr>
        <p:spPr bwMode="auto">
          <a:xfrm>
            <a:off x="7998619" y="5790010"/>
            <a:ext cx="227708" cy="2286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78" name="AutoShape 14"/>
          <p:cNvSpPr>
            <a:spLocks/>
          </p:cNvSpPr>
          <p:nvPr/>
        </p:nvSpPr>
        <p:spPr bwMode="auto">
          <a:xfrm>
            <a:off x="8268295" y="5135464"/>
            <a:ext cx="170558" cy="170557"/>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79" name="AutoShape 15"/>
          <p:cNvSpPr>
            <a:spLocks/>
          </p:cNvSpPr>
          <p:nvPr/>
        </p:nvSpPr>
        <p:spPr bwMode="auto">
          <a:xfrm>
            <a:off x="7906644" y="4902398"/>
            <a:ext cx="109835" cy="110729"/>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0" name="AutoShape 16"/>
          <p:cNvSpPr>
            <a:spLocks/>
          </p:cNvSpPr>
          <p:nvPr/>
        </p:nvSpPr>
        <p:spPr bwMode="auto">
          <a:xfrm>
            <a:off x="8045054" y="4714875"/>
            <a:ext cx="228600" cy="2286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1" name="AutoShape 17"/>
          <p:cNvSpPr>
            <a:spLocks/>
          </p:cNvSpPr>
          <p:nvPr/>
        </p:nvSpPr>
        <p:spPr bwMode="auto">
          <a:xfrm>
            <a:off x="5288459" y="6131124"/>
            <a:ext cx="2415480" cy="1763614"/>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3682" name="AutoShape 18"/>
          <p:cNvSpPr>
            <a:spLocks/>
          </p:cNvSpPr>
          <p:nvPr/>
        </p:nvSpPr>
        <p:spPr bwMode="auto">
          <a:xfrm>
            <a:off x="6263581" y="5502474"/>
            <a:ext cx="489347" cy="803672"/>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3683" name="AutoShape 19"/>
          <p:cNvSpPr>
            <a:spLocks/>
          </p:cNvSpPr>
          <p:nvPr/>
        </p:nvSpPr>
        <p:spPr bwMode="auto">
          <a:xfrm>
            <a:off x="6439496" y="4812208"/>
            <a:ext cx="283072" cy="282179"/>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4" name="AutoShape 20"/>
          <p:cNvSpPr>
            <a:spLocks/>
          </p:cNvSpPr>
          <p:nvPr/>
        </p:nvSpPr>
        <p:spPr bwMode="auto">
          <a:xfrm>
            <a:off x="6096596" y="4163021"/>
            <a:ext cx="241102" cy="241102"/>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5" name="AutoShape 21"/>
          <p:cNvSpPr>
            <a:spLocks/>
          </p:cNvSpPr>
          <p:nvPr/>
        </p:nvSpPr>
        <p:spPr bwMode="auto">
          <a:xfrm>
            <a:off x="6703814" y="3819229"/>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6" name="AutoShape 22"/>
          <p:cNvSpPr>
            <a:spLocks/>
          </p:cNvSpPr>
          <p:nvPr/>
        </p:nvSpPr>
        <p:spPr bwMode="auto">
          <a:xfrm>
            <a:off x="6439495" y="3519190"/>
            <a:ext cx="282179" cy="281285"/>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3687" name="AutoShape 23"/>
          <p:cNvSpPr>
            <a:spLocks/>
          </p:cNvSpPr>
          <p:nvPr/>
        </p:nvSpPr>
        <p:spPr bwMode="auto">
          <a:xfrm>
            <a:off x="1132583" y="6030218"/>
            <a:ext cx="345132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2659560" y="5661422"/>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FORMULA 1</a:t>
            </a:r>
            <a:endParaRPr lang="en-US" sz="1350" dirty="0">
              <a:solidFill>
                <a:schemeClr val="bg1"/>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9535419" y="4519315"/>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9535419" y="4170164"/>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FORMULA 2</a:t>
            </a:r>
            <a:endParaRPr lang="en-US" sz="1350" dirty="0">
              <a:solidFill>
                <a:schemeClr val="bg1"/>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3579317" y="4338042"/>
            <a:ext cx="9242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76%</a:t>
            </a:r>
            <a:endParaRPr lang="en-US" sz="1350" dirty="0">
              <a:solidFill>
                <a:schemeClr val="bg1"/>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6289477" y="5257800"/>
            <a:ext cx="110729" cy="110729"/>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1125">
                <a:solidFill>
                  <a:schemeClr val="bg1"/>
                </a:solidFill>
              </a:rPr>
              <a:pPr algn="ctr" eaLnBrk="1">
                <a:lnSpc>
                  <a:spcPct val="100000"/>
                </a:lnSpc>
              </a:pPr>
              <a:t>108</a:t>
            </a:fld>
            <a:endParaRPr lang="en-US" sz="1350">
              <a:solidFill>
                <a:schemeClr val="bg1"/>
              </a:solidFill>
            </a:endParaRPr>
          </a:p>
        </p:txBody>
      </p:sp>
      <p:sp>
        <p:nvSpPr>
          <p:cNvPr id="114692" name="AutoShape 4"/>
          <p:cNvSpPr>
            <a:spLocks/>
          </p:cNvSpPr>
          <p:nvPr/>
        </p:nvSpPr>
        <p:spPr bwMode="auto">
          <a:xfrm>
            <a:off x="11710690" y="4743451"/>
            <a:ext cx="715268" cy="624185"/>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693" name="AutoShape 5"/>
          <p:cNvSpPr>
            <a:spLocks/>
          </p:cNvSpPr>
          <p:nvPr/>
        </p:nvSpPr>
        <p:spPr bwMode="auto">
          <a:xfrm>
            <a:off x="5325071" y="4743451"/>
            <a:ext cx="715268" cy="624185"/>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694" name="AutoShape 6"/>
          <p:cNvSpPr>
            <a:spLocks/>
          </p:cNvSpPr>
          <p:nvPr/>
        </p:nvSpPr>
        <p:spPr bwMode="auto">
          <a:xfrm>
            <a:off x="2137173" y="4126408"/>
            <a:ext cx="716161" cy="702767"/>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695" name="AutoShape 7"/>
          <p:cNvSpPr>
            <a:spLocks/>
          </p:cNvSpPr>
          <p:nvPr/>
        </p:nvSpPr>
        <p:spPr bwMode="auto">
          <a:xfrm>
            <a:off x="1822848"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14696" name="AutoShape 8"/>
          <p:cNvSpPr>
            <a:spLocks/>
          </p:cNvSpPr>
          <p:nvPr/>
        </p:nvSpPr>
        <p:spPr bwMode="auto">
          <a:xfrm>
            <a:off x="5010746"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14697" name="AutoShape 9"/>
          <p:cNvSpPr>
            <a:spLocks/>
          </p:cNvSpPr>
          <p:nvPr/>
        </p:nvSpPr>
        <p:spPr bwMode="auto">
          <a:xfrm>
            <a:off x="11385651"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14698" name="AutoShape 10"/>
          <p:cNvSpPr>
            <a:spLocks/>
          </p:cNvSpPr>
          <p:nvPr/>
        </p:nvSpPr>
        <p:spPr bwMode="auto">
          <a:xfrm>
            <a:off x="8198644" y="3841552"/>
            <a:ext cx="1343918" cy="1802904"/>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14699" name="AutoShape 11"/>
          <p:cNvSpPr>
            <a:spLocks/>
          </p:cNvSpPr>
          <p:nvPr/>
        </p:nvSpPr>
        <p:spPr bwMode="auto">
          <a:xfrm>
            <a:off x="1805881" y="4991696"/>
            <a:ext cx="132427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100%</a:t>
            </a:r>
            <a:endParaRPr lang="en-US" sz="1350">
              <a:solidFill>
                <a:schemeClr val="bg1"/>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261170"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5020569" y="4991696"/>
            <a:ext cx="132427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70%</a:t>
            </a:r>
            <a:endParaRPr lang="en-US" sz="1350" dirty="0">
              <a:solidFill>
                <a:schemeClr val="bg1"/>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1395472" y="4991696"/>
            <a:ext cx="1325166"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12%</a:t>
            </a:r>
            <a:endParaRPr lang="en-US" sz="1350">
              <a:solidFill>
                <a:schemeClr val="bg1"/>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280815"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 Weeks</a:t>
            </a:r>
            <a:endParaRPr lang="en-US" sz="1350">
              <a:solidFill>
                <a:schemeClr val="bg1"/>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4439246"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4458891"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 Weeks</a:t>
            </a:r>
            <a:endParaRPr lang="en-US" sz="1350">
              <a:solidFill>
                <a:schemeClr val="bg1"/>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7627145"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7641432"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1 Week</a:t>
            </a:r>
            <a:endParaRPr lang="en-US" sz="1350">
              <a:solidFill>
                <a:schemeClr val="bg1"/>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0815043"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0834689"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12 Hours</a:t>
            </a:r>
            <a:endParaRPr lang="en-US" sz="1350">
              <a:solidFill>
                <a:schemeClr val="bg1"/>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5354539" y="4268391"/>
            <a:ext cx="657225" cy="560785"/>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711" name="AutoShape 23"/>
          <p:cNvSpPr>
            <a:spLocks/>
          </p:cNvSpPr>
          <p:nvPr/>
        </p:nvSpPr>
        <p:spPr bwMode="auto">
          <a:xfrm>
            <a:off x="8580835" y="4347865"/>
            <a:ext cx="579537" cy="481310"/>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712" name="AutoShape 24"/>
          <p:cNvSpPr>
            <a:spLocks/>
          </p:cNvSpPr>
          <p:nvPr/>
        </p:nvSpPr>
        <p:spPr bwMode="auto">
          <a:xfrm>
            <a:off x="8517435" y="4663977"/>
            <a:ext cx="716161" cy="703660"/>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4713" name="AutoShape 25"/>
          <p:cNvSpPr>
            <a:spLocks/>
          </p:cNvSpPr>
          <p:nvPr/>
        </p:nvSpPr>
        <p:spPr bwMode="auto">
          <a:xfrm>
            <a:off x="8212931" y="4991696"/>
            <a:ext cx="1325166"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50%</a:t>
            </a:r>
            <a:endParaRPr lang="en-US" sz="1350">
              <a:solidFill>
                <a:schemeClr val="bg1"/>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11855352" y="4475559"/>
            <a:ext cx="417910" cy="353616"/>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1125">
                <a:solidFill>
                  <a:schemeClr val="bg1"/>
                </a:solidFill>
              </a:rPr>
              <a:pPr algn="ctr" eaLnBrk="1">
                <a:lnSpc>
                  <a:spcPct val="100000"/>
                </a:lnSpc>
              </a:pPr>
              <a:t>109</a:t>
            </a:fld>
            <a:endParaRPr lang="en-US" sz="1350">
              <a:solidFill>
                <a:schemeClr val="bg1"/>
              </a:solidFill>
            </a:endParaRPr>
          </a:p>
        </p:txBody>
      </p:sp>
      <p:grpSp>
        <p:nvGrpSpPr>
          <p:cNvPr id="118786" name="Group 4"/>
          <p:cNvGrpSpPr>
            <a:grpSpLocks/>
          </p:cNvGrpSpPr>
          <p:nvPr/>
        </p:nvGrpSpPr>
        <p:grpSpPr bwMode="auto">
          <a:xfrm>
            <a:off x="8273654" y="9097882"/>
            <a:ext cx="967085" cy="1608236"/>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18787" name="Group 7"/>
          <p:cNvGrpSpPr>
            <a:grpSpLocks/>
          </p:cNvGrpSpPr>
          <p:nvPr/>
        </p:nvGrpSpPr>
        <p:grpSpPr bwMode="auto">
          <a:xfrm>
            <a:off x="7603927" y="7711101"/>
            <a:ext cx="1202829" cy="2594967"/>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15722" name="AutoShape 10"/>
          <p:cNvSpPr>
            <a:spLocks/>
          </p:cNvSpPr>
          <p:nvPr/>
        </p:nvSpPr>
        <p:spPr bwMode="auto">
          <a:xfrm>
            <a:off x="7484269" y="6286817"/>
            <a:ext cx="2733378" cy="1672530"/>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5723" name="AutoShape 11"/>
          <p:cNvSpPr>
            <a:spLocks/>
          </p:cNvSpPr>
          <p:nvPr/>
        </p:nvSpPr>
        <p:spPr bwMode="auto">
          <a:xfrm>
            <a:off x="5451872" y="4812525"/>
            <a:ext cx="3242370" cy="1983284"/>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grpSp>
        <p:nvGrpSpPr>
          <p:cNvPr id="118790" name="Group 12"/>
          <p:cNvGrpSpPr>
            <a:grpSpLocks/>
          </p:cNvGrpSpPr>
          <p:nvPr/>
        </p:nvGrpSpPr>
        <p:grpSpPr bwMode="auto">
          <a:xfrm>
            <a:off x="5531347" y="6974403"/>
            <a:ext cx="1218902" cy="3459361"/>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15727" name="Line 15"/>
          <p:cNvSpPr>
            <a:spLocks noChangeShapeType="1"/>
          </p:cNvSpPr>
          <p:nvPr/>
        </p:nvSpPr>
        <p:spPr bwMode="auto">
          <a:xfrm flipV="1">
            <a:off x="7069931" y="6276100"/>
            <a:ext cx="0" cy="4146054"/>
          </a:xfrm>
          <a:prstGeom prst="line">
            <a:avLst/>
          </a:prstGeom>
          <a:noFill/>
          <a:ln w="1905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7318177" y="7567333"/>
            <a:ext cx="0" cy="2738735"/>
          </a:xfrm>
          <a:prstGeom prst="line">
            <a:avLst/>
          </a:prstGeom>
          <a:noFill/>
          <a:ln w="190500" cap="flat" cmpd="sng">
            <a:solidFill>
              <a:schemeClr val="accent4"/>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4452641" y="5966240"/>
            <a:ext cx="2127052" cy="1301056"/>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5730" name="AutoShape 18"/>
          <p:cNvSpPr>
            <a:spLocks/>
          </p:cNvSpPr>
          <p:nvPr/>
        </p:nvSpPr>
        <p:spPr bwMode="auto">
          <a:xfrm>
            <a:off x="8379916" y="8467446"/>
            <a:ext cx="1720751" cy="1052810"/>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5731" name="AutoShape 19"/>
          <p:cNvSpPr>
            <a:spLocks/>
          </p:cNvSpPr>
          <p:nvPr/>
        </p:nvSpPr>
        <p:spPr bwMode="auto">
          <a:xfrm>
            <a:off x="6225183" y="6294852"/>
            <a:ext cx="2202061" cy="1347491"/>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5732" name="AutoShape 20"/>
          <p:cNvSpPr>
            <a:spLocks/>
          </p:cNvSpPr>
          <p:nvPr/>
        </p:nvSpPr>
        <p:spPr bwMode="auto">
          <a:xfrm>
            <a:off x="4517827" y="7848619"/>
            <a:ext cx="1631454" cy="998339"/>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5733" name="AutoShape 21"/>
          <p:cNvSpPr>
            <a:spLocks/>
          </p:cNvSpPr>
          <p:nvPr/>
        </p:nvSpPr>
        <p:spPr bwMode="auto">
          <a:xfrm>
            <a:off x="9308604" y="4109311"/>
            <a:ext cx="3349526"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9308604" y="381820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0785574" y="5754160"/>
            <a:ext cx="263515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0785575" y="5463052"/>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0785574" y="7475804"/>
            <a:ext cx="223510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0785575" y="718469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1578174" y="4109311"/>
            <a:ext cx="3348633"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3635573" y="381820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1132582" y="5754160"/>
            <a:ext cx="263515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2481858" y="5463052"/>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532632" y="7475804"/>
            <a:ext cx="223510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2481858" y="718469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5334000" y="8802309"/>
            <a:ext cx="893862" cy="1573411"/>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15748" name="AutoShape 36"/>
          <p:cNvSpPr>
            <a:spLocks/>
          </p:cNvSpPr>
          <p:nvPr/>
        </p:nvSpPr>
        <p:spPr bwMode="auto">
          <a:xfrm>
            <a:off x="9096078" y="8846957"/>
            <a:ext cx="289322" cy="385763"/>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5749" name="AutoShape 37"/>
          <p:cNvSpPr>
            <a:spLocks/>
          </p:cNvSpPr>
          <p:nvPr/>
        </p:nvSpPr>
        <p:spPr bwMode="auto">
          <a:xfrm>
            <a:off x="5334001" y="6507379"/>
            <a:ext cx="337542" cy="386656"/>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5750" name="AutoShape 38"/>
          <p:cNvSpPr>
            <a:spLocks/>
          </p:cNvSpPr>
          <p:nvPr/>
        </p:nvSpPr>
        <p:spPr bwMode="auto">
          <a:xfrm>
            <a:off x="7016353" y="6891355"/>
            <a:ext cx="375941" cy="375941"/>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5751" name="AutoShape 39"/>
          <p:cNvSpPr>
            <a:spLocks/>
          </p:cNvSpPr>
          <p:nvPr/>
        </p:nvSpPr>
        <p:spPr bwMode="auto">
          <a:xfrm>
            <a:off x="8808543" y="7123528"/>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5752" name="AutoShape 40"/>
          <p:cNvSpPr>
            <a:spLocks/>
          </p:cNvSpPr>
          <p:nvPr/>
        </p:nvSpPr>
        <p:spPr bwMode="auto">
          <a:xfrm>
            <a:off x="6983314" y="5496538"/>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5753" name="AutoShape 41"/>
          <p:cNvSpPr>
            <a:spLocks/>
          </p:cNvSpPr>
          <p:nvPr/>
        </p:nvSpPr>
        <p:spPr bwMode="auto">
          <a:xfrm>
            <a:off x="5133082" y="8292424"/>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2370238" y="5170290"/>
            <a:ext cx="5507831" cy="1"/>
          </a:xfrm>
          <a:prstGeom prst="straightConnector1">
            <a:avLst/>
          </a:prstGeom>
          <a:noFill/>
          <a:ln w="50800" cap="flat" cmpd="sng">
            <a:solidFill>
              <a:schemeClr val="accent2"/>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019300" y="5511403"/>
            <a:ext cx="2044006" cy="1233191"/>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5369" name="AutoShape 9"/>
          <p:cNvSpPr>
            <a:spLocks/>
          </p:cNvSpPr>
          <p:nvPr/>
        </p:nvSpPr>
        <p:spPr bwMode="auto">
          <a:xfrm>
            <a:off x="8227220" y="3540622"/>
            <a:ext cx="2044898" cy="1270694"/>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cxnSp>
        <p:nvCxnSpPr>
          <p:cNvPr id="27" name="AutoShape 10"/>
          <p:cNvCxnSpPr>
            <a:cxnSpLocks noChangeShapeType="1"/>
          </p:cNvCxnSpPr>
          <p:nvPr/>
        </p:nvCxnSpPr>
        <p:spPr bwMode="auto">
          <a:xfrm flipV="1">
            <a:off x="2020193" y="3986214"/>
            <a:ext cx="0" cy="1175147"/>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8228112" y="5161360"/>
            <a:ext cx="19192" cy="1175147"/>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25" name="Oval 24"/>
          <p:cNvSpPr/>
          <p:nvPr/>
        </p:nvSpPr>
        <p:spPr bwMode="auto">
          <a:xfrm>
            <a:off x="4063306" y="5751612"/>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24" name="Oval 23"/>
          <p:cNvSpPr/>
          <p:nvPr/>
        </p:nvSpPr>
        <p:spPr bwMode="auto">
          <a:xfrm>
            <a:off x="10274433" y="2547640"/>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15361" name="AutoShape 1"/>
          <p:cNvSpPr>
            <a:spLocks/>
          </p:cNvSpPr>
          <p:nvPr/>
        </p:nvSpPr>
        <p:spPr bwMode="auto">
          <a:xfrm>
            <a:off x="1557636" y="3061990"/>
            <a:ext cx="924223" cy="924223"/>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2" name="AutoShape 2"/>
          <p:cNvSpPr>
            <a:spLocks/>
          </p:cNvSpPr>
          <p:nvPr/>
        </p:nvSpPr>
        <p:spPr bwMode="auto">
          <a:xfrm>
            <a:off x="1670149" y="4811316"/>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363" name="AutoShape 3"/>
          <p:cNvSpPr>
            <a:spLocks/>
          </p:cNvSpPr>
          <p:nvPr/>
        </p:nvSpPr>
        <p:spPr bwMode="auto">
          <a:xfrm>
            <a:off x="7878068" y="4811316"/>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365" name="AutoShape 5"/>
          <p:cNvSpPr>
            <a:spLocks/>
          </p:cNvSpPr>
          <p:nvPr/>
        </p:nvSpPr>
        <p:spPr bwMode="auto">
          <a:xfrm>
            <a:off x="1804988" y="5039916"/>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8013800" y="5039916"/>
            <a:ext cx="4286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2013</a:t>
            </a:r>
            <a:endParaRPr lang="en-US" sz="1350" dirty="0">
              <a:solidFill>
                <a:schemeClr val="tx2"/>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7792343" y="6340079"/>
            <a:ext cx="925116" cy="924223"/>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72" name="AutoShape 12"/>
          <p:cNvSpPr>
            <a:spLocks/>
          </p:cNvSpPr>
          <p:nvPr/>
        </p:nvSpPr>
        <p:spPr bwMode="auto">
          <a:xfrm>
            <a:off x="8040589" y="6581180"/>
            <a:ext cx="421481" cy="442020"/>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374" name="AutoShape 14"/>
          <p:cNvSpPr>
            <a:spLocks/>
          </p:cNvSpPr>
          <p:nvPr/>
        </p:nvSpPr>
        <p:spPr bwMode="auto">
          <a:xfrm>
            <a:off x="9267528" y="6408838"/>
            <a:ext cx="399603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9267528" y="6030219"/>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Build Connection</a:t>
            </a:r>
            <a:endParaRPr lang="en-US" sz="1350" dirty="0">
              <a:solidFill>
                <a:schemeClr val="bg1"/>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1804989" y="3294163"/>
            <a:ext cx="444698" cy="444698"/>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377" name="AutoShape 17"/>
          <p:cNvSpPr>
            <a:spLocks/>
          </p:cNvSpPr>
          <p:nvPr/>
        </p:nvSpPr>
        <p:spPr bwMode="auto">
          <a:xfrm>
            <a:off x="3057823" y="3187898"/>
            <a:ext cx="3996929" cy="105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3057823" y="2809280"/>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Start a Company</a:t>
            </a:r>
            <a:endParaRPr lang="en-US" sz="1350" dirty="0">
              <a:solidFill>
                <a:schemeClr val="bg1"/>
              </a:solidFill>
              <a:latin typeface="Roboto" charset="0"/>
              <a:ea typeface="ＭＳ Ｐゴシック" charset="0"/>
              <a:cs typeface="Roboto" charset="0"/>
              <a:sym typeface="Roboto" charset="0"/>
            </a:endParaRPr>
          </a:p>
        </p:txBody>
      </p:sp>
      <p:sp>
        <p:nvSpPr>
          <p:cNvPr id="15379" name="AutoShape 19"/>
          <p:cNvSpPr>
            <a:spLocks/>
          </p:cNvSpPr>
          <p:nvPr/>
        </p:nvSpPr>
        <p:spPr bwMode="auto">
          <a:xfrm>
            <a:off x="-99912" y="5150785"/>
            <a:ext cx="1770004" cy="11473"/>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 name="connsiteX0" fmla="*/ 0 w 30560"/>
              <a:gd name="connsiteY0" fmla="*/ 120 h 277510"/>
              <a:gd name="connsiteX1" fmla="*/ 30560 w 30560"/>
              <a:gd name="connsiteY1" fmla="*/ 277389 h 277510"/>
            </a:gdLst>
            <a:ahLst/>
            <a:cxnLst>
              <a:cxn ang="0">
                <a:pos x="connsiteX0" y="connsiteY0"/>
              </a:cxn>
              <a:cxn ang="0">
                <a:pos x="connsiteX1" y="connsiteY1"/>
              </a:cxn>
            </a:cxnLst>
            <a:rect l="l" t="t" r="r" b="b"/>
            <a:pathLst>
              <a:path w="30560" h="277510">
                <a:moveTo>
                  <a:pt x="0" y="120"/>
                </a:moveTo>
                <a:cubicBezTo>
                  <a:pt x="7200" y="-7081"/>
                  <a:pt x="23361" y="284588"/>
                  <a:pt x="30560" y="27738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5381" name="AutoShape 21"/>
          <p:cNvSpPr>
            <a:spLocks/>
          </p:cNvSpPr>
          <p:nvPr/>
        </p:nvSpPr>
        <p:spPr bwMode="auto">
          <a:xfrm>
            <a:off x="8585300" y="5163146"/>
            <a:ext cx="5989740" cy="19500"/>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 name="connsiteX0" fmla="*/ 0 w 23178"/>
              <a:gd name="connsiteY0" fmla="*/ 0 h 58959"/>
              <a:gd name="connsiteX1" fmla="*/ 23178 w 23178"/>
              <a:gd name="connsiteY1" fmla="*/ 58959 h 58959"/>
            </a:gdLst>
            <a:ahLst/>
            <a:cxnLst>
              <a:cxn ang="0">
                <a:pos x="connsiteX0" y="connsiteY0"/>
              </a:cxn>
              <a:cxn ang="0">
                <a:pos x="connsiteX1" y="connsiteY1"/>
              </a:cxn>
            </a:cxnLst>
            <a:rect l="l" t="t" r="r" b="b"/>
            <a:pathLst>
              <a:path w="23178" h="58959">
                <a:moveTo>
                  <a:pt x="0" y="0"/>
                </a:moveTo>
                <a:cubicBezTo>
                  <a:pt x="7200" y="7200"/>
                  <a:pt x="15978" y="51759"/>
                  <a:pt x="23178" y="58959"/>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1125">
                <a:solidFill>
                  <a:schemeClr val="bg1"/>
                </a:solidFill>
              </a:rPr>
              <a:pPr algn="ctr" eaLnBrk="1">
                <a:lnSpc>
                  <a:spcPct val="100000"/>
                </a:lnSpc>
              </a:pPr>
              <a:t>110</a:t>
            </a:fld>
            <a:endParaRPr lang="en-US" sz="1350">
              <a:solidFill>
                <a:schemeClr val="bg1"/>
              </a:solidFill>
            </a:endParaRPr>
          </a:p>
        </p:txBody>
      </p:sp>
      <p:sp>
        <p:nvSpPr>
          <p:cNvPr id="116740" name="AutoShape 4"/>
          <p:cNvSpPr>
            <a:spLocks/>
          </p:cNvSpPr>
          <p:nvPr/>
        </p:nvSpPr>
        <p:spPr bwMode="auto">
          <a:xfrm>
            <a:off x="4560689" y="4292501"/>
            <a:ext cx="5766792" cy="3035201"/>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6741" name="AutoShape 5"/>
          <p:cNvSpPr>
            <a:spLocks/>
          </p:cNvSpPr>
          <p:nvPr/>
        </p:nvSpPr>
        <p:spPr bwMode="auto">
          <a:xfrm>
            <a:off x="6995816" y="3663852"/>
            <a:ext cx="2736949" cy="1201936"/>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6742" name="AutoShape 6"/>
          <p:cNvSpPr>
            <a:spLocks/>
          </p:cNvSpPr>
          <p:nvPr/>
        </p:nvSpPr>
        <p:spPr bwMode="auto">
          <a:xfrm>
            <a:off x="4828580" y="6636544"/>
            <a:ext cx="2183309" cy="997447"/>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6743" name="AutoShape 7"/>
          <p:cNvSpPr>
            <a:spLocks/>
          </p:cNvSpPr>
          <p:nvPr/>
        </p:nvSpPr>
        <p:spPr bwMode="auto">
          <a:xfrm>
            <a:off x="8371880" y="6059686"/>
            <a:ext cx="2072581" cy="354509"/>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6744" name="AutoShape 8"/>
          <p:cNvSpPr>
            <a:spLocks/>
          </p:cNvSpPr>
          <p:nvPr/>
        </p:nvSpPr>
        <p:spPr bwMode="auto">
          <a:xfrm>
            <a:off x="10092631" y="34477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Good Price</a:t>
            </a:r>
            <a:endParaRPr lang="en-US" sz="1350">
              <a:solidFill>
                <a:schemeClr val="bg1"/>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0791826" y="6116836"/>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Usability</a:t>
            </a:r>
            <a:endParaRPr lang="en-US" sz="1350">
              <a:solidFill>
                <a:schemeClr val="bg1"/>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022873" y="6990160"/>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034481" y="6699052"/>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Efficiency</a:t>
            </a:r>
            <a:endParaRPr lang="en-US" sz="1350">
              <a:solidFill>
                <a:schemeClr val="bg1"/>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0092631" y="3738861"/>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0791826" y="6407052"/>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429942" y="3941565"/>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441550" y="365045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Product Design</a:t>
            </a:r>
            <a:endParaRPr lang="en-US" sz="1350">
              <a:solidFill>
                <a:schemeClr val="bg1"/>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4282083" y="4188024"/>
            <a:ext cx="1979712" cy="1493044"/>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2570931813"/>
              </p:ext>
            </p:extLst>
          </p:nvPr>
        </p:nvGraphicFramePr>
        <p:xfrm>
          <a:off x="6101954" y="4510386"/>
          <a:ext cx="2621756" cy="2621756"/>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6617196" y="4982765"/>
            <a:ext cx="1653779" cy="1653779"/>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6755" name="AutoShape 19"/>
          <p:cNvSpPr>
            <a:spLocks/>
          </p:cNvSpPr>
          <p:nvPr/>
        </p:nvSpPr>
        <p:spPr bwMode="auto">
          <a:xfrm>
            <a:off x="6916342" y="5313165"/>
            <a:ext cx="992981" cy="992981"/>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1125">
                <a:solidFill>
                  <a:schemeClr val="bg1"/>
                </a:solidFill>
              </a:rPr>
              <a:pPr algn="ctr" eaLnBrk="1">
                <a:lnSpc>
                  <a:spcPct val="100000"/>
                </a:lnSpc>
              </a:pPr>
              <a:t>111</a:t>
            </a:fld>
            <a:endParaRPr lang="en-US" sz="1350">
              <a:solidFill>
                <a:schemeClr val="bg1"/>
              </a:solidFill>
            </a:endParaRPr>
          </a:p>
        </p:txBody>
      </p:sp>
      <p:grpSp>
        <p:nvGrpSpPr>
          <p:cNvPr id="120834" name="Group 4"/>
          <p:cNvGrpSpPr>
            <a:grpSpLocks/>
          </p:cNvGrpSpPr>
          <p:nvPr/>
        </p:nvGrpSpPr>
        <p:grpSpPr bwMode="auto">
          <a:xfrm>
            <a:off x="6131422" y="5915025"/>
            <a:ext cx="2763738" cy="2162771"/>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17773" name="AutoShape 13"/>
          <p:cNvSpPr>
            <a:spLocks/>
          </p:cNvSpPr>
          <p:nvPr/>
        </p:nvSpPr>
        <p:spPr bwMode="auto">
          <a:xfrm>
            <a:off x="7454801" y="4371976"/>
            <a:ext cx="1688604" cy="2035076"/>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7774" name="AutoShape 14"/>
          <p:cNvSpPr>
            <a:spLocks/>
          </p:cNvSpPr>
          <p:nvPr/>
        </p:nvSpPr>
        <p:spPr bwMode="auto">
          <a:xfrm>
            <a:off x="7518202" y="5489972"/>
            <a:ext cx="1752898" cy="1026022"/>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7775" name="AutoShape 15"/>
          <p:cNvSpPr>
            <a:spLocks/>
          </p:cNvSpPr>
          <p:nvPr/>
        </p:nvSpPr>
        <p:spPr bwMode="auto">
          <a:xfrm>
            <a:off x="5661720" y="3920134"/>
            <a:ext cx="1890415" cy="2598539"/>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17776" name="AutoShape 16"/>
          <p:cNvSpPr>
            <a:spLocks/>
          </p:cNvSpPr>
          <p:nvPr/>
        </p:nvSpPr>
        <p:spPr bwMode="auto">
          <a:xfrm>
            <a:off x="5282208" y="5148858"/>
            <a:ext cx="2194025" cy="1384995"/>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7777" name="AutoShape 17"/>
          <p:cNvSpPr>
            <a:spLocks/>
          </p:cNvSpPr>
          <p:nvPr/>
        </p:nvSpPr>
        <p:spPr bwMode="auto">
          <a:xfrm>
            <a:off x="10087273" y="38522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0087273"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3560564" y="382369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1874639"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0087273" y="584180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0087273" y="617845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3560564" y="581322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1874639" y="617845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8670132" y="5631061"/>
            <a:ext cx="331292" cy="332185"/>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7786" name="AutoShape 26"/>
          <p:cNvSpPr>
            <a:spLocks/>
          </p:cNvSpPr>
          <p:nvPr/>
        </p:nvSpPr>
        <p:spPr bwMode="auto">
          <a:xfrm>
            <a:off x="8513863" y="4622900"/>
            <a:ext cx="322361" cy="298252"/>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7787" name="AutoShape 27"/>
          <p:cNvSpPr>
            <a:spLocks/>
          </p:cNvSpPr>
          <p:nvPr/>
        </p:nvSpPr>
        <p:spPr bwMode="auto">
          <a:xfrm>
            <a:off x="5661720" y="5464077"/>
            <a:ext cx="173236" cy="346472"/>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7788" name="AutoShape 28"/>
          <p:cNvSpPr>
            <a:spLocks/>
          </p:cNvSpPr>
          <p:nvPr/>
        </p:nvSpPr>
        <p:spPr bwMode="auto">
          <a:xfrm>
            <a:off x="6217147" y="4285358"/>
            <a:ext cx="294680" cy="269677"/>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1125">
                <a:solidFill>
                  <a:schemeClr val="bg1"/>
                </a:solidFill>
              </a:rPr>
              <a:pPr algn="ctr" eaLnBrk="1">
                <a:lnSpc>
                  <a:spcPct val="100000"/>
                </a:lnSpc>
              </a:pPr>
              <a:t>112</a:t>
            </a:fld>
            <a:endParaRPr lang="en-US" sz="1350">
              <a:solidFill>
                <a:schemeClr val="bg1"/>
              </a:solidFill>
            </a:endParaRPr>
          </a:p>
        </p:txBody>
      </p:sp>
      <p:sp>
        <p:nvSpPr>
          <p:cNvPr id="118788" name="AutoShape 4"/>
          <p:cNvSpPr>
            <a:spLocks/>
          </p:cNvSpPr>
          <p:nvPr/>
        </p:nvSpPr>
        <p:spPr bwMode="auto">
          <a:xfrm>
            <a:off x="5317927" y="5465863"/>
            <a:ext cx="2509242" cy="2009180"/>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8789" name="AutoShape 5"/>
          <p:cNvSpPr>
            <a:spLocks/>
          </p:cNvSpPr>
          <p:nvPr/>
        </p:nvSpPr>
        <p:spPr bwMode="auto">
          <a:xfrm>
            <a:off x="5716191" y="3850481"/>
            <a:ext cx="2027933" cy="1405533"/>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18790" name="AutoShape 6"/>
          <p:cNvSpPr>
            <a:spLocks/>
          </p:cNvSpPr>
          <p:nvPr/>
        </p:nvSpPr>
        <p:spPr bwMode="auto">
          <a:xfrm>
            <a:off x="7744124" y="4082654"/>
            <a:ext cx="1436786" cy="1173361"/>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18791" name="AutoShape 7"/>
          <p:cNvSpPr>
            <a:spLocks/>
          </p:cNvSpPr>
          <p:nvPr/>
        </p:nvSpPr>
        <p:spPr bwMode="auto">
          <a:xfrm>
            <a:off x="8030766" y="5497117"/>
            <a:ext cx="1215331" cy="1520726"/>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18792" name="AutoShape 8"/>
          <p:cNvSpPr>
            <a:spLocks/>
          </p:cNvSpPr>
          <p:nvPr/>
        </p:nvSpPr>
        <p:spPr bwMode="auto">
          <a:xfrm>
            <a:off x="6542188" y="4249639"/>
            <a:ext cx="335756" cy="565249"/>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8793" name="AutoShape 9"/>
          <p:cNvSpPr>
            <a:spLocks/>
          </p:cNvSpPr>
          <p:nvPr/>
        </p:nvSpPr>
        <p:spPr bwMode="auto">
          <a:xfrm>
            <a:off x="6268939" y="5987356"/>
            <a:ext cx="621506" cy="90279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8794" name="AutoShape 10"/>
          <p:cNvSpPr>
            <a:spLocks/>
          </p:cNvSpPr>
          <p:nvPr/>
        </p:nvSpPr>
        <p:spPr bwMode="auto">
          <a:xfrm>
            <a:off x="8302229" y="4563071"/>
            <a:ext cx="335756" cy="325041"/>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8795" name="AutoShape 11"/>
          <p:cNvSpPr>
            <a:spLocks/>
          </p:cNvSpPr>
          <p:nvPr/>
        </p:nvSpPr>
        <p:spPr bwMode="auto">
          <a:xfrm>
            <a:off x="8445104" y="6017717"/>
            <a:ext cx="452735" cy="452735"/>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18796" name="AutoShape 12"/>
          <p:cNvSpPr>
            <a:spLocks/>
          </p:cNvSpPr>
          <p:nvPr/>
        </p:nvSpPr>
        <p:spPr bwMode="auto">
          <a:xfrm>
            <a:off x="10087273" y="38522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0087273"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3560564" y="382369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1874639"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0087273" y="607933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0087273" y="64159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3560564" y="605075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1874639" y="64159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1125">
                <a:solidFill>
                  <a:schemeClr val="bg1"/>
                </a:solidFill>
              </a:rPr>
              <a:pPr algn="ctr" eaLnBrk="1">
                <a:lnSpc>
                  <a:spcPct val="100000"/>
                </a:lnSpc>
              </a:pPr>
              <a:t>113</a:t>
            </a:fld>
            <a:endParaRPr lang="en-US" sz="1350">
              <a:solidFill>
                <a:schemeClr val="bg1"/>
              </a:solidFill>
            </a:endParaRPr>
          </a:p>
        </p:txBody>
      </p:sp>
      <p:grpSp>
        <p:nvGrpSpPr>
          <p:cNvPr id="119812" name="Group 4"/>
          <p:cNvGrpSpPr>
            <a:grpSpLocks/>
          </p:cNvGrpSpPr>
          <p:nvPr/>
        </p:nvGrpSpPr>
        <p:grpSpPr bwMode="auto">
          <a:xfrm>
            <a:off x="5495628" y="4986338"/>
            <a:ext cx="540246" cy="1469827"/>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19816" name="Group 8"/>
          <p:cNvGrpSpPr>
            <a:grpSpLocks/>
          </p:cNvGrpSpPr>
          <p:nvPr/>
        </p:nvGrpSpPr>
        <p:grpSpPr bwMode="auto">
          <a:xfrm>
            <a:off x="2474714" y="5629276"/>
            <a:ext cx="539354" cy="826889"/>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19820" name="Group 12"/>
          <p:cNvGrpSpPr>
            <a:grpSpLocks/>
          </p:cNvGrpSpPr>
          <p:nvPr/>
        </p:nvGrpSpPr>
        <p:grpSpPr bwMode="auto">
          <a:xfrm>
            <a:off x="8197752" y="4164806"/>
            <a:ext cx="1184969" cy="2291358"/>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19826" name="Group 18"/>
          <p:cNvGrpSpPr>
            <a:grpSpLocks/>
          </p:cNvGrpSpPr>
          <p:nvPr/>
        </p:nvGrpSpPr>
        <p:grpSpPr bwMode="auto">
          <a:xfrm>
            <a:off x="11074004" y="3152180"/>
            <a:ext cx="1469827" cy="3303985"/>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19838" name="AutoShape 30"/>
          <p:cNvSpPr>
            <a:spLocks/>
          </p:cNvSpPr>
          <p:nvPr/>
        </p:nvSpPr>
        <p:spPr bwMode="auto">
          <a:xfrm>
            <a:off x="1545135" y="7310736"/>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089845" y="6941940"/>
            <a:ext cx="130909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01 Tittle Here</a:t>
            </a:r>
            <a:endParaRPr lang="en-US" sz="1350">
              <a:solidFill>
                <a:schemeClr val="bg1"/>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4571405" y="7310736"/>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7591425" y="7310736"/>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0609660" y="7310736"/>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5113438" y="6941940"/>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02 Tittle Here</a:t>
            </a:r>
            <a:endParaRPr lang="en-US" sz="1350">
              <a:solidFill>
                <a:schemeClr val="bg1"/>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8137030" y="6941940"/>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03 Tittle Here</a:t>
            </a:r>
            <a:endParaRPr lang="en-US" sz="1350" dirty="0">
              <a:solidFill>
                <a:schemeClr val="bg1"/>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1154370" y="6941940"/>
            <a:ext cx="13082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04 Tittle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2122791259"/>
              </p:ext>
            </p:extLst>
          </p:nvPr>
        </p:nvGraphicFramePr>
        <p:xfrm>
          <a:off x="4888408" y="4034006"/>
          <a:ext cx="4788992" cy="319266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1125">
                <a:solidFill>
                  <a:schemeClr val="bg1"/>
                </a:solidFill>
              </a:rPr>
              <a:pPr algn="ctr" eaLnBrk="1">
                <a:lnSpc>
                  <a:spcPct val="100000"/>
                </a:lnSpc>
              </a:pPr>
              <a:t>114</a:t>
            </a:fld>
            <a:endParaRPr lang="en-US" sz="1350">
              <a:solidFill>
                <a:schemeClr val="bg1"/>
              </a:solidFill>
            </a:endParaRPr>
          </a:p>
        </p:txBody>
      </p:sp>
      <p:sp>
        <p:nvSpPr>
          <p:cNvPr id="120837" name="AutoShape 5"/>
          <p:cNvSpPr>
            <a:spLocks/>
          </p:cNvSpPr>
          <p:nvPr/>
        </p:nvSpPr>
        <p:spPr bwMode="auto">
          <a:xfrm>
            <a:off x="8075414" y="3728145"/>
            <a:ext cx="1171575" cy="1170682"/>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sz="1350">
              <a:solidFill>
                <a:schemeClr val="bg1"/>
              </a:solidFill>
            </a:endParaRPr>
          </a:p>
        </p:txBody>
      </p:sp>
      <p:sp>
        <p:nvSpPr>
          <p:cNvPr id="120838" name="AutoShape 6"/>
          <p:cNvSpPr>
            <a:spLocks/>
          </p:cNvSpPr>
          <p:nvPr/>
        </p:nvSpPr>
        <p:spPr bwMode="auto">
          <a:xfrm>
            <a:off x="8202216" y="3858519"/>
            <a:ext cx="917972" cy="917972"/>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20839" name="AutoShape 7"/>
          <p:cNvSpPr>
            <a:spLocks/>
          </p:cNvSpPr>
          <p:nvPr/>
        </p:nvSpPr>
        <p:spPr bwMode="auto">
          <a:xfrm>
            <a:off x="8394205" y="4098727"/>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8075414" y="6363296"/>
            <a:ext cx="1171575" cy="1171575"/>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sz="1350">
              <a:solidFill>
                <a:schemeClr val="bg1"/>
              </a:solidFill>
            </a:endParaRPr>
          </a:p>
        </p:txBody>
      </p:sp>
      <p:sp>
        <p:nvSpPr>
          <p:cNvPr id="120841" name="AutoShape 9"/>
          <p:cNvSpPr>
            <a:spLocks/>
          </p:cNvSpPr>
          <p:nvPr/>
        </p:nvSpPr>
        <p:spPr bwMode="auto">
          <a:xfrm>
            <a:off x="8202216" y="6494563"/>
            <a:ext cx="917972" cy="917972"/>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0842" name="AutoShape 10"/>
          <p:cNvSpPr>
            <a:spLocks/>
          </p:cNvSpPr>
          <p:nvPr/>
        </p:nvSpPr>
        <p:spPr bwMode="auto">
          <a:xfrm>
            <a:off x="8394205" y="6734771"/>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5391150" y="3728145"/>
            <a:ext cx="1170683" cy="1170682"/>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sz="1350">
              <a:solidFill>
                <a:schemeClr val="bg1"/>
              </a:solidFill>
            </a:endParaRPr>
          </a:p>
        </p:txBody>
      </p:sp>
      <p:sp>
        <p:nvSpPr>
          <p:cNvPr id="120844" name="AutoShape 12"/>
          <p:cNvSpPr>
            <a:spLocks/>
          </p:cNvSpPr>
          <p:nvPr/>
        </p:nvSpPr>
        <p:spPr bwMode="auto">
          <a:xfrm>
            <a:off x="5517952" y="3858519"/>
            <a:ext cx="917079" cy="917972"/>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0845" name="AutoShape 13"/>
          <p:cNvSpPr>
            <a:spLocks/>
          </p:cNvSpPr>
          <p:nvPr/>
        </p:nvSpPr>
        <p:spPr bwMode="auto">
          <a:xfrm>
            <a:off x="5709941" y="4098727"/>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43%</a:t>
            </a:r>
            <a:endParaRPr lang="en-US" sz="1350" dirty="0">
              <a:solidFill>
                <a:schemeClr val="bg1"/>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5391150" y="6363296"/>
            <a:ext cx="1170683" cy="1171575"/>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sz="1350">
              <a:solidFill>
                <a:schemeClr val="bg1"/>
              </a:solidFill>
            </a:endParaRPr>
          </a:p>
        </p:txBody>
      </p:sp>
      <p:sp>
        <p:nvSpPr>
          <p:cNvPr id="120847" name="AutoShape 15"/>
          <p:cNvSpPr>
            <a:spLocks/>
          </p:cNvSpPr>
          <p:nvPr/>
        </p:nvSpPr>
        <p:spPr bwMode="auto">
          <a:xfrm>
            <a:off x="5517952" y="6494563"/>
            <a:ext cx="917079" cy="917972"/>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0848" name="AutoShape 16"/>
          <p:cNvSpPr>
            <a:spLocks/>
          </p:cNvSpPr>
          <p:nvPr/>
        </p:nvSpPr>
        <p:spPr bwMode="auto">
          <a:xfrm>
            <a:off x="5709941" y="6734771"/>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6710065" y="5045273"/>
            <a:ext cx="1145679" cy="1171575"/>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20851" name="AutoShape 19"/>
          <p:cNvSpPr>
            <a:spLocks/>
          </p:cNvSpPr>
          <p:nvPr/>
        </p:nvSpPr>
        <p:spPr bwMode="auto">
          <a:xfrm>
            <a:off x="9821168" y="38897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9821168" y="4226421"/>
            <a:ext cx="282624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3599855" y="388977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1913930" y="4254996"/>
            <a:ext cx="282624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9821168" y="649456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9821168" y="6831211"/>
            <a:ext cx="282624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3599855" y="649456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1913930" y="6859786"/>
            <a:ext cx="282624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1125">
                <a:solidFill>
                  <a:schemeClr val="bg1"/>
                </a:solidFill>
              </a:rPr>
              <a:pPr algn="ctr" eaLnBrk="1">
                <a:lnSpc>
                  <a:spcPct val="100000"/>
                </a:lnSpc>
              </a:pPr>
              <a:t>115</a:t>
            </a:fld>
            <a:endParaRPr lang="en-US" sz="1350">
              <a:solidFill>
                <a:schemeClr val="bg1"/>
              </a:solidFill>
            </a:endParaRPr>
          </a:p>
        </p:txBody>
      </p:sp>
      <p:sp>
        <p:nvSpPr>
          <p:cNvPr id="121860" name="AutoShape 4"/>
          <p:cNvSpPr>
            <a:spLocks/>
          </p:cNvSpPr>
          <p:nvPr/>
        </p:nvSpPr>
        <p:spPr bwMode="auto">
          <a:xfrm>
            <a:off x="6259117" y="5726610"/>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1861" name="AutoShape 5"/>
          <p:cNvSpPr>
            <a:spLocks/>
          </p:cNvSpPr>
          <p:nvPr/>
        </p:nvSpPr>
        <p:spPr bwMode="auto">
          <a:xfrm rot="-5400000">
            <a:off x="5763073" y="5230566"/>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1862" name="AutoShape 6"/>
          <p:cNvSpPr>
            <a:spLocks/>
          </p:cNvSpPr>
          <p:nvPr/>
        </p:nvSpPr>
        <p:spPr bwMode="auto">
          <a:xfrm rot="-5400000">
            <a:off x="6259117" y="5726610"/>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1863" name="AutoShape 7"/>
          <p:cNvSpPr>
            <a:spLocks/>
          </p:cNvSpPr>
          <p:nvPr/>
        </p:nvSpPr>
        <p:spPr bwMode="auto">
          <a:xfrm rot="-5400000">
            <a:off x="7820473" y="5230566"/>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1864" name="AutoShape 8"/>
          <p:cNvSpPr>
            <a:spLocks/>
          </p:cNvSpPr>
          <p:nvPr/>
        </p:nvSpPr>
        <p:spPr bwMode="auto">
          <a:xfrm rot="10800000">
            <a:off x="7324429" y="5726610"/>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1865" name="AutoShape 9"/>
          <p:cNvSpPr>
            <a:spLocks/>
          </p:cNvSpPr>
          <p:nvPr/>
        </p:nvSpPr>
        <p:spPr bwMode="auto">
          <a:xfrm rot="10800000">
            <a:off x="7324429" y="5726610"/>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1866" name="AutoShape 10"/>
          <p:cNvSpPr>
            <a:spLocks/>
          </p:cNvSpPr>
          <p:nvPr/>
        </p:nvSpPr>
        <p:spPr bwMode="auto">
          <a:xfrm rot="10800000">
            <a:off x="7324429" y="3691533"/>
            <a:ext cx="969764" cy="196185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1867" name="AutoShape 11"/>
          <p:cNvSpPr>
            <a:spLocks/>
          </p:cNvSpPr>
          <p:nvPr/>
        </p:nvSpPr>
        <p:spPr bwMode="auto">
          <a:xfrm rot="5400000">
            <a:off x="7820473" y="4187578"/>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1868" name="AutoShape 12"/>
          <p:cNvSpPr>
            <a:spLocks/>
          </p:cNvSpPr>
          <p:nvPr/>
        </p:nvSpPr>
        <p:spPr bwMode="auto">
          <a:xfrm rot="5400000">
            <a:off x="7324429" y="4683622"/>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1869" name="AutoShape 13"/>
          <p:cNvSpPr>
            <a:spLocks/>
          </p:cNvSpPr>
          <p:nvPr/>
        </p:nvSpPr>
        <p:spPr bwMode="auto">
          <a:xfrm rot="5400000">
            <a:off x="5763073" y="4187578"/>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1870" name="AutoShape 14"/>
          <p:cNvSpPr>
            <a:spLocks/>
          </p:cNvSpPr>
          <p:nvPr/>
        </p:nvSpPr>
        <p:spPr bwMode="auto">
          <a:xfrm>
            <a:off x="6259117" y="3691533"/>
            <a:ext cx="969764" cy="196185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1871" name="AutoShape 15"/>
          <p:cNvSpPr>
            <a:spLocks/>
          </p:cNvSpPr>
          <p:nvPr/>
        </p:nvSpPr>
        <p:spPr bwMode="auto">
          <a:xfrm>
            <a:off x="6481466" y="3775472"/>
            <a:ext cx="57060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8483502" y="4751488"/>
            <a:ext cx="570607"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02</a:t>
            </a:r>
            <a:endParaRPr lang="en-US" sz="1350"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7524454" y="6766918"/>
            <a:ext cx="56971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5459910" y="5850731"/>
            <a:ext cx="57060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04</a:t>
            </a:r>
            <a:endParaRPr lang="en-US" sz="1350"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6259117" y="4683622"/>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1876" name="AutoShape 20"/>
          <p:cNvSpPr>
            <a:spLocks/>
          </p:cNvSpPr>
          <p:nvPr/>
        </p:nvSpPr>
        <p:spPr bwMode="auto">
          <a:xfrm>
            <a:off x="10071199" y="4310361"/>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0071200" y="40192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1132582" y="4310361"/>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3196233" y="40192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0071199" y="6422232"/>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0071200" y="61311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1132582" y="6422232"/>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3196233" y="61311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6575227" y="5986462"/>
            <a:ext cx="337542" cy="385763"/>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21885" name="AutoShape 29"/>
          <p:cNvSpPr>
            <a:spLocks/>
          </p:cNvSpPr>
          <p:nvPr/>
        </p:nvSpPr>
        <p:spPr bwMode="auto">
          <a:xfrm>
            <a:off x="7621786" y="4955085"/>
            <a:ext cx="375941"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21886" name="AutoShape 30"/>
          <p:cNvSpPr>
            <a:spLocks/>
          </p:cNvSpPr>
          <p:nvPr/>
        </p:nvSpPr>
        <p:spPr bwMode="auto">
          <a:xfrm>
            <a:off x="7621786" y="5986462"/>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21887" name="AutoShape 31"/>
          <p:cNvSpPr>
            <a:spLocks/>
          </p:cNvSpPr>
          <p:nvPr/>
        </p:nvSpPr>
        <p:spPr bwMode="auto">
          <a:xfrm>
            <a:off x="6550225" y="4973836"/>
            <a:ext cx="387548" cy="388442"/>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1125">
                <a:solidFill>
                  <a:schemeClr val="bg1"/>
                </a:solidFill>
              </a:rPr>
              <a:pPr algn="ctr" eaLnBrk="1">
                <a:lnSpc>
                  <a:spcPct val="100000"/>
                </a:lnSpc>
              </a:pPr>
              <a:t>116</a:t>
            </a:fld>
            <a:endParaRPr lang="en-US" sz="1350">
              <a:solidFill>
                <a:schemeClr val="bg1"/>
              </a:solidFill>
            </a:endParaRPr>
          </a:p>
        </p:txBody>
      </p:sp>
      <p:sp>
        <p:nvSpPr>
          <p:cNvPr id="122884" name="AutoShape 4"/>
          <p:cNvSpPr>
            <a:spLocks/>
          </p:cNvSpPr>
          <p:nvPr/>
        </p:nvSpPr>
        <p:spPr bwMode="auto">
          <a:xfrm>
            <a:off x="1925539" y="4589860"/>
            <a:ext cx="2131517" cy="2135089"/>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22885" name="AutoShape 5"/>
          <p:cNvSpPr>
            <a:spLocks/>
          </p:cNvSpPr>
          <p:nvPr/>
        </p:nvSpPr>
        <p:spPr bwMode="auto">
          <a:xfrm>
            <a:off x="4782145" y="4589860"/>
            <a:ext cx="2131517" cy="2135089"/>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2886" name="AutoShape 6"/>
          <p:cNvSpPr>
            <a:spLocks/>
          </p:cNvSpPr>
          <p:nvPr/>
        </p:nvSpPr>
        <p:spPr bwMode="auto">
          <a:xfrm>
            <a:off x="7639645" y="4589860"/>
            <a:ext cx="2131517" cy="2135089"/>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2887" name="AutoShape 7"/>
          <p:cNvSpPr>
            <a:spLocks/>
          </p:cNvSpPr>
          <p:nvPr/>
        </p:nvSpPr>
        <p:spPr bwMode="auto">
          <a:xfrm>
            <a:off x="10496252" y="4589860"/>
            <a:ext cx="2131517" cy="2135089"/>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2888" name="AutoShape 8"/>
          <p:cNvSpPr>
            <a:spLocks/>
          </p:cNvSpPr>
          <p:nvPr/>
        </p:nvSpPr>
        <p:spPr bwMode="auto">
          <a:xfrm>
            <a:off x="2219326" y="3935314"/>
            <a:ext cx="831354" cy="699194"/>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2889" name="AutoShape 9"/>
          <p:cNvSpPr>
            <a:spLocks/>
          </p:cNvSpPr>
          <p:nvPr/>
        </p:nvSpPr>
        <p:spPr bwMode="auto">
          <a:xfrm rot="10800000">
            <a:off x="5751017" y="6687444"/>
            <a:ext cx="832247" cy="699194"/>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2890" name="AutoShape 10"/>
          <p:cNvSpPr>
            <a:spLocks/>
          </p:cNvSpPr>
          <p:nvPr/>
        </p:nvSpPr>
        <p:spPr bwMode="auto">
          <a:xfrm>
            <a:off x="7968259" y="3920133"/>
            <a:ext cx="832247" cy="699195"/>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2891" name="AutoShape 11"/>
          <p:cNvSpPr>
            <a:spLocks/>
          </p:cNvSpPr>
          <p:nvPr/>
        </p:nvSpPr>
        <p:spPr bwMode="auto">
          <a:xfrm rot="10800000">
            <a:off x="11495485" y="6669585"/>
            <a:ext cx="831354" cy="699194"/>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2892" name="AutoShape 12"/>
          <p:cNvSpPr>
            <a:spLocks/>
          </p:cNvSpPr>
          <p:nvPr/>
        </p:nvSpPr>
        <p:spPr bwMode="auto">
          <a:xfrm>
            <a:off x="3395365" y="3565625"/>
            <a:ext cx="3568304" cy="662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3395366" y="3231654"/>
            <a:ext cx="9929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Explain One</a:t>
            </a:r>
            <a:endParaRPr lang="en-US" sz="1350" dirty="0">
              <a:solidFill>
                <a:schemeClr val="bg1"/>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1875533" y="7415213"/>
            <a:ext cx="3569196"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4057056" y="7082135"/>
            <a:ext cx="1387673"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Explain Two</a:t>
            </a:r>
            <a:endParaRPr lang="en-US" sz="1350" dirty="0">
              <a:solidFill>
                <a:schemeClr val="bg1"/>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7589639" y="7415213"/>
            <a:ext cx="3568304"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0115848" y="7082135"/>
            <a:ext cx="104209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Explain Four</a:t>
            </a:r>
            <a:endParaRPr lang="en-US" sz="1350">
              <a:solidFill>
                <a:schemeClr val="bg1"/>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9108580" y="3565625"/>
            <a:ext cx="3569196" cy="662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9108580" y="3231654"/>
            <a:ext cx="113674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Explain Three</a:t>
            </a:r>
            <a:endParaRPr lang="en-US" sz="1350">
              <a:solidFill>
                <a:schemeClr val="bg1"/>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8400455" y="5332810"/>
            <a:ext cx="609005" cy="649189"/>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22901" name="AutoShape 21"/>
          <p:cNvSpPr>
            <a:spLocks/>
          </p:cNvSpPr>
          <p:nvPr/>
        </p:nvSpPr>
        <p:spPr bwMode="auto">
          <a:xfrm>
            <a:off x="11237417" y="5331918"/>
            <a:ext cx="649188" cy="650974"/>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22902" name="AutoShape 22"/>
          <p:cNvSpPr>
            <a:spLocks/>
          </p:cNvSpPr>
          <p:nvPr/>
        </p:nvSpPr>
        <p:spPr bwMode="auto">
          <a:xfrm>
            <a:off x="2666704" y="5363170"/>
            <a:ext cx="650081" cy="588467"/>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22903" name="AutoShape 23"/>
          <p:cNvSpPr>
            <a:spLocks/>
          </p:cNvSpPr>
          <p:nvPr/>
        </p:nvSpPr>
        <p:spPr bwMode="auto">
          <a:xfrm>
            <a:off x="5530454" y="5414070"/>
            <a:ext cx="635794" cy="486668"/>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1125">
                <a:solidFill>
                  <a:schemeClr val="bg1"/>
                </a:solidFill>
              </a:rPr>
              <a:pPr algn="ctr" eaLnBrk="1">
                <a:lnSpc>
                  <a:spcPct val="100000"/>
                </a:lnSpc>
              </a:pPr>
              <a:t>117</a:t>
            </a:fld>
            <a:endParaRPr lang="en-US" sz="1350">
              <a:solidFill>
                <a:schemeClr val="bg1"/>
              </a:solidFill>
            </a:endParaRPr>
          </a:p>
        </p:txBody>
      </p:sp>
      <p:sp>
        <p:nvSpPr>
          <p:cNvPr id="123908" name="AutoShape 4"/>
          <p:cNvSpPr>
            <a:spLocks/>
          </p:cNvSpPr>
          <p:nvPr/>
        </p:nvSpPr>
        <p:spPr bwMode="auto">
          <a:xfrm>
            <a:off x="7939683" y="327362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7939683" y="3551338"/>
            <a:ext cx="2982516"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0456069" y="675352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0456070" y="7031236"/>
            <a:ext cx="2981623"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4103489" y="727323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2298800" y="7550944"/>
            <a:ext cx="2981623"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2902447" y="443448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1096864" y="4712197"/>
            <a:ext cx="2982516"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5610820" y="7311629"/>
            <a:ext cx="536675" cy="537567"/>
          </a:xfrm>
          <a:prstGeom prst="roundRect">
            <a:avLst>
              <a:gd name="adj" fmla="val 17977"/>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4423172" y="4500562"/>
            <a:ext cx="537567" cy="536675"/>
          </a:xfrm>
          <a:prstGeom prst="roundRect">
            <a:avLst>
              <a:gd name="adj" fmla="val 17977"/>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7109222" y="3383460"/>
            <a:ext cx="536675" cy="536674"/>
          </a:xfrm>
          <a:prstGeom prst="roundRect">
            <a:avLst>
              <a:gd name="adj" fmla="val 17977"/>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9624716" y="6791921"/>
            <a:ext cx="537567" cy="537567"/>
          </a:xfrm>
          <a:prstGeom prst="roundRect">
            <a:avLst>
              <a:gd name="adj" fmla="val 17977"/>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4488360" y="4534496"/>
            <a:ext cx="408086"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7173516" y="3439717"/>
            <a:ext cx="408087"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9689009" y="6849071"/>
            <a:ext cx="408980"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5675114" y="7367885"/>
            <a:ext cx="408087" cy="4250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5254973" y="4984106"/>
            <a:ext cx="716161" cy="1113532"/>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3925" name="AutoShape 21"/>
          <p:cNvSpPr>
            <a:spLocks/>
          </p:cNvSpPr>
          <p:nvPr/>
        </p:nvSpPr>
        <p:spPr bwMode="auto">
          <a:xfrm rot="9485124">
            <a:off x="6454677" y="5296198"/>
            <a:ext cx="770632" cy="1171575"/>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3926" name="AutoShape 22"/>
          <p:cNvSpPr>
            <a:spLocks/>
          </p:cNvSpPr>
          <p:nvPr/>
        </p:nvSpPr>
        <p:spPr bwMode="auto">
          <a:xfrm rot="-7650831">
            <a:off x="7787879" y="5648921"/>
            <a:ext cx="778669" cy="1171575"/>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3927" name="AutoShape 23"/>
          <p:cNvSpPr>
            <a:spLocks/>
          </p:cNvSpPr>
          <p:nvPr/>
        </p:nvSpPr>
        <p:spPr bwMode="auto">
          <a:xfrm>
            <a:off x="5665292" y="4150520"/>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3928" name="AutoShape 24"/>
          <p:cNvSpPr>
            <a:spLocks/>
          </p:cNvSpPr>
          <p:nvPr/>
        </p:nvSpPr>
        <p:spPr bwMode="auto">
          <a:xfrm>
            <a:off x="6466285" y="6128445"/>
            <a:ext cx="1686818" cy="1685925"/>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3929" name="AutoShape 25"/>
          <p:cNvSpPr>
            <a:spLocks/>
          </p:cNvSpPr>
          <p:nvPr/>
        </p:nvSpPr>
        <p:spPr bwMode="auto">
          <a:xfrm>
            <a:off x="8308480" y="4462166"/>
            <a:ext cx="1998464" cy="1998464"/>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3930" name="AutoShape 26"/>
          <p:cNvSpPr>
            <a:spLocks/>
          </p:cNvSpPr>
          <p:nvPr/>
        </p:nvSpPr>
        <p:spPr bwMode="auto">
          <a:xfrm>
            <a:off x="4246364" y="5461397"/>
            <a:ext cx="1418928" cy="1418035"/>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3931" name="AutoShape 27"/>
          <p:cNvSpPr>
            <a:spLocks/>
          </p:cNvSpPr>
          <p:nvPr/>
        </p:nvSpPr>
        <p:spPr bwMode="auto">
          <a:xfrm>
            <a:off x="5786736" y="4271964"/>
            <a:ext cx="1309985" cy="1309985"/>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3932" name="AutoShape 28"/>
          <p:cNvSpPr>
            <a:spLocks/>
          </p:cNvSpPr>
          <p:nvPr/>
        </p:nvSpPr>
        <p:spPr bwMode="auto">
          <a:xfrm>
            <a:off x="8462070" y="4614863"/>
            <a:ext cx="1692176" cy="1692176"/>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3933" name="AutoShape 29"/>
          <p:cNvSpPr>
            <a:spLocks/>
          </p:cNvSpPr>
          <p:nvPr/>
        </p:nvSpPr>
        <p:spPr bwMode="auto">
          <a:xfrm>
            <a:off x="6600230" y="6262390"/>
            <a:ext cx="1418928" cy="1418035"/>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3934" name="AutoShape 30"/>
          <p:cNvSpPr>
            <a:spLocks/>
          </p:cNvSpPr>
          <p:nvPr/>
        </p:nvSpPr>
        <p:spPr bwMode="auto">
          <a:xfrm>
            <a:off x="4354414" y="5569447"/>
            <a:ext cx="1202829" cy="1201936"/>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3935" name="AutoShape 31"/>
          <p:cNvSpPr>
            <a:spLocks/>
          </p:cNvSpPr>
          <p:nvPr/>
        </p:nvSpPr>
        <p:spPr bwMode="auto">
          <a:xfrm>
            <a:off x="6984206" y="6783885"/>
            <a:ext cx="584895" cy="383977"/>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21431" tIns="21431" rIns="21431" bIns="21431" anchor="ctr"/>
          <a:lstStyle/>
          <a:p>
            <a:endParaRPr lang="id-ID" sz="1350">
              <a:solidFill>
                <a:schemeClr val="bg1"/>
              </a:solidFill>
            </a:endParaRPr>
          </a:p>
        </p:txBody>
      </p:sp>
      <p:sp>
        <p:nvSpPr>
          <p:cNvPr id="123936" name="AutoShape 32"/>
          <p:cNvSpPr>
            <a:spLocks/>
          </p:cNvSpPr>
          <p:nvPr/>
        </p:nvSpPr>
        <p:spPr bwMode="auto">
          <a:xfrm>
            <a:off x="9058574" y="5262265"/>
            <a:ext cx="537567" cy="494705"/>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4"/>
          </a:solidFill>
          <a:ln>
            <a:noFill/>
          </a:ln>
          <a:effectLst/>
          <a:extLst/>
        </p:spPr>
        <p:txBody>
          <a:bodyPr lIns="21431" tIns="21431" rIns="21431" bIns="21431" anchor="ctr"/>
          <a:lstStyle/>
          <a:p>
            <a:endParaRPr lang="id-ID" sz="1350">
              <a:solidFill>
                <a:schemeClr val="bg1"/>
              </a:solidFill>
            </a:endParaRPr>
          </a:p>
        </p:txBody>
      </p:sp>
      <p:sp>
        <p:nvSpPr>
          <p:cNvPr id="123937" name="AutoShape 33"/>
          <p:cNvSpPr>
            <a:spLocks/>
          </p:cNvSpPr>
          <p:nvPr/>
        </p:nvSpPr>
        <p:spPr bwMode="auto">
          <a:xfrm>
            <a:off x="6218933" y="4711304"/>
            <a:ext cx="435769" cy="436662"/>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21431" tIns="21431" rIns="21431" bIns="21431" anchor="ctr"/>
          <a:lstStyle/>
          <a:p>
            <a:endParaRPr lang="id-ID" sz="1350">
              <a:solidFill>
                <a:schemeClr val="bg1"/>
              </a:solidFill>
            </a:endParaRPr>
          </a:p>
        </p:txBody>
      </p:sp>
      <p:sp>
        <p:nvSpPr>
          <p:cNvPr id="123938" name="AutoShape 34"/>
          <p:cNvSpPr>
            <a:spLocks/>
          </p:cNvSpPr>
          <p:nvPr/>
        </p:nvSpPr>
        <p:spPr bwMode="auto">
          <a:xfrm>
            <a:off x="4737496" y="5984677"/>
            <a:ext cx="375941" cy="400943"/>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1"/>
          </a:solidFill>
          <a:ln>
            <a:noFill/>
          </a:ln>
          <a:effectLs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1125">
                <a:solidFill>
                  <a:schemeClr val="bg1"/>
                </a:solidFill>
              </a:rPr>
              <a:pPr algn="ctr" eaLnBrk="1">
                <a:lnSpc>
                  <a:spcPct val="100000"/>
                </a:lnSpc>
              </a:pPr>
              <a:t>118</a:t>
            </a:fld>
            <a:endParaRPr lang="en-US" sz="1350">
              <a:solidFill>
                <a:schemeClr val="bg1"/>
              </a:solidFill>
            </a:endParaRPr>
          </a:p>
        </p:txBody>
      </p:sp>
      <p:sp>
        <p:nvSpPr>
          <p:cNvPr id="124932" name="AutoShape 4"/>
          <p:cNvSpPr>
            <a:spLocks/>
          </p:cNvSpPr>
          <p:nvPr/>
        </p:nvSpPr>
        <p:spPr bwMode="auto">
          <a:xfrm rot="-1979515">
            <a:off x="9709547" y="5175647"/>
            <a:ext cx="1968997"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sz="1350">
              <a:solidFill>
                <a:schemeClr val="bg1"/>
              </a:solidFill>
            </a:endParaRPr>
          </a:p>
        </p:txBody>
      </p:sp>
      <p:sp>
        <p:nvSpPr>
          <p:cNvPr id="124933" name="AutoShape 5"/>
          <p:cNvSpPr>
            <a:spLocks/>
          </p:cNvSpPr>
          <p:nvPr/>
        </p:nvSpPr>
        <p:spPr bwMode="auto">
          <a:xfrm rot="1929359">
            <a:off x="7915574" y="5230118"/>
            <a:ext cx="1968996"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sz="1350">
              <a:solidFill>
                <a:schemeClr val="bg1"/>
              </a:solidFill>
            </a:endParaRPr>
          </a:p>
        </p:txBody>
      </p:sp>
      <p:sp>
        <p:nvSpPr>
          <p:cNvPr id="124934" name="AutoShape 6"/>
          <p:cNvSpPr>
            <a:spLocks/>
          </p:cNvSpPr>
          <p:nvPr/>
        </p:nvSpPr>
        <p:spPr bwMode="auto">
          <a:xfrm rot="-1993332">
            <a:off x="6102847" y="5177433"/>
            <a:ext cx="1968996"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sz="1350">
              <a:solidFill>
                <a:schemeClr val="bg1"/>
              </a:solidFill>
            </a:endParaRPr>
          </a:p>
        </p:txBody>
      </p:sp>
      <p:sp>
        <p:nvSpPr>
          <p:cNvPr id="124935" name="AutoShape 7"/>
          <p:cNvSpPr>
            <a:spLocks/>
          </p:cNvSpPr>
          <p:nvPr/>
        </p:nvSpPr>
        <p:spPr bwMode="auto">
          <a:xfrm rot="19529415">
            <a:off x="2335641" y="5298659"/>
            <a:ext cx="2109360" cy="1071563"/>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sz="1350">
              <a:solidFill>
                <a:schemeClr val="bg1"/>
              </a:solidFill>
            </a:endParaRPr>
          </a:p>
        </p:txBody>
      </p:sp>
      <p:sp>
        <p:nvSpPr>
          <p:cNvPr id="124936" name="AutoShape 8"/>
          <p:cNvSpPr>
            <a:spLocks/>
          </p:cNvSpPr>
          <p:nvPr/>
        </p:nvSpPr>
        <p:spPr bwMode="auto">
          <a:xfrm rot="1942430">
            <a:off x="4373167" y="5230118"/>
            <a:ext cx="1969889" cy="1071563"/>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sz="1350">
              <a:solidFill>
                <a:schemeClr val="bg1"/>
              </a:solidFill>
            </a:endParaRPr>
          </a:p>
        </p:txBody>
      </p:sp>
      <p:sp>
        <p:nvSpPr>
          <p:cNvPr id="124937" name="AutoShape 9"/>
          <p:cNvSpPr>
            <a:spLocks/>
          </p:cNvSpPr>
          <p:nvPr/>
        </p:nvSpPr>
        <p:spPr bwMode="auto">
          <a:xfrm>
            <a:off x="2046983" y="5723929"/>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4938" name="AutoShape 10"/>
          <p:cNvSpPr>
            <a:spLocks/>
          </p:cNvSpPr>
          <p:nvPr/>
        </p:nvSpPr>
        <p:spPr bwMode="auto">
          <a:xfrm>
            <a:off x="3825776" y="453806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4939" name="AutoShape 11"/>
          <p:cNvSpPr>
            <a:spLocks/>
          </p:cNvSpPr>
          <p:nvPr/>
        </p:nvSpPr>
        <p:spPr bwMode="auto">
          <a:xfrm>
            <a:off x="5568851" y="5723929"/>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4940" name="AutoShape 12"/>
          <p:cNvSpPr>
            <a:spLocks/>
          </p:cNvSpPr>
          <p:nvPr/>
        </p:nvSpPr>
        <p:spPr bwMode="auto">
          <a:xfrm>
            <a:off x="7317284" y="453806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4941" name="AutoShape 13"/>
          <p:cNvSpPr>
            <a:spLocks/>
          </p:cNvSpPr>
          <p:nvPr/>
        </p:nvSpPr>
        <p:spPr bwMode="auto">
          <a:xfrm>
            <a:off x="9162158" y="564177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4942" name="AutoShape 14"/>
          <p:cNvSpPr>
            <a:spLocks/>
          </p:cNvSpPr>
          <p:nvPr/>
        </p:nvSpPr>
        <p:spPr bwMode="auto">
          <a:xfrm>
            <a:off x="10940951" y="4602361"/>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1350">
              <a:solidFill>
                <a:schemeClr val="bg1"/>
              </a:solidFill>
            </a:endParaRPr>
          </a:p>
        </p:txBody>
      </p:sp>
      <p:sp>
        <p:nvSpPr>
          <p:cNvPr id="124943" name="AutoShape 15"/>
          <p:cNvSpPr>
            <a:spLocks/>
          </p:cNvSpPr>
          <p:nvPr/>
        </p:nvSpPr>
        <p:spPr bwMode="auto">
          <a:xfrm>
            <a:off x="3587354" y="3640635"/>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even night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3587354"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6798469" y="3640635"/>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6798469"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0249793" y="3640635"/>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0249793"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047875" y="7630419"/>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047875"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5258991" y="7630419"/>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5258991"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8709423" y="7630419"/>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8709422"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1389222" y="5001519"/>
            <a:ext cx="290215" cy="386655"/>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4956" name="AutoShape 28"/>
          <p:cNvSpPr>
            <a:spLocks/>
          </p:cNvSpPr>
          <p:nvPr/>
        </p:nvSpPr>
        <p:spPr bwMode="auto">
          <a:xfrm>
            <a:off x="9586318" y="6041827"/>
            <a:ext cx="338435" cy="386656"/>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4957" name="AutoShape 29"/>
          <p:cNvSpPr>
            <a:spLocks/>
          </p:cNvSpPr>
          <p:nvPr/>
        </p:nvSpPr>
        <p:spPr bwMode="auto">
          <a:xfrm>
            <a:off x="7708405" y="4901506"/>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4958" name="AutoShape 30"/>
          <p:cNvSpPr>
            <a:spLocks/>
          </p:cNvSpPr>
          <p:nvPr/>
        </p:nvSpPr>
        <p:spPr bwMode="auto">
          <a:xfrm>
            <a:off x="4263332" y="4937224"/>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4959" name="AutoShape 31"/>
          <p:cNvSpPr>
            <a:spLocks/>
          </p:cNvSpPr>
          <p:nvPr/>
        </p:nvSpPr>
        <p:spPr bwMode="auto">
          <a:xfrm>
            <a:off x="5923360" y="6109693"/>
            <a:ext cx="388442" cy="388442"/>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4960" name="AutoShape 32"/>
          <p:cNvSpPr>
            <a:spLocks/>
          </p:cNvSpPr>
          <p:nvPr/>
        </p:nvSpPr>
        <p:spPr bwMode="auto">
          <a:xfrm>
            <a:off x="2447033" y="6148091"/>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1125">
                <a:solidFill>
                  <a:schemeClr val="bg1"/>
                </a:solidFill>
              </a:rPr>
              <a:pPr algn="ctr" eaLnBrk="1">
                <a:lnSpc>
                  <a:spcPct val="100000"/>
                </a:lnSpc>
              </a:pPr>
              <a:t>119</a:t>
            </a:fld>
            <a:endParaRPr lang="en-US" sz="1350">
              <a:solidFill>
                <a:schemeClr val="bg1"/>
              </a:solidFill>
            </a:endParaRPr>
          </a:p>
        </p:txBody>
      </p:sp>
      <p:sp>
        <p:nvSpPr>
          <p:cNvPr id="125956" name="AutoShape 4"/>
          <p:cNvSpPr>
            <a:spLocks/>
          </p:cNvSpPr>
          <p:nvPr/>
        </p:nvSpPr>
        <p:spPr bwMode="auto">
          <a:xfrm>
            <a:off x="6164461" y="4749701"/>
            <a:ext cx="1768079" cy="1528763"/>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5957" name="AutoShape 5"/>
          <p:cNvSpPr>
            <a:spLocks/>
          </p:cNvSpPr>
          <p:nvPr/>
        </p:nvSpPr>
        <p:spPr bwMode="auto">
          <a:xfrm>
            <a:off x="6161783" y="5409606"/>
            <a:ext cx="1761827" cy="867073"/>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5958" name="AutoShape 6"/>
          <p:cNvSpPr>
            <a:spLocks/>
          </p:cNvSpPr>
          <p:nvPr/>
        </p:nvSpPr>
        <p:spPr bwMode="auto">
          <a:xfrm>
            <a:off x="5072361" y="5556052"/>
            <a:ext cx="1819871" cy="1548408"/>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5959" name="AutoShape 7"/>
          <p:cNvSpPr>
            <a:spLocks/>
          </p:cNvSpPr>
          <p:nvPr/>
        </p:nvSpPr>
        <p:spPr bwMode="auto">
          <a:xfrm>
            <a:off x="7169051" y="5561410"/>
            <a:ext cx="1768079" cy="154305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5960" name="AutoShape 8"/>
          <p:cNvSpPr>
            <a:spLocks/>
          </p:cNvSpPr>
          <p:nvPr/>
        </p:nvSpPr>
        <p:spPr bwMode="auto">
          <a:xfrm>
            <a:off x="7169051" y="5561410"/>
            <a:ext cx="1768079" cy="880467"/>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5961" name="AutoShape 9"/>
          <p:cNvSpPr>
            <a:spLocks/>
          </p:cNvSpPr>
          <p:nvPr/>
        </p:nvSpPr>
        <p:spPr bwMode="auto">
          <a:xfrm>
            <a:off x="4326732" y="4805065"/>
            <a:ext cx="1467148" cy="1429643"/>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25962" name="AutoShape 10"/>
          <p:cNvSpPr>
            <a:spLocks/>
          </p:cNvSpPr>
          <p:nvPr/>
        </p:nvSpPr>
        <p:spPr bwMode="auto">
          <a:xfrm>
            <a:off x="5072360" y="5556052"/>
            <a:ext cx="1788617" cy="885825"/>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25963" name="AutoShape 11"/>
          <p:cNvSpPr>
            <a:spLocks/>
          </p:cNvSpPr>
          <p:nvPr/>
        </p:nvSpPr>
        <p:spPr bwMode="auto">
          <a:xfrm>
            <a:off x="4316909" y="5409604"/>
            <a:ext cx="1457325" cy="825104"/>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5964" name="AutoShape 12"/>
          <p:cNvSpPr>
            <a:spLocks/>
          </p:cNvSpPr>
          <p:nvPr/>
        </p:nvSpPr>
        <p:spPr bwMode="auto">
          <a:xfrm>
            <a:off x="8205788" y="4177308"/>
            <a:ext cx="2215456" cy="2144911"/>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5965" name="AutoShape 13"/>
          <p:cNvSpPr>
            <a:spLocks/>
          </p:cNvSpPr>
          <p:nvPr/>
        </p:nvSpPr>
        <p:spPr bwMode="auto">
          <a:xfrm>
            <a:off x="4757142" y="4928295"/>
            <a:ext cx="336650"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6892232" y="4955084"/>
            <a:ext cx="336649"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5774234" y="6529389"/>
            <a:ext cx="3375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7886104" y="6529389"/>
            <a:ext cx="336650"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7914680" y="5964139"/>
            <a:ext cx="342008" cy="288429"/>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5970" name="AutoShape 18"/>
          <p:cNvSpPr>
            <a:spLocks/>
          </p:cNvSpPr>
          <p:nvPr/>
        </p:nvSpPr>
        <p:spPr bwMode="auto">
          <a:xfrm>
            <a:off x="6900268" y="5546229"/>
            <a:ext cx="320576" cy="320576"/>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5971" name="AutoShape 19"/>
          <p:cNvSpPr>
            <a:spLocks/>
          </p:cNvSpPr>
          <p:nvPr/>
        </p:nvSpPr>
        <p:spPr bwMode="auto">
          <a:xfrm>
            <a:off x="5791201" y="5937350"/>
            <a:ext cx="320576" cy="341114"/>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5972" name="AutoShape 20"/>
          <p:cNvSpPr>
            <a:spLocks/>
          </p:cNvSpPr>
          <p:nvPr/>
        </p:nvSpPr>
        <p:spPr bwMode="auto">
          <a:xfrm>
            <a:off x="4750892" y="5577484"/>
            <a:ext cx="342900" cy="297359"/>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5973" name="AutoShape 21"/>
          <p:cNvSpPr>
            <a:spLocks/>
          </p:cNvSpPr>
          <p:nvPr/>
        </p:nvSpPr>
        <p:spPr bwMode="auto">
          <a:xfrm>
            <a:off x="9077326" y="5032772"/>
            <a:ext cx="474167" cy="433983"/>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5974" name="AutoShape 22"/>
          <p:cNvSpPr>
            <a:spLocks/>
          </p:cNvSpPr>
          <p:nvPr/>
        </p:nvSpPr>
        <p:spPr bwMode="auto">
          <a:xfrm>
            <a:off x="1429940" y="4084439"/>
            <a:ext cx="117604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429941" y="4385370"/>
            <a:ext cx="2550319"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5669310" y="323388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5669309" y="3534817"/>
            <a:ext cx="2461916"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2681883" y="68383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2681884" y="7140178"/>
            <a:ext cx="2559248"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8957668" y="68383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8957668" y="7140178"/>
            <a:ext cx="2560142"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0958811" y="4783634"/>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0958811" y="5084565"/>
            <a:ext cx="2461915"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8740677" y="5393531"/>
            <a:ext cx="336649"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05</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2937272" y="5513189"/>
            <a:ext cx="2043113" cy="1231404"/>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cxnSp>
        <p:nvCxnSpPr>
          <p:cNvPr id="15" name="AutoShape 8"/>
          <p:cNvCxnSpPr>
            <a:cxnSpLocks noChangeShapeType="1"/>
          </p:cNvCxnSpPr>
          <p:nvPr/>
        </p:nvCxnSpPr>
        <p:spPr bwMode="auto">
          <a:xfrm flipV="1">
            <a:off x="2937272" y="3986213"/>
            <a:ext cx="0" cy="82688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2475608" y="3061990"/>
            <a:ext cx="924223" cy="924223"/>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6387" name="AutoShape 3"/>
          <p:cNvSpPr>
            <a:spLocks/>
          </p:cNvSpPr>
          <p:nvPr/>
        </p:nvSpPr>
        <p:spPr bwMode="auto">
          <a:xfrm>
            <a:off x="3975796" y="3187898"/>
            <a:ext cx="3996035" cy="105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2587228" y="4813102"/>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390" name="AutoShape 6"/>
          <p:cNvSpPr>
            <a:spLocks/>
          </p:cNvSpPr>
          <p:nvPr/>
        </p:nvSpPr>
        <p:spPr bwMode="auto">
          <a:xfrm>
            <a:off x="2722960" y="505152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3975796" y="2809280"/>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Find Co-Founder</a:t>
            </a:r>
            <a:endParaRPr lang="en-US" sz="1350" dirty="0">
              <a:solidFill>
                <a:schemeClr val="bg1"/>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2722960" y="3353098"/>
            <a:ext cx="448271" cy="3429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6395" name="AutoShape 11"/>
          <p:cNvSpPr>
            <a:spLocks/>
          </p:cNvSpPr>
          <p:nvPr/>
        </p:nvSpPr>
        <p:spPr bwMode="auto">
          <a:xfrm>
            <a:off x="3287316" y="5163146"/>
            <a:ext cx="5638205" cy="5223867"/>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6396" name="AutoShape 12"/>
          <p:cNvSpPr>
            <a:spLocks/>
          </p:cNvSpPr>
          <p:nvPr/>
        </p:nvSpPr>
        <p:spPr bwMode="auto">
          <a:xfrm>
            <a:off x="23574" y="5163146"/>
            <a:ext cx="2563553"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 name="connsiteX0" fmla="*/ 0 w 25393"/>
              <a:gd name="connsiteY0" fmla="*/ -24714 h 0"/>
              <a:gd name="connsiteX1" fmla="*/ 25393 w 25393"/>
              <a:gd name="connsiteY1" fmla="*/ 0 h 0"/>
            </a:gdLst>
            <a:ahLst/>
            <a:cxnLst>
              <a:cxn ang="0">
                <a:pos x="connsiteX0" y="connsiteY0"/>
              </a:cxn>
              <a:cxn ang="0">
                <a:pos x="connsiteX1" y="connsiteY1"/>
              </a:cxn>
            </a:cxnLst>
            <a:rect l="l" t="t" r="r" b="b"/>
            <a:pathLst>
              <a:path w="25393">
                <a:moveTo>
                  <a:pt x="0" y="-24714"/>
                </a:moveTo>
                <a:cubicBezTo>
                  <a:pt x="7200" y="-31914"/>
                  <a:pt x="18193" y="7199"/>
                  <a:pt x="25393" y="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4980385" y="5751612"/>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1125">
                <a:solidFill>
                  <a:schemeClr val="bg1"/>
                </a:solidFill>
              </a:rPr>
              <a:pPr algn="ctr" eaLnBrk="1">
                <a:lnSpc>
                  <a:spcPct val="100000"/>
                </a:lnSpc>
              </a:pPr>
              <a:t>120</a:t>
            </a:fld>
            <a:endParaRPr lang="en-US" sz="1350">
              <a:solidFill>
                <a:schemeClr val="bg1"/>
              </a:solidFill>
            </a:endParaRPr>
          </a:p>
        </p:txBody>
      </p:sp>
      <p:sp>
        <p:nvSpPr>
          <p:cNvPr id="126980" name="AutoShape 4"/>
          <p:cNvSpPr>
            <a:spLocks/>
          </p:cNvSpPr>
          <p:nvPr/>
        </p:nvSpPr>
        <p:spPr bwMode="auto">
          <a:xfrm rot="-2901502">
            <a:off x="1929111" y="4112122"/>
            <a:ext cx="2011859" cy="1338560"/>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6981" name="AutoShape 5"/>
          <p:cNvSpPr>
            <a:spLocks/>
          </p:cNvSpPr>
          <p:nvPr/>
        </p:nvSpPr>
        <p:spPr bwMode="auto">
          <a:xfrm rot="2700000">
            <a:off x="10717709"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6982" name="AutoShape 6"/>
          <p:cNvSpPr>
            <a:spLocks/>
          </p:cNvSpPr>
          <p:nvPr/>
        </p:nvSpPr>
        <p:spPr bwMode="auto">
          <a:xfrm rot="-2901502">
            <a:off x="9585871"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6983" name="AutoShape 7"/>
          <p:cNvSpPr>
            <a:spLocks/>
          </p:cNvSpPr>
          <p:nvPr/>
        </p:nvSpPr>
        <p:spPr bwMode="auto">
          <a:xfrm rot="2700000">
            <a:off x="8208466"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6984" name="AutoShape 8"/>
          <p:cNvSpPr>
            <a:spLocks/>
          </p:cNvSpPr>
          <p:nvPr/>
        </p:nvSpPr>
        <p:spPr bwMode="auto">
          <a:xfrm rot="-2901502">
            <a:off x="4513809"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6985" name="AutoShape 9"/>
          <p:cNvSpPr>
            <a:spLocks/>
          </p:cNvSpPr>
          <p:nvPr/>
        </p:nvSpPr>
        <p:spPr bwMode="auto">
          <a:xfrm rot="2700000">
            <a:off x="3135511"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6986" name="AutoShape 10"/>
          <p:cNvSpPr>
            <a:spLocks/>
          </p:cNvSpPr>
          <p:nvPr/>
        </p:nvSpPr>
        <p:spPr bwMode="auto">
          <a:xfrm rot="-2901502">
            <a:off x="7048947"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6987" name="AutoShape 11"/>
          <p:cNvSpPr>
            <a:spLocks/>
          </p:cNvSpPr>
          <p:nvPr/>
        </p:nvSpPr>
        <p:spPr bwMode="auto">
          <a:xfrm rot="2700000">
            <a:off x="5671542"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6988" name="AutoShape 12"/>
          <p:cNvSpPr>
            <a:spLocks/>
          </p:cNvSpPr>
          <p:nvPr/>
        </p:nvSpPr>
        <p:spPr bwMode="auto">
          <a:xfrm>
            <a:off x="1520131"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6989" name="AutoShape 13"/>
          <p:cNvSpPr>
            <a:spLocks/>
          </p:cNvSpPr>
          <p:nvPr/>
        </p:nvSpPr>
        <p:spPr bwMode="auto">
          <a:xfrm>
            <a:off x="2851547"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6990" name="AutoShape 14"/>
          <p:cNvSpPr>
            <a:spLocks/>
          </p:cNvSpPr>
          <p:nvPr/>
        </p:nvSpPr>
        <p:spPr bwMode="auto">
          <a:xfrm>
            <a:off x="4049018"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6991" name="AutoShape 15"/>
          <p:cNvSpPr>
            <a:spLocks/>
          </p:cNvSpPr>
          <p:nvPr/>
        </p:nvSpPr>
        <p:spPr bwMode="auto">
          <a:xfrm>
            <a:off x="5380435"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6992" name="AutoShape 16"/>
          <p:cNvSpPr>
            <a:spLocks/>
          </p:cNvSpPr>
          <p:nvPr/>
        </p:nvSpPr>
        <p:spPr bwMode="auto">
          <a:xfrm>
            <a:off x="6577906"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6993" name="AutoShape 17"/>
          <p:cNvSpPr>
            <a:spLocks/>
          </p:cNvSpPr>
          <p:nvPr/>
        </p:nvSpPr>
        <p:spPr bwMode="auto">
          <a:xfrm>
            <a:off x="7937897"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6994" name="AutoShape 18"/>
          <p:cNvSpPr>
            <a:spLocks/>
          </p:cNvSpPr>
          <p:nvPr/>
        </p:nvSpPr>
        <p:spPr bwMode="auto">
          <a:xfrm>
            <a:off x="9106793"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6995" name="AutoShape 19"/>
          <p:cNvSpPr>
            <a:spLocks/>
          </p:cNvSpPr>
          <p:nvPr/>
        </p:nvSpPr>
        <p:spPr bwMode="auto">
          <a:xfrm>
            <a:off x="1682652"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6996" name="AutoShape 20"/>
          <p:cNvSpPr>
            <a:spLocks/>
          </p:cNvSpPr>
          <p:nvPr/>
        </p:nvSpPr>
        <p:spPr bwMode="auto">
          <a:xfrm>
            <a:off x="4212432"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6997" name="AutoShape 21"/>
          <p:cNvSpPr>
            <a:spLocks/>
          </p:cNvSpPr>
          <p:nvPr/>
        </p:nvSpPr>
        <p:spPr bwMode="auto">
          <a:xfrm>
            <a:off x="6740427"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6998" name="AutoShape 22"/>
          <p:cNvSpPr>
            <a:spLocks/>
          </p:cNvSpPr>
          <p:nvPr/>
        </p:nvSpPr>
        <p:spPr bwMode="auto">
          <a:xfrm>
            <a:off x="9269314"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6999" name="AutoShape 23"/>
          <p:cNvSpPr>
            <a:spLocks/>
          </p:cNvSpPr>
          <p:nvPr/>
        </p:nvSpPr>
        <p:spPr bwMode="auto">
          <a:xfrm>
            <a:off x="8101311"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7000" name="AutoShape 24"/>
          <p:cNvSpPr>
            <a:spLocks/>
          </p:cNvSpPr>
          <p:nvPr/>
        </p:nvSpPr>
        <p:spPr bwMode="auto">
          <a:xfrm>
            <a:off x="5542063"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7001" name="AutoShape 25"/>
          <p:cNvSpPr>
            <a:spLocks/>
          </p:cNvSpPr>
          <p:nvPr/>
        </p:nvSpPr>
        <p:spPr bwMode="auto">
          <a:xfrm>
            <a:off x="3013175"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7002" name="AutoShape 26"/>
          <p:cNvSpPr>
            <a:spLocks/>
          </p:cNvSpPr>
          <p:nvPr/>
        </p:nvSpPr>
        <p:spPr bwMode="auto">
          <a:xfrm>
            <a:off x="1769270"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0438210"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7004" name="AutoShape 28"/>
          <p:cNvSpPr>
            <a:spLocks/>
          </p:cNvSpPr>
          <p:nvPr/>
        </p:nvSpPr>
        <p:spPr bwMode="auto">
          <a:xfrm>
            <a:off x="11585674"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7005" name="AutoShape 29"/>
          <p:cNvSpPr>
            <a:spLocks/>
          </p:cNvSpPr>
          <p:nvPr/>
        </p:nvSpPr>
        <p:spPr bwMode="auto">
          <a:xfrm>
            <a:off x="11749088"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7006" name="AutoShape 30"/>
          <p:cNvSpPr>
            <a:spLocks/>
          </p:cNvSpPr>
          <p:nvPr/>
        </p:nvSpPr>
        <p:spPr bwMode="auto">
          <a:xfrm>
            <a:off x="10600730"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7007" name="AutoShape 31"/>
          <p:cNvSpPr>
            <a:spLocks/>
          </p:cNvSpPr>
          <p:nvPr/>
        </p:nvSpPr>
        <p:spPr bwMode="auto">
          <a:xfrm>
            <a:off x="4294585"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6827045"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9355932"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11826777"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05</a:t>
            </a:r>
            <a:endParaRPr lang="en-US" sz="1350">
              <a:solidFill>
                <a:schemeClr val="bg1"/>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1146870"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1152228"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01 Tittle Here</a:t>
            </a:r>
            <a:endParaRPr lang="en-US" sz="1350">
              <a:solidFill>
                <a:schemeClr val="bg1"/>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3675758"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3681116"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02 Tittle Here</a:t>
            </a:r>
            <a:endParaRPr lang="en-US" sz="1350">
              <a:solidFill>
                <a:schemeClr val="bg1"/>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6204645"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6210003"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03 Tittle Here</a:t>
            </a:r>
            <a:endParaRPr lang="en-US" sz="1350">
              <a:solidFill>
                <a:schemeClr val="bg1"/>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8733532" y="6877646"/>
            <a:ext cx="2154734"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8737997" y="6484740"/>
            <a:ext cx="218509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04 Tittle Here</a:t>
            </a:r>
            <a:endParaRPr lang="en-US" sz="1350">
              <a:solidFill>
                <a:schemeClr val="bg1"/>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1198127"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1203485"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05 Tittle Here</a:t>
            </a:r>
            <a:endParaRPr lang="en-US" sz="1350">
              <a:solidFill>
                <a:schemeClr val="bg1"/>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0965955" y="3956745"/>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27022" name="AutoShape 46"/>
          <p:cNvSpPr>
            <a:spLocks/>
          </p:cNvSpPr>
          <p:nvPr/>
        </p:nvSpPr>
        <p:spPr bwMode="auto">
          <a:xfrm>
            <a:off x="5912644" y="3988892"/>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127023" name="AutoShape 47"/>
          <p:cNvSpPr>
            <a:spLocks/>
          </p:cNvSpPr>
          <p:nvPr/>
        </p:nvSpPr>
        <p:spPr bwMode="auto">
          <a:xfrm>
            <a:off x="8515648" y="3970140"/>
            <a:ext cx="388442" cy="387548"/>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27024" name="AutoShape 48"/>
          <p:cNvSpPr>
            <a:spLocks/>
          </p:cNvSpPr>
          <p:nvPr/>
        </p:nvSpPr>
        <p:spPr bwMode="auto">
          <a:xfrm>
            <a:off x="3379291" y="3988892"/>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1125">
                <a:solidFill>
                  <a:schemeClr val="bg1"/>
                </a:solidFill>
              </a:rPr>
              <a:pPr algn="ctr" eaLnBrk="1">
                <a:lnSpc>
                  <a:spcPct val="100000"/>
                </a:lnSpc>
              </a:pPr>
              <a:t>121</a:t>
            </a:fld>
            <a:endParaRPr lang="en-US" sz="1350">
              <a:solidFill>
                <a:schemeClr val="bg1"/>
              </a:solidFill>
            </a:endParaRPr>
          </a:p>
        </p:txBody>
      </p:sp>
      <p:sp>
        <p:nvSpPr>
          <p:cNvPr id="128004" name="AutoShape 4"/>
          <p:cNvSpPr>
            <a:spLocks/>
          </p:cNvSpPr>
          <p:nvPr/>
        </p:nvSpPr>
        <p:spPr bwMode="auto">
          <a:xfrm>
            <a:off x="1973760" y="7028558"/>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2518470" y="6616899"/>
            <a:ext cx="130909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01 Tittle Here</a:t>
            </a:r>
            <a:endParaRPr lang="en-US" sz="1350" dirty="0">
              <a:solidFill>
                <a:schemeClr val="bg1"/>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4714280" y="7028558"/>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7448550" y="7028558"/>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0181035" y="7028558"/>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9059466"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8010" name="AutoShape 10"/>
          <p:cNvSpPr>
            <a:spLocks/>
          </p:cNvSpPr>
          <p:nvPr/>
        </p:nvSpPr>
        <p:spPr bwMode="auto">
          <a:xfrm>
            <a:off x="9178231"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8011" name="AutoShape 11"/>
          <p:cNvSpPr>
            <a:spLocks/>
          </p:cNvSpPr>
          <p:nvPr/>
        </p:nvSpPr>
        <p:spPr bwMode="auto">
          <a:xfrm>
            <a:off x="6937772"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8012" name="AutoShape 12"/>
          <p:cNvSpPr>
            <a:spLocks/>
          </p:cNvSpPr>
          <p:nvPr/>
        </p:nvSpPr>
        <p:spPr bwMode="auto">
          <a:xfrm>
            <a:off x="7055644"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8013" name="AutoShape 13"/>
          <p:cNvSpPr>
            <a:spLocks/>
          </p:cNvSpPr>
          <p:nvPr/>
        </p:nvSpPr>
        <p:spPr bwMode="auto">
          <a:xfrm>
            <a:off x="4849119" y="3610274"/>
            <a:ext cx="2879824"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8014" name="AutoShape 14"/>
          <p:cNvSpPr>
            <a:spLocks/>
          </p:cNvSpPr>
          <p:nvPr/>
        </p:nvSpPr>
        <p:spPr bwMode="auto">
          <a:xfrm>
            <a:off x="4966990"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8015" name="AutoShape 15"/>
          <p:cNvSpPr>
            <a:spLocks/>
          </p:cNvSpPr>
          <p:nvPr/>
        </p:nvSpPr>
        <p:spPr bwMode="auto">
          <a:xfrm>
            <a:off x="2614017"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8016" name="AutoShape 16"/>
          <p:cNvSpPr>
            <a:spLocks/>
          </p:cNvSpPr>
          <p:nvPr/>
        </p:nvSpPr>
        <p:spPr bwMode="auto">
          <a:xfrm>
            <a:off x="2731889"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28017" name="AutoShape 17"/>
          <p:cNvSpPr>
            <a:spLocks/>
          </p:cNvSpPr>
          <p:nvPr/>
        </p:nvSpPr>
        <p:spPr bwMode="auto">
          <a:xfrm>
            <a:off x="3729336" y="4431805"/>
            <a:ext cx="308967" cy="448271"/>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8018" name="AutoShape 18"/>
          <p:cNvSpPr>
            <a:spLocks/>
          </p:cNvSpPr>
          <p:nvPr/>
        </p:nvSpPr>
        <p:spPr bwMode="auto">
          <a:xfrm>
            <a:off x="8114705" y="4442520"/>
            <a:ext cx="218778" cy="437555"/>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8019" name="AutoShape 19"/>
          <p:cNvSpPr>
            <a:spLocks/>
          </p:cNvSpPr>
          <p:nvPr/>
        </p:nvSpPr>
        <p:spPr bwMode="auto">
          <a:xfrm>
            <a:off x="5884069" y="4431804"/>
            <a:ext cx="437555" cy="438448"/>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8020" name="AutoShape 20"/>
          <p:cNvSpPr>
            <a:spLocks/>
          </p:cNvSpPr>
          <p:nvPr/>
        </p:nvSpPr>
        <p:spPr bwMode="auto">
          <a:xfrm>
            <a:off x="10176570" y="4473773"/>
            <a:ext cx="433090" cy="396479"/>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28021" name="AutoShape 21"/>
          <p:cNvSpPr>
            <a:spLocks/>
          </p:cNvSpPr>
          <p:nvPr/>
        </p:nvSpPr>
        <p:spPr bwMode="auto">
          <a:xfrm>
            <a:off x="3659685" y="5245299"/>
            <a:ext cx="44737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First</a:t>
            </a:r>
            <a:endParaRPr lang="en-US" sz="1350" dirty="0">
              <a:solidFill>
                <a:schemeClr val="bg1"/>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5736729" y="5245299"/>
            <a:ext cx="7322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Second</a:t>
            </a:r>
            <a:endParaRPr lang="en-US" sz="1350" dirty="0">
              <a:solidFill>
                <a:schemeClr val="bg1"/>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7972723" y="5245299"/>
            <a:ext cx="5036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Third</a:t>
            </a:r>
            <a:endParaRPr lang="en-US" sz="1350" dirty="0">
              <a:solidFill>
                <a:schemeClr val="bg1"/>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0072093" y="5245299"/>
            <a:ext cx="64204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Fourth</a:t>
            </a:r>
            <a:endParaRPr lang="en-US" sz="1350">
              <a:solidFill>
                <a:schemeClr val="bg1"/>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5256313" y="6616899"/>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02 Tittle Here</a:t>
            </a:r>
            <a:endParaRPr lang="en-US" sz="1350" dirty="0">
              <a:solidFill>
                <a:schemeClr val="bg1"/>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7994155" y="6616899"/>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03 Tittle Here</a:t>
            </a:r>
            <a:endParaRPr lang="en-US" sz="1350" dirty="0">
              <a:solidFill>
                <a:schemeClr val="bg1"/>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0725745" y="6616899"/>
            <a:ext cx="13082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04 Tittle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1125">
                <a:solidFill>
                  <a:schemeClr val="bg1"/>
                </a:solidFill>
              </a:rPr>
              <a:pPr algn="ctr" eaLnBrk="1">
                <a:lnSpc>
                  <a:spcPct val="100000"/>
                </a:lnSpc>
              </a:pPr>
              <a:t>122</a:t>
            </a:fld>
            <a:endParaRPr lang="en-US" sz="1350">
              <a:solidFill>
                <a:schemeClr val="bg1"/>
              </a:solidFill>
            </a:endParaRPr>
          </a:p>
        </p:txBody>
      </p:sp>
      <p:sp>
        <p:nvSpPr>
          <p:cNvPr id="129028" name="AutoShape 4"/>
          <p:cNvSpPr>
            <a:spLocks/>
          </p:cNvSpPr>
          <p:nvPr/>
        </p:nvSpPr>
        <p:spPr bwMode="auto">
          <a:xfrm>
            <a:off x="4334769" y="3423642"/>
            <a:ext cx="5890022" cy="4547891"/>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25717" tIns="25717" rIns="25717" bIns="25717" anchor="ctr"/>
          <a:lstStyle/>
          <a:p>
            <a:endParaRPr lang="id-ID" sz="1350">
              <a:solidFill>
                <a:schemeClr val="bg1"/>
              </a:solidFill>
            </a:endParaRPr>
          </a:p>
        </p:txBody>
      </p:sp>
      <p:sp>
        <p:nvSpPr>
          <p:cNvPr id="129029" name="AutoShape 5"/>
          <p:cNvSpPr>
            <a:spLocks/>
          </p:cNvSpPr>
          <p:nvPr/>
        </p:nvSpPr>
        <p:spPr bwMode="auto">
          <a:xfrm>
            <a:off x="6506468" y="6069509"/>
            <a:ext cx="1285875" cy="1285875"/>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9030" name="AutoShape 6"/>
          <p:cNvSpPr>
            <a:spLocks/>
          </p:cNvSpPr>
          <p:nvPr/>
        </p:nvSpPr>
        <p:spPr bwMode="auto">
          <a:xfrm>
            <a:off x="6937773" y="6534746"/>
            <a:ext cx="420589" cy="354509"/>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9031" name="AutoShape 7"/>
          <p:cNvSpPr>
            <a:spLocks/>
          </p:cNvSpPr>
          <p:nvPr/>
        </p:nvSpPr>
        <p:spPr bwMode="auto">
          <a:xfrm>
            <a:off x="4864299" y="4181774"/>
            <a:ext cx="988517" cy="987623"/>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9032" name="AutoShape 8"/>
          <p:cNvSpPr>
            <a:spLocks/>
          </p:cNvSpPr>
          <p:nvPr/>
        </p:nvSpPr>
        <p:spPr bwMode="auto">
          <a:xfrm>
            <a:off x="5171480" y="4496098"/>
            <a:ext cx="359867" cy="359867"/>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9033" name="AutoShape 9"/>
          <p:cNvSpPr>
            <a:spLocks/>
          </p:cNvSpPr>
          <p:nvPr/>
        </p:nvSpPr>
        <p:spPr bwMode="auto">
          <a:xfrm>
            <a:off x="6750248" y="4032647"/>
            <a:ext cx="1285875" cy="1285875"/>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9034" name="AutoShape 10"/>
          <p:cNvSpPr>
            <a:spLocks/>
          </p:cNvSpPr>
          <p:nvPr/>
        </p:nvSpPr>
        <p:spPr bwMode="auto">
          <a:xfrm>
            <a:off x="7205663" y="4486275"/>
            <a:ext cx="355402" cy="379512"/>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9035" name="AutoShape 11"/>
          <p:cNvSpPr>
            <a:spLocks/>
          </p:cNvSpPr>
          <p:nvPr/>
        </p:nvSpPr>
        <p:spPr bwMode="auto">
          <a:xfrm>
            <a:off x="8739783" y="6205241"/>
            <a:ext cx="899220" cy="899219"/>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9036" name="AutoShape 12"/>
          <p:cNvSpPr>
            <a:spLocks/>
          </p:cNvSpPr>
          <p:nvPr/>
        </p:nvSpPr>
        <p:spPr bwMode="auto">
          <a:xfrm>
            <a:off x="9014817" y="6503491"/>
            <a:ext cx="350044" cy="302717"/>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1350">
              <a:solidFill>
                <a:schemeClr val="bg1"/>
              </a:solidFill>
            </a:endParaRPr>
          </a:p>
        </p:txBody>
      </p:sp>
      <p:sp>
        <p:nvSpPr>
          <p:cNvPr id="129037" name="AutoShape 13"/>
          <p:cNvSpPr>
            <a:spLocks/>
          </p:cNvSpPr>
          <p:nvPr/>
        </p:nvSpPr>
        <p:spPr bwMode="auto">
          <a:xfrm>
            <a:off x="2827437" y="4165699"/>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327250" y="4518422"/>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4515148" y="62713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3014960" y="6624043"/>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9014817" y="392549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9014817" y="4248745"/>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0586442" y="617309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0586442" y="6497241"/>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1125">
                <a:solidFill>
                  <a:schemeClr val="bg1"/>
                </a:solidFill>
              </a:rPr>
              <a:pPr algn="ctr" eaLnBrk="1">
                <a:lnSpc>
                  <a:spcPct val="100000"/>
                </a:lnSpc>
              </a:pPr>
              <a:t>123</a:t>
            </a:fld>
            <a:endParaRPr lang="en-US" sz="1350">
              <a:solidFill>
                <a:schemeClr val="bg1"/>
              </a:solidFill>
            </a:endParaRPr>
          </a:p>
        </p:txBody>
      </p:sp>
      <p:sp>
        <p:nvSpPr>
          <p:cNvPr id="130052" name="AutoShape 4"/>
          <p:cNvSpPr>
            <a:spLocks/>
          </p:cNvSpPr>
          <p:nvPr/>
        </p:nvSpPr>
        <p:spPr bwMode="auto">
          <a:xfrm>
            <a:off x="2908697" y="3886201"/>
            <a:ext cx="2502992" cy="480417"/>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53" name="AutoShape 5"/>
          <p:cNvSpPr>
            <a:spLocks/>
          </p:cNvSpPr>
          <p:nvPr/>
        </p:nvSpPr>
        <p:spPr bwMode="auto">
          <a:xfrm>
            <a:off x="5411689" y="3886201"/>
            <a:ext cx="1566267" cy="480417"/>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54" name="AutoShape 6"/>
          <p:cNvSpPr>
            <a:spLocks/>
          </p:cNvSpPr>
          <p:nvPr/>
        </p:nvSpPr>
        <p:spPr bwMode="auto">
          <a:xfrm>
            <a:off x="6977956" y="3886201"/>
            <a:ext cx="2183309" cy="480417"/>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55" name="AutoShape 7"/>
          <p:cNvSpPr>
            <a:spLocks/>
          </p:cNvSpPr>
          <p:nvPr/>
        </p:nvSpPr>
        <p:spPr bwMode="auto">
          <a:xfrm rot="-5400000">
            <a:off x="3788718" y="3131195"/>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56" name="AutoShape 8"/>
          <p:cNvSpPr>
            <a:spLocks/>
          </p:cNvSpPr>
          <p:nvPr/>
        </p:nvSpPr>
        <p:spPr bwMode="auto">
          <a:xfrm rot="-5400000">
            <a:off x="5738069" y="3131195"/>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57" name="AutoShape 9"/>
          <p:cNvSpPr>
            <a:spLocks/>
          </p:cNvSpPr>
          <p:nvPr/>
        </p:nvSpPr>
        <p:spPr bwMode="auto">
          <a:xfrm rot="-5400000">
            <a:off x="7606606" y="3130749"/>
            <a:ext cx="628650" cy="760810"/>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58" name="AutoShape 10"/>
          <p:cNvSpPr>
            <a:spLocks/>
          </p:cNvSpPr>
          <p:nvPr/>
        </p:nvSpPr>
        <p:spPr bwMode="auto">
          <a:xfrm>
            <a:off x="7649468"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5794772"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3832027"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43%</a:t>
            </a:r>
            <a:endParaRPr lang="en-US" sz="1350"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2908698" y="5431037"/>
            <a:ext cx="1667173" cy="480417"/>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62" name="AutoShape 14"/>
          <p:cNvSpPr>
            <a:spLocks/>
          </p:cNvSpPr>
          <p:nvPr/>
        </p:nvSpPr>
        <p:spPr bwMode="auto">
          <a:xfrm>
            <a:off x="4575870" y="5431037"/>
            <a:ext cx="3812977" cy="480417"/>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63" name="AutoShape 15"/>
          <p:cNvSpPr>
            <a:spLocks/>
          </p:cNvSpPr>
          <p:nvPr/>
        </p:nvSpPr>
        <p:spPr bwMode="auto">
          <a:xfrm>
            <a:off x="8301335" y="5431037"/>
            <a:ext cx="859929" cy="480417"/>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64" name="AutoShape 16"/>
          <p:cNvSpPr>
            <a:spLocks/>
          </p:cNvSpPr>
          <p:nvPr/>
        </p:nvSpPr>
        <p:spPr bwMode="auto">
          <a:xfrm rot="-5400000">
            <a:off x="3469035" y="4676031"/>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65" name="AutoShape 17"/>
          <p:cNvSpPr>
            <a:spLocks/>
          </p:cNvSpPr>
          <p:nvPr/>
        </p:nvSpPr>
        <p:spPr bwMode="auto">
          <a:xfrm rot="-5400000">
            <a:off x="6212235" y="4676031"/>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66" name="AutoShape 18"/>
          <p:cNvSpPr>
            <a:spLocks/>
          </p:cNvSpPr>
          <p:nvPr/>
        </p:nvSpPr>
        <p:spPr bwMode="auto">
          <a:xfrm rot="-5400000">
            <a:off x="8416975" y="4676031"/>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67" name="AutoShape 19"/>
          <p:cNvSpPr>
            <a:spLocks/>
          </p:cNvSpPr>
          <p:nvPr/>
        </p:nvSpPr>
        <p:spPr bwMode="auto">
          <a:xfrm>
            <a:off x="8459391" y="4801494"/>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6269831" y="4801494"/>
            <a:ext cx="54203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3512344" y="4801494"/>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2908697" y="6991053"/>
            <a:ext cx="923330" cy="479524"/>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71" name="AutoShape 23"/>
          <p:cNvSpPr>
            <a:spLocks/>
          </p:cNvSpPr>
          <p:nvPr/>
        </p:nvSpPr>
        <p:spPr bwMode="auto">
          <a:xfrm>
            <a:off x="3832027" y="6991053"/>
            <a:ext cx="3145929" cy="479524"/>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72" name="AutoShape 24"/>
          <p:cNvSpPr>
            <a:spLocks/>
          </p:cNvSpPr>
          <p:nvPr/>
        </p:nvSpPr>
        <p:spPr bwMode="auto">
          <a:xfrm>
            <a:off x="5920681" y="6991053"/>
            <a:ext cx="3240584" cy="479524"/>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73" name="AutoShape 25"/>
          <p:cNvSpPr>
            <a:spLocks/>
          </p:cNvSpPr>
          <p:nvPr/>
        </p:nvSpPr>
        <p:spPr bwMode="auto">
          <a:xfrm rot="-5400000">
            <a:off x="3089523" y="6235154"/>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74" name="AutoShape 26"/>
          <p:cNvSpPr>
            <a:spLocks/>
          </p:cNvSpPr>
          <p:nvPr/>
        </p:nvSpPr>
        <p:spPr bwMode="auto">
          <a:xfrm rot="-5400000">
            <a:off x="4710262" y="6235154"/>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75" name="AutoShape 27"/>
          <p:cNvSpPr>
            <a:spLocks/>
          </p:cNvSpPr>
          <p:nvPr/>
        </p:nvSpPr>
        <p:spPr bwMode="auto">
          <a:xfrm rot="-5400000">
            <a:off x="7240935" y="6235154"/>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76" name="AutoShape 28"/>
          <p:cNvSpPr>
            <a:spLocks/>
          </p:cNvSpPr>
          <p:nvPr/>
        </p:nvSpPr>
        <p:spPr bwMode="auto">
          <a:xfrm>
            <a:off x="7299425"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4767858"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3131939"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9680972" y="6653510"/>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Responsibility</a:t>
            </a:r>
            <a:endParaRPr lang="en-US" sz="1350">
              <a:solidFill>
                <a:schemeClr val="bg1"/>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9680973" y="6907114"/>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2913163" y="7956352"/>
            <a:ext cx="115193" cy="115193"/>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82" name="AutoShape 34"/>
          <p:cNvSpPr>
            <a:spLocks/>
          </p:cNvSpPr>
          <p:nvPr/>
        </p:nvSpPr>
        <p:spPr bwMode="auto">
          <a:xfrm>
            <a:off x="3167658" y="7880450"/>
            <a:ext cx="166717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5108973" y="7956352"/>
            <a:ext cx="115193" cy="115193"/>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0084" name="AutoShape 36"/>
          <p:cNvSpPr>
            <a:spLocks/>
          </p:cNvSpPr>
          <p:nvPr/>
        </p:nvSpPr>
        <p:spPr bwMode="auto">
          <a:xfrm>
            <a:off x="5363469" y="7880450"/>
            <a:ext cx="166717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7305675" y="7956352"/>
            <a:ext cx="114300" cy="115193"/>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0086" name="AutoShape 38"/>
          <p:cNvSpPr>
            <a:spLocks/>
          </p:cNvSpPr>
          <p:nvPr/>
        </p:nvSpPr>
        <p:spPr bwMode="auto">
          <a:xfrm>
            <a:off x="7560172" y="7880450"/>
            <a:ext cx="160109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1995191" y="3919241"/>
            <a:ext cx="285750" cy="41523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0088" name="AutoShape 40"/>
          <p:cNvSpPr>
            <a:spLocks/>
          </p:cNvSpPr>
          <p:nvPr/>
        </p:nvSpPr>
        <p:spPr bwMode="auto">
          <a:xfrm>
            <a:off x="1936254" y="5432823"/>
            <a:ext cx="396479" cy="415231"/>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30089" name="AutoShape 41"/>
          <p:cNvSpPr>
            <a:spLocks/>
          </p:cNvSpPr>
          <p:nvPr/>
        </p:nvSpPr>
        <p:spPr bwMode="auto">
          <a:xfrm>
            <a:off x="1943398" y="7023200"/>
            <a:ext cx="389335" cy="415230"/>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130090" name="AutoShape 42"/>
          <p:cNvSpPr>
            <a:spLocks/>
          </p:cNvSpPr>
          <p:nvPr/>
        </p:nvSpPr>
        <p:spPr bwMode="auto">
          <a:xfrm>
            <a:off x="9680972" y="5093494"/>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Responsibility</a:t>
            </a:r>
            <a:endParaRPr lang="en-US" sz="1350">
              <a:solidFill>
                <a:schemeClr val="bg1"/>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9680973" y="5347098"/>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9680972" y="3548658"/>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Responsibility</a:t>
            </a:r>
            <a:endParaRPr lang="en-US" sz="1350">
              <a:solidFill>
                <a:schemeClr val="bg1"/>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9680973" y="3801369"/>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1125">
                <a:solidFill>
                  <a:schemeClr val="bg1"/>
                </a:solidFill>
              </a:rPr>
              <a:pPr algn="ctr" eaLnBrk="1">
                <a:lnSpc>
                  <a:spcPct val="100000"/>
                </a:lnSpc>
              </a:pPr>
              <a:t>124</a:t>
            </a:fld>
            <a:endParaRPr lang="en-US" sz="1350">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4101457839"/>
              </p:ext>
            </p:extLst>
          </p:nvPr>
        </p:nvGraphicFramePr>
        <p:xfrm>
          <a:off x="5866210" y="4239816"/>
          <a:ext cx="2721769" cy="2721769"/>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6323410" y="4724698"/>
            <a:ext cx="1806476" cy="1807369"/>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31078" name="AutoShape 6"/>
          <p:cNvSpPr>
            <a:spLocks/>
          </p:cNvSpPr>
          <p:nvPr/>
        </p:nvSpPr>
        <p:spPr bwMode="auto">
          <a:xfrm rot="8100000">
            <a:off x="5936864" y="5440932"/>
            <a:ext cx="324035" cy="324035"/>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31079" name="AutoShape 7"/>
          <p:cNvSpPr>
            <a:spLocks/>
          </p:cNvSpPr>
          <p:nvPr/>
        </p:nvSpPr>
        <p:spPr bwMode="auto">
          <a:xfrm rot="-2700000">
            <a:off x="8191811" y="5438759"/>
            <a:ext cx="321203" cy="321203"/>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31080" name="AutoShape 8"/>
          <p:cNvSpPr>
            <a:spLocks/>
          </p:cNvSpPr>
          <p:nvPr/>
        </p:nvSpPr>
        <p:spPr bwMode="auto">
          <a:xfrm>
            <a:off x="6715424" y="4361259"/>
            <a:ext cx="1022449" cy="275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Profitable</a:t>
            </a:r>
            <a:endParaRPr lang="en-US" sz="1350" dirty="0">
              <a:solidFill>
                <a:schemeClr val="bg1"/>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6715424" y="6563321"/>
            <a:ext cx="102244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Surplus</a:t>
            </a:r>
            <a:endParaRPr lang="en-US" sz="1350" dirty="0">
              <a:solidFill>
                <a:schemeClr val="bg1"/>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6605588" y="5399783"/>
            <a:ext cx="124212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dirty="0">
                <a:solidFill>
                  <a:schemeClr val="bg1"/>
                </a:solidFill>
                <a:latin typeface="Roboto" charset="0"/>
                <a:ea typeface="ＭＳ Ｐゴシック" charset="0"/>
                <a:cs typeface="Roboto" charset="0"/>
                <a:sym typeface="Roboto" charset="0"/>
              </a:rPr>
              <a:t>PRODUCTION</a:t>
            </a:r>
            <a:endParaRPr lang="en-US" sz="1350" dirty="0">
              <a:solidFill>
                <a:schemeClr val="bg1"/>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5020568" y="3479899"/>
            <a:ext cx="4312146" cy="4212134"/>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bg1">
              <a:lumMod val="95000"/>
            </a:schemeClr>
          </a:solidFill>
          <a:ln>
            <a:noFill/>
          </a:ln>
          <a:effectLst/>
          <a:extLst/>
        </p:spPr>
        <p:txBody>
          <a:bodyPr lIns="28575" tIns="28575" rIns="28575" bIns="28575" anchor="ctr"/>
          <a:lstStyle/>
          <a:p>
            <a:endParaRPr lang="id-ID" sz="1350">
              <a:solidFill>
                <a:schemeClr val="bg1"/>
              </a:solidFill>
            </a:endParaRPr>
          </a:p>
        </p:txBody>
      </p:sp>
      <p:sp>
        <p:nvSpPr>
          <p:cNvPr id="131084" name="AutoShape 12"/>
          <p:cNvSpPr>
            <a:spLocks/>
          </p:cNvSpPr>
          <p:nvPr/>
        </p:nvSpPr>
        <p:spPr bwMode="auto">
          <a:xfrm>
            <a:off x="7737873" y="3431680"/>
            <a:ext cx="734914" cy="735806"/>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31085" name="AutoShape 13"/>
          <p:cNvSpPr>
            <a:spLocks/>
          </p:cNvSpPr>
          <p:nvPr/>
        </p:nvSpPr>
        <p:spPr bwMode="auto">
          <a:xfrm>
            <a:off x="8369201" y="6644581"/>
            <a:ext cx="734913" cy="734913"/>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1086" name="AutoShape 14"/>
          <p:cNvSpPr>
            <a:spLocks/>
          </p:cNvSpPr>
          <p:nvPr/>
        </p:nvSpPr>
        <p:spPr bwMode="auto">
          <a:xfrm rot="10800000" flipH="1">
            <a:off x="5208985" y="4134446"/>
            <a:ext cx="729556" cy="729556"/>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31087" name="AutoShape 15"/>
          <p:cNvSpPr>
            <a:spLocks/>
          </p:cNvSpPr>
          <p:nvPr/>
        </p:nvSpPr>
        <p:spPr bwMode="auto">
          <a:xfrm rot="10800000" flipH="1">
            <a:off x="5399188" y="6644581"/>
            <a:ext cx="741164" cy="741164"/>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1088" name="AutoShape 16"/>
          <p:cNvSpPr>
            <a:spLocks/>
          </p:cNvSpPr>
          <p:nvPr/>
        </p:nvSpPr>
        <p:spPr bwMode="auto">
          <a:xfrm>
            <a:off x="10330161" y="3347741"/>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Responsibility</a:t>
            </a:r>
            <a:endParaRPr lang="en-US" sz="1350" dirty="0">
              <a:solidFill>
                <a:schemeClr val="bg1"/>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0330162" y="3669209"/>
            <a:ext cx="2684264"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0330161" y="6777633"/>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Responsibility</a:t>
            </a:r>
            <a:endParaRPr lang="en-US" sz="1350" dirty="0">
              <a:solidFill>
                <a:schemeClr val="bg1"/>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0330162" y="7099102"/>
            <a:ext cx="268426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2468464" y="4004073"/>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Responsibility</a:t>
            </a:r>
            <a:endParaRPr lang="en-US" sz="1350" dirty="0">
              <a:solidFill>
                <a:schemeClr val="bg1"/>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1132583" y="4325541"/>
            <a:ext cx="2684264" cy="7992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2468464" y="6616899"/>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Responsibility</a:t>
            </a:r>
            <a:endParaRPr lang="en-US" sz="1350">
              <a:solidFill>
                <a:schemeClr val="bg1"/>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1132583" y="6938367"/>
            <a:ext cx="2684264" cy="7402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9104114" y="3538836"/>
            <a:ext cx="950118"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14%</a:t>
            </a:r>
            <a:endParaRPr lang="en-US" sz="1350" dirty="0">
              <a:solidFill>
                <a:schemeClr val="bg1"/>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9214396" y="6937921"/>
            <a:ext cx="958155"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34%</a:t>
            </a:r>
            <a:endParaRPr lang="en-US" sz="1350" dirty="0">
              <a:solidFill>
                <a:schemeClr val="bg1"/>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4072235" y="4087119"/>
            <a:ext cx="1048346"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62%</a:t>
            </a:r>
            <a:endParaRPr lang="en-US" sz="1350" dirty="0">
              <a:solidFill>
                <a:schemeClr val="bg1"/>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4299049" y="6854429"/>
            <a:ext cx="834926"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8%</a:t>
            </a:r>
            <a:endParaRPr lang="en-US" sz="1350">
              <a:solidFill>
                <a:schemeClr val="bg1"/>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8594229" y="6783884"/>
            <a:ext cx="285750" cy="41523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31101" name="AutoShape 29"/>
          <p:cNvSpPr>
            <a:spLocks/>
          </p:cNvSpPr>
          <p:nvPr/>
        </p:nvSpPr>
        <p:spPr bwMode="auto">
          <a:xfrm>
            <a:off x="5374184" y="4310360"/>
            <a:ext cx="395585" cy="414338"/>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31102" name="AutoShape 30"/>
          <p:cNvSpPr>
            <a:spLocks/>
          </p:cNvSpPr>
          <p:nvPr/>
        </p:nvSpPr>
        <p:spPr bwMode="auto">
          <a:xfrm>
            <a:off x="7911108" y="3592414"/>
            <a:ext cx="388442" cy="414338"/>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31103" name="AutoShape 31"/>
          <p:cNvSpPr>
            <a:spLocks/>
          </p:cNvSpPr>
          <p:nvPr/>
        </p:nvSpPr>
        <p:spPr bwMode="auto">
          <a:xfrm>
            <a:off x="5556350" y="6829426"/>
            <a:ext cx="425946" cy="369689"/>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79"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1125">
                <a:solidFill>
                  <a:schemeClr val="bg1"/>
                </a:solidFill>
              </a:rPr>
              <a:pPr algn="ctr" eaLnBrk="1">
                <a:lnSpc>
                  <a:spcPct val="100000"/>
                </a:lnSpc>
              </a:pPr>
              <a:t>125</a:t>
            </a:fld>
            <a:endParaRPr lang="en-US" sz="1350">
              <a:solidFill>
                <a:schemeClr val="bg1"/>
              </a:solidFill>
            </a:endParaRPr>
          </a:p>
        </p:txBody>
      </p:sp>
      <p:sp>
        <p:nvSpPr>
          <p:cNvPr id="132100" name="AutoShape 4"/>
          <p:cNvSpPr>
            <a:spLocks/>
          </p:cNvSpPr>
          <p:nvPr/>
        </p:nvSpPr>
        <p:spPr bwMode="auto">
          <a:xfrm>
            <a:off x="7772699" y="3246835"/>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7772698" y="3527227"/>
            <a:ext cx="237172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1080255" y="5895379"/>
            <a:ext cx="111889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1080255" y="6175772"/>
            <a:ext cx="230743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5425976" y="7185720"/>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4249043" y="7493794"/>
            <a:ext cx="2353866"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2553296" y="4183559"/>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377256" y="4492526"/>
            <a:ext cx="235297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5705922" y="5028754"/>
            <a:ext cx="191989" cy="871538"/>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32109" name="AutoShape 13"/>
          <p:cNvSpPr>
            <a:spLocks/>
          </p:cNvSpPr>
          <p:nvPr/>
        </p:nvSpPr>
        <p:spPr bwMode="auto">
          <a:xfrm rot="2700000">
            <a:off x="8798273" y="5602933"/>
            <a:ext cx="191988" cy="871538"/>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32110" name="AutoShape 14"/>
          <p:cNvSpPr>
            <a:spLocks/>
          </p:cNvSpPr>
          <p:nvPr/>
        </p:nvSpPr>
        <p:spPr bwMode="auto">
          <a:xfrm rot="-2700000">
            <a:off x="7066360" y="5405140"/>
            <a:ext cx="192881" cy="871538"/>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2111" name="AutoShape 15"/>
          <p:cNvSpPr>
            <a:spLocks/>
          </p:cNvSpPr>
          <p:nvPr/>
        </p:nvSpPr>
        <p:spPr bwMode="auto">
          <a:xfrm rot="2700000">
            <a:off x="5957740" y="4140250"/>
            <a:ext cx="1650206" cy="1651100"/>
          </a:xfrm>
          <a:prstGeom prst="roundRect">
            <a:avLst>
              <a:gd name="adj" fmla="val 13773"/>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7030194" y="5919044"/>
            <a:ext cx="1651100" cy="1650206"/>
          </a:xfrm>
          <a:prstGeom prst="roundRect">
            <a:avLst>
              <a:gd name="adj" fmla="val 13773"/>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8886230" y="4880968"/>
            <a:ext cx="1650206" cy="1650206"/>
          </a:xfrm>
          <a:prstGeom prst="roundRect">
            <a:avLst>
              <a:gd name="adj" fmla="val 13773"/>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4016425" y="5213599"/>
            <a:ext cx="1651100" cy="1650206"/>
          </a:xfrm>
          <a:prstGeom prst="roundRect">
            <a:avLst>
              <a:gd name="adj" fmla="val 13773"/>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6089005" y="4272409"/>
            <a:ext cx="1387673" cy="1386781"/>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9017497" y="5012235"/>
            <a:ext cx="1387673" cy="1387673"/>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7162354" y="6050311"/>
            <a:ext cx="1386781" cy="1387673"/>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4150371" y="5344865"/>
            <a:ext cx="1386781" cy="1387673"/>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6529686" y="4704159"/>
            <a:ext cx="513457" cy="433091"/>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accent2"/>
          </a:solidFill>
          <a:ln>
            <a:noFill/>
          </a:ln>
          <a:effectLst/>
          <a:extLst/>
        </p:spPr>
        <p:txBody>
          <a:bodyPr lIns="21431" tIns="21431" rIns="21431" bIns="21431" anchor="ctr"/>
          <a:lstStyle/>
          <a:p>
            <a:endParaRPr lang="id-ID" sz="1350">
              <a:solidFill>
                <a:schemeClr val="bg1"/>
              </a:solidFill>
            </a:endParaRPr>
          </a:p>
        </p:txBody>
      </p:sp>
      <p:sp>
        <p:nvSpPr>
          <p:cNvPr id="132120" name="AutoShape 24"/>
          <p:cNvSpPr>
            <a:spLocks/>
          </p:cNvSpPr>
          <p:nvPr/>
        </p:nvSpPr>
        <p:spPr bwMode="auto">
          <a:xfrm>
            <a:off x="7597677" y="6508850"/>
            <a:ext cx="513457" cy="513457"/>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3"/>
          </a:solidFill>
          <a:ln>
            <a:noFill/>
          </a:ln>
          <a:effectLst/>
          <a:extLst/>
        </p:spPr>
        <p:txBody>
          <a:bodyPr lIns="21431" tIns="21431" rIns="21431" bIns="21431" anchor="ctr"/>
          <a:lstStyle/>
          <a:p>
            <a:endParaRPr lang="id-ID" sz="1350">
              <a:solidFill>
                <a:schemeClr val="bg1"/>
              </a:solidFill>
            </a:endParaRPr>
          </a:p>
        </p:txBody>
      </p:sp>
      <p:sp>
        <p:nvSpPr>
          <p:cNvPr id="132121" name="AutoShape 25"/>
          <p:cNvSpPr>
            <a:spLocks/>
          </p:cNvSpPr>
          <p:nvPr/>
        </p:nvSpPr>
        <p:spPr bwMode="auto">
          <a:xfrm>
            <a:off x="4566048" y="5683747"/>
            <a:ext cx="481310" cy="513457"/>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2122" name="AutoShape 26"/>
          <p:cNvSpPr>
            <a:spLocks/>
          </p:cNvSpPr>
          <p:nvPr/>
        </p:nvSpPr>
        <p:spPr bwMode="auto">
          <a:xfrm>
            <a:off x="9453266" y="5464969"/>
            <a:ext cx="516136" cy="446485"/>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5897464" y="5045274"/>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28575" tIns="28575" rIns="28575" bIns="28575" anchor="ctr"/>
          <a:lstStyle/>
          <a:p>
            <a:endParaRPr lang="id-ID" sz="1350"/>
          </a:p>
        </p:txBody>
      </p:sp>
      <p:sp>
        <p:nvSpPr>
          <p:cNvPr id="1331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1125">
                <a:solidFill>
                  <a:srgbClr val="FFFFFF"/>
                </a:solidFill>
              </a:rPr>
              <a:pPr algn="ctr" eaLnBrk="1">
                <a:lnSpc>
                  <a:spcPct val="100000"/>
                </a:lnSpc>
              </a:pPr>
              <a:t>126</a:t>
            </a:fld>
            <a:endParaRPr lang="en-US" sz="1350"/>
          </a:p>
        </p:txBody>
      </p:sp>
      <p:sp>
        <p:nvSpPr>
          <p:cNvPr id="133124" name="AutoShape 4"/>
          <p:cNvSpPr>
            <a:spLocks/>
          </p:cNvSpPr>
          <p:nvPr/>
        </p:nvSpPr>
        <p:spPr bwMode="auto">
          <a:xfrm>
            <a:off x="2695278" y="5828408"/>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28575" tIns="28575" rIns="28575" bIns="28575" anchor="ctr"/>
          <a:lstStyle/>
          <a:p>
            <a:endParaRPr lang="id-ID" sz="1350"/>
          </a:p>
        </p:txBody>
      </p:sp>
      <p:sp>
        <p:nvSpPr>
          <p:cNvPr id="133125" name="AutoShape 5"/>
          <p:cNvSpPr>
            <a:spLocks/>
          </p:cNvSpPr>
          <p:nvPr/>
        </p:nvSpPr>
        <p:spPr bwMode="auto">
          <a:xfrm>
            <a:off x="3560565" y="6176665"/>
            <a:ext cx="49202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4</a:t>
            </a:r>
            <a:endParaRPr lang="en-US" sz="1350">
              <a:latin typeface="Roboto" charset="0"/>
              <a:ea typeface="ＭＳ Ｐゴシック" charset="0"/>
              <a:cs typeface="Roboto" charset="0"/>
              <a:sym typeface="Roboto" charset="0"/>
            </a:endParaRPr>
          </a:p>
        </p:txBody>
      </p:sp>
      <p:sp>
        <p:nvSpPr>
          <p:cNvPr id="133126" name="AutoShape 6"/>
          <p:cNvSpPr>
            <a:spLocks/>
          </p:cNvSpPr>
          <p:nvPr/>
        </p:nvSpPr>
        <p:spPr bwMode="auto">
          <a:xfrm>
            <a:off x="3121224" y="6756202"/>
            <a:ext cx="1370708" cy="7831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rgbClr val="FFFFFF"/>
                </a:solidFill>
                <a:latin typeface="Roboto" charset="0"/>
                <a:ea typeface="ＭＳ Ｐゴシック" charset="0"/>
                <a:cs typeface="Roboto" charset="0"/>
                <a:sym typeface="Roboto" charset="0"/>
              </a:rPr>
              <a:t>Lorem ipsum dolor sit amet, consectetur.</a:t>
            </a:r>
            <a:endParaRPr lang="en-US" sz="1350">
              <a:latin typeface="Roboto" charset="0"/>
              <a:ea typeface="ＭＳ Ｐゴシック" charset="0"/>
              <a:cs typeface="Roboto" charset="0"/>
              <a:sym typeface="Roboto" charset="0"/>
            </a:endParaRPr>
          </a:p>
        </p:txBody>
      </p:sp>
      <p:sp>
        <p:nvSpPr>
          <p:cNvPr id="133127" name="AutoShape 7"/>
          <p:cNvSpPr>
            <a:spLocks/>
          </p:cNvSpPr>
          <p:nvPr/>
        </p:nvSpPr>
        <p:spPr bwMode="auto">
          <a:xfrm>
            <a:off x="1132583" y="3769222"/>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28575" tIns="28575" rIns="28575" bIns="28575" anchor="ctr"/>
          <a:lstStyle/>
          <a:p>
            <a:endParaRPr lang="id-ID" sz="1350"/>
          </a:p>
        </p:txBody>
      </p:sp>
      <p:sp>
        <p:nvSpPr>
          <p:cNvPr id="133128" name="AutoShape 8"/>
          <p:cNvSpPr>
            <a:spLocks/>
          </p:cNvSpPr>
          <p:nvPr/>
        </p:nvSpPr>
        <p:spPr bwMode="auto">
          <a:xfrm>
            <a:off x="1997869" y="4117480"/>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rgbClr val="FFFFFF"/>
                </a:solidFill>
                <a:latin typeface="Roboto" charset="0"/>
                <a:ea typeface="ＭＳ Ｐゴシック" charset="0"/>
                <a:cs typeface="Roboto" charset="0"/>
                <a:sym typeface="Roboto" charset="0"/>
              </a:rPr>
              <a:t>1</a:t>
            </a:r>
            <a:endParaRPr lang="en-US" sz="1350"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1559422" y="4696124"/>
            <a:ext cx="1369814"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rgbClr val="FFFFFF"/>
                </a:solidFill>
                <a:latin typeface="Roboto" charset="0"/>
                <a:ea typeface="ＭＳ Ｐゴシック" charset="0"/>
                <a:cs typeface="Roboto" charset="0"/>
                <a:sym typeface="Roboto" charset="0"/>
              </a:rPr>
              <a:t>Morbi</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leo</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risus</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porta</a:t>
            </a:r>
            <a:r>
              <a:rPr lang="en-US" sz="1350" dirty="0">
                <a:solidFill>
                  <a:srgbClr val="FFFFFF"/>
                </a:solidFill>
                <a:latin typeface="Roboto" charset="0"/>
                <a:ea typeface="ＭＳ Ｐゴシック" charset="0"/>
                <a:cs typeface="Roboto" charset="0"/>
                <a:sym typeface="Roboto" charset="0"/>
              </a:rPr>
              <a:t> ac </a:t>
            </a:r>
            <a:r>
              <a:rPr lang="en-US" sz="1350" dirty="0" err="1">
                <a:solidFill>
                  <a:srgbClr val="FFFFFF"/>
                </a:solidFill>
                <a:latin typeface="Roboto" charset="0"/>
                <a:ea typeface="ＭＳ Ｐゴシック" charset="0"/>
                <a:cs typeface="Roboto" charset="0"/>
                <a:sym typeface="Roboto" charset="0"/>
              </a:rPr>
              <a:t>vestibulum</a:t>
            </a:r>
            <a:r>
              <a:rPr lang="en-US" sz="1350"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6008192" y="4275535"/>
            <a:ext cx="1096566" cy="166985"/>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2" name="AutoShape 12"/>
          <p:cNvSpPr>
            <a:spLocks/>
          </p:cNvSpPr>
          <p:nvPr/>
        </p:nvSpPr>
        <p:spPr bwMode="auto">
          <a:xfrm rot="10325804">
            <a:off x="4958953" y="7264301"/>
            <a:ext cx="1096566" cy="166092"/>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3" name="AutoShape 13"/>
          <p:cNvSpPr>
            <a:spLocks/>
          </p:cNvSpPr>
          <p:nvPr/>
        </p:nvSpPr>
        <p:spPr bwMode="auto">
          <a:xfrm rot="-1027557">
            <a:off x="2790825" y="3432572"/>
            <a:ext cx="1096566" cy="166092"/>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4" name="AutoShape 14"/>
          <p:cNvSpPr>
            <a:spLocks/>
          </p:cNvSpPr>
          <p:nvPr/>
        </p:nvSpPr>
        <p:spPr bwMode="auto">
          <a:xfrm>
            <a:off x="3841850" y="3299520"/>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28575" tIns="28575" rIns="28575" bIns="28575" anchor="ctr"/>
          <a:lstStyle/>
          <a:p>
            <a:endParaRPr lang="id-ID" sz="1350"/>
          </a:p>
        </p:txBody>
      </p:sp>
      <p:sp>
        <p:nvSpPr>
          <p:cNvPr id="133135" name="AutoShape 15"/>
          <p:cNvSpPr>
            <a:spLocks/>
          </p:cNvSpPr>
          <p:nvPr/>
        </p:nvSpPr>
        <p:spPr bwMode="auto">
          <a:xfrm>
            <a:off x="4707136" y="3647778"/>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2</a:t>
            </a:r>
            <a:endParaRPr lang="en-US" sz="1350">
              <a:latin typeface="Roboto" charset="0"/>
              <a:ea typeface="ＭＳ Ｐゴシック" charset="0"/>
              <a:cs typeface="Roboto" charset="0"/>
              <a:sym typeface="Roboto" charset="0"/>
            </a:endParaRPr>
          </a:p>
        </p:txBody>
      </p:sp>
      <p:sp>
        <p:nvSpPr>
          <p:cNvPr id="133136" name="AutoShape 16"/>
          <p:cNvSpPr>
            <a:spLocks/>
          </p:cNvSpPr>
          <p:nvPr/>
        </p:nvSpPr>
        <p:spPr bwMode="auto">
          <a:xfrm>
            <a:off x="4266903" y="4226422"/>
            <a:ext cx="1370707"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rgbClr val="FFFFFF"/>
                </a:solidFill>
                <a:latin typeface="Roboto" charset="0"/>
                <a:ea typeface="ＭＳ Ｐゴシック" charset="0"/>
                <a:cs typeface="Roboto" charset="0"/>
                <a:sym typeface="Roboto" charset="0"/>
              </a:rPr>
              <a:t>Vestibulum id ligula porta felis euismod.</a:t>
            </a:r>
            <a:endParaRPr lang="en-US" sz="1350">
              <a:latin typeface="Roboto" charset="0"/>
              <a:ea typeface="ＭＳ Ｐゴシック" charset="0"/>
              <a:cs typeface="Roboto" charset="0"/>
              <a:sym typeface="Roboto" charset="0"/>
            </a:endParaRPr>
          </a:p>
        </p:txBody>
      </p:sp>
      <p:sp>
        <p:nvSpPr>
          <p:cNvPr id="133138" name="AutoShape 18"/>
          <p:cNvSpPr>
            <a:spLocks/>
          </p:cNvSpPr>
          <p:nvPr/>
        </p:nvSpPr>
        <p:spPr bwMode="auto">
          <a:xfrm>
            <a:off x="6762750" y="5393532"/>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3</a:t>
            </a:r>
            <a:endParaRPr lang="en-US" sz="1350">
              <a:latin typeface="Roboto" charset="0"/>
              <a:ea typeface="ＭＳ Ｐゴシック" charset="0"/>
              <a:cs typeface="Roboto" charset="0"/>
              <a:sym typeface="Roboto" charset="0"/>
            </a:endParaRPr>
          </a:p>
        </p:txBody>
      </p:sp>
      <p:sp>
        <p:nvSpPr>
          <p:cNvPr id="133139" name="AutoShape 19"/>
          <p:cNvSpPr>
            <a:spLocks/>
          </p:cNvSpPr>
          <p:nvPr/>
        </p:nvSpPr>
        <p:spPr bwMode="auto">
          <a:xfrm>
            <a:off x="6324304" y="5972175"/>
            <a:ext cx="1369814"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rgbClr val="FFFFFF"/>
                </a:solidFill>
                <a:latin typeface="Roboto" charset="0"/>
                <a:ea typeface="ＭＳ Ｐゴシック" charset="0"/>
                <a:cs typeface="Roboto" charset="0"/>
                <a:sym typeface="Roboto" charset="0"/>
              </a:rPr>
              <a:t>Ullamcorper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nulla</a:t>
            </a:r>
            <a:r>
              <a:rPr lang="en-US" sz="1350" dirty="0">
                <a:solidFill>
                  <a:srgbClr val="FFFFFF"/>
                </a:solidFill>
                <a:latin typeface="Roboto" charset="0"/>
                <a:ea typeface="ＭＳ Ｐゴシック" charset="0"/>
                <a:cs typeface="Roboto" charset="0"/>
                <a:sym typeface="Roboto" charset="0"/>
              </a:rPr>
              <a:t> non </a:t>
            </a:r>
            <a:r>
              <a:rPr lang="en-US" sz="1350" dirty="0" err="1">
                <a:solidFill>
                  <a:srgbClr val="FFFFFF"/>
                </a:solidFill>
                <a:latin typeface="Roboto" charset="0"/>
                <a:ea typeface="ＭＳ Ｐゴシック" charset="0"/>
                <a:cs typeface="Roboto" charset="0"/>
                <a:sym typeface="Roboto" charset="0"/>
              </a:rPr>
              <a:t>metus</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auctor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fringilla</a:t>
            </a:r>
            <a:r>
              <a:rPr lang="en-US" sz="1350"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8820150" y="3722788"/>
            <a:ext cx="4579144"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bg1"/>
                </a:solidFill>
              </a:rPr>
              <a:t>”</a:t>
            </a:r>
            <a:r>
              <a:rPr lang="en-US" altLang="ja-JP" sz="3544" dirty="0">
                <a:solidFill>
                  <a:schemeClr val="bg1"/>
                </a:solidFill>
              </a:rPr>
              <a:t>Human intelligence as you can find advertising agency.</a:t>
            </a:r>
            <a:r>
              <a:rPr lang="ja-JP" altLang="en-US" sz="3544" dirty="0">
                <a:solidFill>
                  <a:schemeClr val="bg1"/>
                </a:solidFill>
              </a:rPr>
              <a:t>”</a:t>
            </a:r>
            <a:endParaRPr lang="en-US" sz="1350" dirty="0">
              <a:solidFill>
                <a:schemeClr val="bg1"/>
              </a:solidFill>
            </a:endParaRPr>
          </a:p>
        </p:txBody>
      </p:sp>
      <p:sp>
        <p:nvSpPr>
          <p:cNvPr id="133141" name="AutoShape 21"/>
          <p:cNvSpPr>
            <a:spLocks/>
          </p:cNvSpPr>
          <p:nvPr/>
        </p:nvSpPr>
        <p:spPr bwMode="auto">
          <a:xfrm>
            <a:off x="8842475" y="5969497"/>
            <a:ext cx="4579144" cy="160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slightly.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1125">
                <a:solidFill>
                  <a:schemeClr val="bg1"/>
                </a:solidFill>
              </a:rPr>
              <a:pPr algn="ctr" eaLnBrk="1">
                <a:lnSpc>
                  <a:spcPct val="100000"/>
                </a:lnSpc>
              </a:pPr>
              <a:t>127</a:t>
            </a:fld>
            <a:endParaRPr lang="en-US" sz="1350">
              <a:solidFill>
                <a:schemeClr val="bg1"/>
              </a:solidFill>
            </a:endParaRPr>
          </a:p>
        </p:txBody>
      </p:sp>
      <p:sp>
        <p:nvSpPr>
          <p:cNvPr id="134148" name="AutoShape 4"/>
          <p:cNvSpPr>
            <a:spLocks/>
          </p:cNvSpPr>
          <p:nvPr/>
        </p:nvSpPr>
        <p:spPr bwMode="auto">
          <a:xfrm>
            <a:off x="2870300"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2310408"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5495628"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4935736"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8120956"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7561064"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0746285" y="6941047"/>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0186393" y="7291090"/>
            <a:ext cx="229582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6638628"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57" name="AutoShape 13"/>
          <p:cNvSpPr>
            <a:spLocks/>
          </p:cNvSpPr>
          <p:nvPr/>
        </p:nvSpPr>
        <p:spPr bwMode="auto">
          <a:xfrm>
            <a:off x="5336679"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58" name="AutoShape 14"/>
          <p:cNvSpPr>
            <a:spLocks/>
          </p:cNvSpPr>
          <p:nvPr/>
        </p:nvSpPr>
        <p:spPr bwMode="auto">
          <a:xfrm>
            <a:off x="2864942"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59" name="AutoShape 15"/>
          <p:cNvSpPr>
            <a:spLocks/>
          </p:cNvSpPr>
          <p:nvPr/>
        </p:nvSpPr>
        <p:spPr bwMode="auto">
          <a:xfrm>
            <a:off x="4114206" y="3169146"/>
            <a:ext cx="5049739" cy="2525316"/>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60" name="AutoShape 16"/>
          <p:cNvSpPr>
            <a:spLocks/>
          </p:cNvSpPr>
          <p:nvPr/>
        </p:nvSpPr>
        <p:spPr bwMode="auto">
          <a:xfrm>
            <a:off x="2864942" y="5777509"/>
            <a:ext cx="1450181" cy="725984"/>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61" name="AutoShape 17"/>
          <p:cNvSpPr>
            <a:spLocks/>
          </p:cNvSpPr>
          <p:nvPr/>
        </p:nvSpPr>
        <p:spPr bwMode="auto">
          <a:xfrm>
            <a:off x="5345610" y="5777509"/>
            <a:ext cx="1451074" cy="725984"/>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62" name="AutoShape 18"/>
          <p:cNvSpPr>
            <a:spLocks/>
          </p:cNvSpPr>
          <p:nvPr/>
        </p:nvSpPr>
        <p:spPr bwMode="auto">
          <a:xfrm>
            <a:off x="7712869" y="5777509"/>
            <a:ext cx="1451075" cy="725984"/>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63" name="AutoShape 19"/>
          <p:cNvSpPr>
            <a:spLocks/>
          </p:cNvSpPr>
          <p:nvPr/>
        </p:nvSpPr>
        <p:spPr bwMode="auto">
          <a:xfrm>
            <a:off x="10238185" y="5777509"/>
            <a:ext cx="1450181" cy="725984"/>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64" name="AutoShape 20"/>
          <p:cNvSpPr>
            <a:spLocks/>
          </p:cNvSpPr>
          <p:nvPr/>
        </p:nvSpPr>
        <p:spPr bwMode="auto">
          <a:xfrm>
            <a:off x="3111401"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65" name="AutoShape 21"/>
          <p:cNvSpPr>
            <a:spLocks/>
          </p:cNvSpPr>
          <p:nvPr/>
        </p:nvSpPr>
        <p:spPr bwMode="auto">
          <a:xfrm>
            <a:off x="5592068"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66" name="AutoShape 22"/>
          <p:cNvSpPr>
            <a:spLocks/>
          </p:cNvSpPr>
          <p:nvPr/>
        </p:nvSpPr>
        <p:spPr bwMode="auto">
          <a:xfrm>
            <a:off x="7959328"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4167" name="AutoShape 23"/>
          <p:cNvSpPr>
            <a:spLocks/>
          </p:cNvSpPr>
          <p:nvPr/>
        </p:nvSpPr>
        <p:spPr bwMode="auto">
          <a:xfrm>
            <a:off x="10484644"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4168" name="AutoShape 24"/>
          <p:cNvSpPr>
            <a:spLocks/>
          </p:cNvSpPr>
          <p:nvPr/>
        </p:nvSpPr>
        <p:spPr bwMode="auto">
          <a:xfrm>
            <a:off x="3456087" y="5531049"/>
            <a:ext cx="206276" cy="412552"/>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34169" name="AutoShape 25"/>
          <p:cNvSpPr>
            <a:spLocks/>
          </p:cNvSpPr>
          <p:nvPr/>
        </p:nvSpPr>
        <p:spPr bwMode="auto">
          <a:xfrm>
            <a:off x="5886748" y="5550695"/>
            <a:ext cx="345579" cy="345579"/>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34170" name="AutoShape 26"/>
          <p:cNvSpPr>
            <a:spLocks/>
          </p:cNvSpPr>
          <p:nvPr/>
        </p:nvSpPr>
        <p:spPr bwMode="auto">
          <a:xfrm>
            <a:off x="10793611" y="5526584"/>
            <a:ext cx="342008" cy="3429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34171" name="AutoShape 27"/>
          <p:cNvSpPr>
            <a:spLocks/>
          </p:cNvSpPr>
          <p:nvPr/>
        </p:nvSpPr>
        <p:spPr bwMode="auto">
          <a:xfrm>
            <a:off x="8273653" y="5578377"/>
            <a:ext cx="347366" cy="317897"/>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1125">
                <a:solidFill>
                  <a:schemeClr val="bg1"/>
                </a:solidFill>
              </a:rPr>
              <a:pPr algn="ctr" eaLnBrk="1">
                <a:lnSpc>
                  <a:spcPct val="100000"/>
                </a:lnSpc>
              </a:pPr>
              <a:t>128</a:t>
            </a:fld>
            <a:endParaRPr lang="en-US" sz="1350">
              <a:solidFill>
                <a:schemeClr val="bg1"/>
              </a:solidFill>
            </a:endParaRPr>
          </a:p>
        </p:txBody>
      </p:sp>
      <p:sp>
        <p:nvSpPr>
          <p:cNvPr id="135172" name="AutoShape 4"/>
          <p:cNvSpPr>
            <a:spLocks/>
          </p:cNvSpPr>
          <p:nvPr/>
        </p:nvSpPr>
        <p:spPr bwMode="auto">
          <a:xfrm rot="10800000">
            <a:off x="4626769" y="6086475"/>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bg1"/>
              </a:solidFill>
            </a:endParaRPr>
          </a:p>
        </p:txBody>
      </p:sp>
      <p:sp>
        <p:nvSpPr>
          <p:cNvPr id="135173" name="AutoShape 5"/>
          <p:cNvSpPr>
            <a:spLocks/>
          </p:cNvSpPr>
          <p:nvPr/>
        </p:nvSpPr>
        <p:spPr bwMode="auto">
          <a:xfrm rot="10800000">
            <a:off x="10855227" y="6086475"/>
            <a:ext cx="295573" cy="296466"/>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bg1"/>
              </a:solidFill>
            </a:endParaRPr>
          </a:p>
        </p:txBody>
      </p:sp>
      <p:sp>
        <p:nvSpPr>
          <p:cNvPr id="135174" name="AutoShape 6"/>
          <p:cNvSpPr>
            <a:spLocks/>
          </p:cNvSpPr>
          <p:nvPr/>
        </p:nvSpPr>
        <p:spPr bwMode="auto">
          <a:xfrm>
            <a:off x="1153121" y="5273874"/>
            <a:ext cx="2906614" cy="860822"/>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5175" name="AutoShape 7"/>
          <p:cNvSpPr>
            <a:spLocks/>
          </p:cNvSpPr>
          <p:nvPr/>
        </p:nvSpPr>
        <p:spPr bwMode="auto">
          <a:xfrm>
            <a:off x="1514773" y="4977408"/>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135176" name="AutoShape 8"/>
          <p:cNvSpPr>
            <a:spLocks/>
          </p:cNvSpPr>
          <p:nvPr/>
        </p:nvSpPr>
        <p:spPr bwMode="auto">
          <a:xfrm>
            <a:off x="1267420" y="3983534"/>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5177" name="AutoShape 9"/>
          <p:cNvSpPr>
            <a:spLocks/>
          </p:cNvSpPr>
          <p:nvPr/>
        </p:nvSpPr>
        <p:spPr bwMode="auto">
          <a:xfrm>
            <a:off x="4266903" y="5273874"/>
            <a:ext cx="2906613" cy="860822"/>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5178" name="AutoShape 10"/>
          <p:cNvSpPr>
            <a:spLocks/>
          </p:cNvSpPr>
          <p:nvPr/>
        </p:nvSpPr>
        <p:spPr bwMode="auto">
          <a:xfrm>
            <a:off x="4380310" y="6566893"/>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5179" name="AutoShape 11"/>
          <p:cNvSpPr>
            <a:spLocks/>
          </p:cNvSpPr>
          <p:nvPr/>
        </p:nvSpPr>
        <p:spPr bwMode="auto">
          <a:xfrm>
            <a:off x="4380310" y="3760292"/>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1663006"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Tittle here</a:t>
            </a:r>
            <a:endParaRPr lang="en-US" sz="1350" dirty="0">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7379792" y="5273874"/>
            <a:ext cx="2906613" cy="860822"/>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35182" name="AutoShape 14"/>
          <p:cNvSpPr>
            <a:spLocks/>
          </p:cNvSpPr>
          <p:nvPr/>
        </p:nvSpPr>
        <p:spPr bwMode="auto">
          <a:xfrm>
            <a:off x="7741444" y="4977408"/>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bg1"/>
              </a:solidFill>
            </a:endParaRPr>
          </a:p>
        </p:txBody>
      </p:sp>
      <p:sp>
        <p:nvSpPr>
          <p:cNvPr id="135183" name="AutoShape 15"/>
          <p:cNvSpPr>
            <a:spLocks/>
          </p:cNvSpPr>
          <p:nvPr/>
        </p:nvSpPr>
        <p:spPr bwMode="auto">
          <a:xfrm>
            <a:off x="7494092" y="3983534"/>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35184" name="AutoShape 16"/>
          <p:cNvSpPr>
            <a:spLocks/>
          </p:cNvSpPr>
          <p:nvPr/>
        </p:nvSpPr>
        <p:spPr bwMode="auto">
          <a:xfrm>
            <a:off x="7494092" y="6566893"/>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0493574" y="5273874"/>
            <a:ext cx="2906614" cy="860822"/>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5186" name="AutoShape 18"/>
          <p:cNvSpPr>
            <a:spLocks/>
          </p:cNvSpPr>
          <p:nvPr/>
        </p:nvSpPr>
        <p:spPr bwMode="auto">
          <a:xfrm>
            <a:off x="10607874" y="6566893"/>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5187" name="AutoShape 19"/>
          <p:cNvSpPr>
            <a:spLocks/>
          </p:cNvSpPr>
          <p:nvPr/>
        </p:nvSpPr>
        <p:spPr bwMode="auto">
          <a:xfrm>
            <a:off x="10607874" y="3760292"/>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1153121" y="6566893"/>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4576762" y="6793706"/>
            <a:ext cx="399158" cy="336650"/>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5190" name="AutoShape 22"/>
          <p:cNvSpPr>
            <a:spLocks/>
          </p:cNvSpPr>
          <p:nvPr/>
        </p:nvSpPr>
        <p:spPr bwMode="auto">
          <a:xfrm>
            <a:off x="10803435" y="6731199"/>
            <a:ext cx="399157" cy="399158"/>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5191" name="AutoShape 23"/>
          <p:cNvSpPr>
            <a:spLocks/>
          </p:cNvSpPr>
          <p:nvPr/>
        </p:nvSpPr>
        <p:spPr bwMode="auto">
          <a:xfrm>
            <a:off x="1475483" y="4140697"/>
            <a:ext cx="374154" cy="399157"/>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5192" name="AutoShape 24"/>
          <p:cNvSpPr>
            <a:spLocks/>
          </p:cNvSpPr>
          <p:nvPr/>
        </p:nvSpPr>
        <p:spPr bwMode="auto">
          <a:xfrm>
            <a:off x="7688760" y="4204991"/>
            <a:ext cx="401836" cy="348258"/>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5193" name="AutoShape 25"/>
          <p:cNvSpPr>
            <a:spLocks/>
          </p:cNvSpPr>
          <p:nvPr/>
        </p:nvSpPr>
        <p:spPr bwMode="auto">
          <a:xfrm>
            <a:off x="4746427"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8008442"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1048108"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1125">
                <a:solidFill>
                  <a:schemeClr val="bg1"/>
                </a:solidFill>
              </a:rPr>
              <a:pPr algn="ctr" eaLnBrk="1">
                <a:lnSpc>
                  <a:spcPct val="100000"/>
                </a:lnSpc>
              </a:pPr>
              <a:t>129</a:t>
            </a:fld>
            <a:endParaRPr lang="en-US" sz="1350">
              <a:solidFill>
                <a:schemeClr val="bg1"/>
              </a:solidFill>
            </a:endParaRPr>
          </a:p>
        </p:txBody>
      </p:sp>
      <p:sp>
        <p:nvSpPr>
          <p:cNvPr id="136196" name="AutoShape 4"/>
          <p:cNvSpPr>
            <a:spLocks/>
          </p:cNvSpPr>
          <p:nvPr/>
        </p:nvSpPr>
        <p:spPr bwMode="auto">
          <a:xfrm>
            <a:off x="7521773" y="3496865"/>
            <a:ext cx="5882879"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1148656" y="3361135"/>
            <a:ext cx="5804297" cy="1126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chemeClr val="bg1"/>
                </a:solidFill>
                <a:latin typeface="Roboto" charset="0"/>
                <a:ea typeface="ＭＳ Ｐゴシック" charset="0"/>
                <a:cs typeface="Roboto" charset="0"/>
                <a:sym typeface="Roboto" charset="0"/>
              </a:rPr>
              <a:t>We are The Better Creative Agency Ever!</a:t>
            </a:r>
            <a:endParaRPr lang="en-US" sz="1350" dirty="0">
              <a:solidFill>
                <a:schemeClr val="bg1"/>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2503290"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6199" name="AutoShape 7"/>
          <p:cNvSpPr>
            <a:spLocks/>
          </p:cNvSpPr>
          <p:nvPr/>
        </p:nvSpPr>
        <p:spPr bwMode="auto">
          <a:xfrm>
            <a:off x="2228255" y="6619577"/>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1733550"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5401867"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6202" name="AutoShape 10"/>
          <p:cNvSpPr>
            <a:spLocks/>
          </p:cNvSpPr>
          <p:nvPr/>
        </p:nvSpPr>
        <p:spPr bwMode="auto">
          <a:xfrm rot="-5400000">
            <a:off x="8301336"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36203" name="AutoShape 11"/>
          <p:cNvSpPr>
            <a:spLocks/>
          </p:cNvSpPr>
          <p:nvPr/>
        </p:nvSpPr>
        <p:spPr bwMode="auto">
          <a:xfrm rot="-5400000">
            <a:off x="11199913"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6204" name="AutoShape 12"/>
          <p:cNvSpPr>
            <a:spLocks/>
          </p:cNvSpPr>
          <p:nvPr/>
        </p:nvSpPr>
        <p:spPr bwMode="auto">
          <a:xfrm>
            <a:off x="5126832" y="6619577"/>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4632127"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8025409" y="6619577"/>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7530703"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0924878" y="6619577"/>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0429280"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8582621" y="5621239"/>
            <a:ext cx="286643" cy="415230"/>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6211" name="AutoShape 19"/>
          <p:cNvSpPr>
            <a:spLocks/>
          </p:cNvSpPr>
          <p:nvPr/>
        </p:nvSpPr>
        <p:spPr bwMode="auto">
          <a:xfrm>
            <a:off x="2730103" y="5621239"/>
            <a:ext cx="396479" cy="415230"/>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6212" name="AutoShape 20"/>
          <p:cNvSpPr>
            <a:spLocks/>
          </p:cNvSpPr>
          <p:nvPr/>
        </p:nvSpPr>
        <p:spPr bwMode="auto">
          <a:xfrm>
            <a:off x="5633145" y="5621239"/>
            <a:ext cx="388442" cy="415230"/>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6213" name="AutoShape 21"/>
          <p:cNvSpPr>
            <a:spLocks/>
          </p:cNvSpPr>
          <p:nvPr/>
        </p:nvSpPr>
        <p:spPr bwMode="auto">
          <a:xfrm>
            <a:off x="11411546" y="5667674"/>
            <a:ext cx="425947" cy="368796"/>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0688241" y="2228850"/>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32" name="Oval 31"/>
          <p:cNvSpPr/>
          <p:nvPr/>
        </p:nvSpPr>
        <p:spPr bwMode="auto">
          <a:xfrm>
            <a:off x="1849497" y="5822156"/>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7524454" y="3218260"/>
            <a:ext cx="1312664"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5692081" y="6806209"/>
            <a:ext cx="1347490" cy="893"/>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5469731" y="3443288"/>
            <a:ext cx="3586163" cy="3143250"/>
          </a:xfrm>
          <a:prstGeom prst="bentConnector3">
            <a:avLst>
              <a:gd name="adj1" fmla="val 47051"/>
            </a:avLst>
          </a:prstGeom>
          <a:noFill/>
          <a:ln w="50800" cap="flat" cmpd="sng">
            <a:solidFill>
              <a:schemeClr val="accent4"/>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7039571" y="6353473"/>
            <a:ext cx="924223" cy="924223"/>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410" name="AutoShape 2"/>
          <p:cNvSpPr>
            <a:spLocks/>
          </p:cNvSpPr>
          <p:nvPr/>
        </p:nvSpPr>
        <p:spPr bwMode="auto">
          <a:xfrm>
            <a:off x="6600231" y="2755702"/>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411" name="AutoShape 3"/>
          <p:cNvSpPr>
            <a:spLocks/>
          </p:cNvSpPr>
          <p:nvPr/>
        </p:nvSpPr>
        <p:spPr bwMode="auto">
          <a:xfrm>
            <a:off x="7298532" y="6610648"/>
            <a:ext cx="409873" cy="409873"/>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412" name="AutoShape 4"/>
          <p:cNvSpPr>
            <a:spLocks/>
          </p:cNvSpPr>
          <p:nvPr/>
        </p:nvSpPr>
        <p:spPr bwMode="auto">
          <a:xfrm>
            <a:off x="1641575" y="2991446"/>
            <a:ext cx="399603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1641575" y="2636044"/>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dirty="0">
                <a:solidFill>
                  <a:schemeClr val="bg1"/>
                </a:solidFill>
                <a:latin typeface="Roboto" charset="0"/>
                <a:ea typeface="ＭＳ Ｐゴシック" charset="0"/>
                <a:cs typeface="Roboto" charset="0"/>
                <a:sym typeface="Roboto" charset="0"/>
              </a:rPr>
              <a:t>Find Co-Founder</a:t>
            </a:r>
            <a:endParaRPr lang="en-US" sz="1350" dirty="0">
              <a:solidFill>
                <a:schemeClr val="bg1"/>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6847582" y="3046810"/>
            <a:ext cx="448271" cy="3429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416" name="AutoShape 8"/>
          <p:cNvSpPr>
            <a:spLocks/>
          </p:cNvSpPr>
          <p:nvPr/>
        </p:nvSpPr>
        <p:spPr bwMode="auto">
          <a:xfrm>
            <a:off x="8814053" y="-375092"/>
            <a:ext cx="46282" cy="3243309"/>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solidFill>
            <a:schemeClr val="accent4"/>
          </a:solidFill>
          <a:ln w="50800" cap="flat" cmpd="sng">
            <a:solidFill>
              <a:schemeClr val="accent4"/>
            </a:solidFill>
            <a:prstDash val="solid"/>
            <a:miter lim="0"/>
            <a:headEnd/>
            <a:tailEnd/>
          </a:ln>
          <a:effectLst/>
          <a:extLst/>
        </p:spPr>
        <p:txBody>
          <a:bodyPr/>
          <a:lstStyle/>
          <a:p>
            <a:endParaRPr lang="id-ID" sz="1350">
              <a:solidFill>
                <a:schemeClr val="bg1"/>
              </a:solidFill>
            </a:endParaRPr>
          </a:p>
        </p:txBody>
      </p:sp>
      <p:sp>
        <p:nvSpPr>
          <p:cNvPr id="17418" name="AutoShape 10"/>
          <p:cNvSpPr>
            <a:spLocks/>
          </p:cNvSpPr>
          <p:nvPr/>
        </p:nvSpPr>
        <p:spPr bwMode="auto">
          <a:xfrm>
            <a:off x="8487073" y="2868216"/>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419" name="AutoShape 11"/>
          <p:cNvSpPr>
            <a:spLocks/>
          </p:cNvSpPr>
          <p:nvPr/>
        </p:nvSpPr>
        <p:spPr bwMode="auto">
          <a:xfrm>
            <a:off x="8621911" y="3096816"/>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5342038" y="6456164"/>
            <a:ext cx="700980" cy="700088"/>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7422" name="AutoShape 14"/>
          <p:cNvSpPr>
            <a:spLocks/>
          </p:cNvSpPr>
          <p:nvPr/>
        </p:nvSpPr>
        <p:spPr bwMode="auto">
          <a:xfrm>
            <a:off x="5477769" y="669369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8891587" y="6469559"/>
            <a:ext cx="3996929"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8891587" y="6090941"/>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Find Co-Founder</a:t>
            </a:r>
            <a:endParaRPr lang="en-US" sz="1350" dirty="0">
              <a:solidFill>
                <a:schemeClr val="bg1"/>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9187161" y="3218260"/>
            <a:ext cx="1501080"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7428" name="AutoShape 20"/>
          <p:cNvSpPr>
            <a:spLocks/>
          </p:cNvSpPr>
          <p:nvPr/>
        </p:nvSpPr>
        <p:spPr bwMode="auto">
          <a:xfrm>
            <a:off x="3841849" y="6807101"/>
            <a:ext cx="1500188" cy="5358"/>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7429" name="AutoShape 21"/>
          <p:cNvSpPr>
            <a:spLocks/>
          </p:cNvSpPr>
          <p:nvPr/>
        </p:nvSpPr>
        <p:spPr bwMode="auto">
          <a:xfrm flipH="1">
            <a:off x="5657793" y="7156252"/>
            <a:ext cx="34289" cy="3193256"/>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1125">
                <a:solidFill>
                  <a:schemeClr val="bg1"/>
                </a:solidFill>
              </a:rPr>
              <a:pPr algn="ctr" eaLnBrk="1">
                <a:lnSpc>
                  <a:spcPct val="100000"/>
                </a:lnSpc>
              </a:pPr>
              <a:t>130</a:t>
            </a:fld>
            <a:endParaRPr lang="en-US" sz="1350">
              <a:solidFill>
                <a:schemeClr val="bg1"/>
              </a:solidFill>
            </a:endParaRPr>
          </a:p>
        </p:txBody>
      </p:sp>
      <p:grpSp>
        <p:nvGrpSpPr>
          <p:cNvPr id="137220" name="Group 4"/>
          <p:cNvGrpSpPr>
            <a:grpSpLocks/>
          </p:cNvGrpSpPr>
          <p:nvPr/>
        </p:nvGrpSpPr>
        <p:grpSpPr bwMode="auto">
          <a:xfrm>
            <a:off x="1429942" y="6143626"/>
            <a:ext cx="4541639" cy="1943993"/>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7223" name="Group 7"/>
          <p:cNvGrpSpPr>
            <a:grpSpLocks/>
          </p:cNvGrpSpPr>
          <p:nvPr/>
        </p:nvGrpSpPr>
        <p:grpSpPr bwMode="auto">
          <a:xfrm>
            <a:off x="1873746" y="5221189"/>
            <a:ext cx="3654029" cy="1658243"/>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7226" name="Group 10"/>
          <p:cNvGrpSpPr>
            <a:grpSpLocks/>
          </p:cNvGrpSpPr>
          <p:nvPr/>
        </p:nvGrpSpPr>
        <p:grpSpPr bwMode="auto">
          <a:xfrm>
            <a:off x="2287192" y="4346972"/>
            <a:ext cx="2827139" cy="1439466"/>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7229" name="Group 13"/>
          <p:cNvGrpSpPr>
            <a:grpSpLocks/>
          </p:cNvGrpSpPr>
          <p:nvPr/>
        </p:nvGrpSpPr>
        <p:grpSpPr bwMode="auto">
          <a:xfrm>
            <a:off x="2589014" y="3511153"/>
            <a:ext cx="2223492" cy="1225154"/>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37232" name="AutoShape 16"/>
          <p:cNvSpPr>
            <a:spLocks/>
          </p:cNvSpPr>
          <p:nvPr/>
        </p:nvSpPr>
        <p:spPr bwMode="auto">
          <a:xfrm>
            <a:off x="2251473" y="7400926"/>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Base</a:t>
            </a:r>
            <a:endParaRPr lang="en-US" sz="1350"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2251473" y="6224886"/>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Middle</a:t>
            </a:r>
            <a:endParaRPr lang="en-US" sz="1350"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2408635" y="5143501"/>
            <a:ext cx="258425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High</a:t>
            </a:r>
            <a:endParaRPr lang="en-US" sz="1350">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2708673" y="4214813"/>
            <a:ext cx="19841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Highest</a:t>
            </a:r>
            <a:endParaRPr lang="en-US" sz="1350">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7678044" y="7024093"/>
            <a:ext cx="909042" cy="909042"/>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37" name="AutoShape 21"/>
          <p:cNvSpPr>
            <a:spLocks/>
          </p:cNvSpPr>
          <p:nvPr/>
        </p:nvSpPr>
        <p:spPr bwMode="auto">
          <a:xfrm>
            <a:off x="7688760" y="578286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38" name="AutoShape 22"/>
          <p:cNvSpPr>
            <a:spLocks/>
          </p:cNvSpPr>
          <p:nvPr/>
        </p:nvSpPr>
        <p:spPr bwMode="auto">
          <a:xfrm>
            <a:off x="7688760" y="457646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39" name="AutoShape 23"/>
          <p:cNvSpPr>
            <a:spLocks/>
          </p:cNvSpPr>
          <p:nvPr/>
        </p:nvSpPr>
        <p:spPr bwMode="auto">
          <a:xfrm>
            <a:off x="7688760" y="332541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7240" name="AutoShape 24"/>
          <p:cNvSpPr>
            <a:spLocks/>
          </p:cNvSpPr>
          <p:nvPr/>
        </p:nvSpPr>
        <p:spPr bwMode="auto">
          <a:xfrm>
            <a:off x="7771805" y="3469185"/>
            <a:ext cx="721519" cy="5991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7771805" y="4720233"/>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27%</a:t>
            </a:r>
            <a:endParaRPr lang="en-US" sz="1350">
              <a:solidFill>
                <a:schemeClr val="bg1"/>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7771805" y="5931992"/>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45%</a:t>
            </a:r>
            <a:endParaRPr lang="en-US" sz="1350">
              <a:solidFill>
                <a:schemeClr val="bg1"/>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7771805" y="7178576"/>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63%</a:t>
            </a:r>
            <a:endParaRPr lang="en-US" sz="1350">
              <a:solidFill>
                <a:schemeClr val="bg1"/>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8957668" y="332362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8957667" y="3568303"/>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8957668" y="4555034"/>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8957667" y="4799708"/>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8957668" y="5791795"/>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8957667" y="6036469"/>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8957668" y="703837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8957667" y="7283053"/>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1125">
                <a:solidFill>
                  <a:schemeClr val="bg1"/>
                </a:solidFill>
              </a:rPr>
              <a:pPr algn="ctr" eaLnBrk="1">
                <a:lnSpc>
                  <a:spcPct val="100000"/>
                </a:lnSpc>
              </a:pPr>
              <a:t>131</a:t>
            </a:fld>
            <a:endParaRPr lang="en-US" sz="1350">
              <a:solidFill>
                <a:schemeClr val="bg1"/>
              </a:solidFill>
            </a:endParaRPr>
          </a:p>
        </p:txBody>
      </p:sp>
      <p:sp>
        <p:nvSpPr>
          <p:cNvPr id="138244" name="Line 4"/>
          <p:cNvSpPr>
            <a:spLocks noChangeShapeType="1"/>
          </p:cNvSpPr>
          <p:nvPr/>
        </p:nvSpPr>
        <p:spPr bwMode="auto">
          <a:xfrm>
            <a:off x="7164586" y="7591128"/>
            <a:ext cx="3762971"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7164587" y="3814763"/>
            <a:ext cx="1662708"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7164586" y="4757738"/>
            <a:ext cx="2134196"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7164586" y="5699820"/>
            <a:ext cx="263604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7164586" y="6655297"/>
            <a:ext cx="3146822"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0559653" y="7062491"/>
            <a:ext cx="711697" cy="918865"/>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38250" name="AutoShape 10"/>
          <p:cNvSpPr>
            <a:spLocks/>
          </p:cNvSpPr>
          <p:nvPr/>
        </p:nvSpPr>
        <p:spPr bwMode="auto">
          <a:xfrm>
            <a:off x="11053466" y="7191078"/>
            <a:ext cx="458986" cy="799207"/>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38251" name="AutoShape 11"/>
          <p:cNvSpPr>
            <a:spLocks/>
          </p:cNvSpPr>
          <p:nvPr/>
        </p:nvSpPr>
        <p:spPr bwMode="auto">
          <a:xfrm>
            <a:off x="10554296" y="6984802"/>
            <a:ext cx="964406" cy="280392"/>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138252" name="AutoShape 12"/>
          <p:cNvSpPr>
            <a:spLocks/>
          </p:cNvSpPr>
          <p:nvPr/>
        </p:nvSpPr>
        <p:spPr bwMode="auto">
          <a:xfrm>
            <a:off x="10040839" y="6087369"/>
            <a:ext cx="1468934" cy="1064419"/>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38253" name="AutoShape 13"/>
          <p:cNvSpPr>
            <a:spLocks/>
          </p:cNvSpPr>
          <p:nvPr/>
        </p:nvSpPr>
        <p:spPr bwMode="auto">
          <a:xfrm>
            <a:off x="11289209" y="6324005"/>
            <a:ext cx="685800" cy="834033"/>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38254" name="AutoShape 14"/>
          <p:cNvSpPr>
            <a:spLocks/>
          </p:cNvSpPr>
          <p:nvPr/>
        </p:nvSpPr>
        <p:spPr bwMode="auto">
          <a:xfrm>
            <a:off x="10041732" y="5992714"/>
            <a:ext cx="1935956" cy="461665"/>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bg1"/>
              </a:solidFill>
            </a:endParaRPr>
          </a:p>
        </p:txBody>
      </p:sp>
      <p:sp>
        <p:nvSpPr>
          <p:cNvPr id="138255" name="AutoShape 15"/>
          <p:cNvSpPr>
            <a:spLocks/>
          </p:cNvSpPr>
          <p:nvPr/>
        </p:nvSpPr>
        <p:spPr bwMode="auto">
          <a:xfrm>
            <a:off x="9532739" y="5155110"/>
            <a:ext cx="2205633" cy="1204615"/>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38256" name="AutoShape 16"/>
          <p:cNvSpPr>
            <a:spLocks/>
          </p:cNvSpPr>
          <p:nvPr/>
        </p:nvSpPr>
        <p:spPr bwMode="auto">
          <a:xfrm>
            <a:off x="11527633" y="5438180"/>
            <a:ext cx="909935" cy="921544"/>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38257" name="AutoShape 17"/>
          <p:cNvSpPr>
            <a:spLocks/>
          </p:cNvSpPr>
          <p:nvPr/>
        </p:nvSpPr>
        <p:spPr bwMode="auto">
          <a:xfrm>
            <a:off x="9531846" y="5016698"/>
            <a:ext cx="2903042" cy="62865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bg1"/>
              </a:solidFill>
            </a:endParaRPr>
          </a:p>
        </p:txBody>
      </p:sp>
      <p:sp>
        <p:nvSpPr>
          <p:cNvPr id="138258" name="AutoShape 18"/>
          <p:cNvSpPr>
            <a:spLocks/>
          </p:cNvSpPr>
          <p:nvPr/>
        </p:nvSpPr>
        <p:spPr bwMode="auto">
          <a:xfrm>
            <a:off x="9031784" y="4222850"/>
            <a:ext cx="2940546" cy="1299269"/>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138259" name="AutoShape 19"/>
          <p:cNvSpPr>
            <a:spLocks/>
          </p:cNvSpPr>
          <p:nvPr/>
        </p:nvSpPr>
        <p:spPr bwMode="auto">
          <a:xfrm>
            <a:off x="11760697" y="4546997"/>
            <a:ext cx="1157288" cy="989410"/>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4">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38260" name="AutoShape 20"/>
          <p:cNvSpPr>
            <a:spLocks/>
          </p:cNvSpPr>
          <p:nvPr/>
        </p:nvSpPr>
        <p:spPr bwMode="auto">
          <a:xfrm>
            <a:off x="9041607" y="4029075"/>
            <a:ext cx="3888879" cy="789385"/>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bg1"/>
              </a:solidFill>
            </a:endParaRPr>
          </a:p>
        </p:txBody>
      </p:sp>
      <p:sp>
        <p:nvSpPr>
          <p:cNvPr id="138261" name="AutoShape 21"/>
          <p:cNvSpPr>
            <a:spLocks/>
          </p:cNvSpPr>
          <p:nvPr/>
        </p:nvSpPr>
        <p:spPr bwMode="auto">
          <a:xfrm>
            <a:off x="8560296" y="3315593"/>
            <a:ext cx="3668316" cy="1392138"/>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38262" name="AutoShape 22"/>
          <p:cNvSpPr>
            <a:spLocks/>
          </p:cNvSpPr>
          <p:nvPr/>
        </p:nvSpPr>
        <p:spPr bwMode="auto">
          <a:xfrm>
            <a:off x="12008049" y="3633491"/>
            <a:ext cx="1405533" cy="1083171"/>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38263" name="AutoShape 23"/>
          <p:cNvSpPr>
            <a:spLocks/>
          </p:cNvSpPr>
          <p:nvPr/>
        </p:nvSpPr>
        <p:spPr bwMode="auto">
          <a:xfrm>
            <a:off x="8560296" y="3047704"/>
            <a:ext cx="4860429" cy="930473"/>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5">
              <a:lumMod val="75000"/>
            </a:schemeClr>
          </a:solidFill>
          <a:ln>
            <a:noFill/>
          </a:ln>
          <a:effectLst/>
          <a:extLst/>
        </p:spPr>
        <p:txBody>
          <a:bodyPr lIns="28575" tIns="28575" rIns="28575" bIns="28575" anchor="ctr"/>
          <a:lstStyle/>
          <a:p>
            <a:endParaRPr lang="id-ID" sz="1350">
              <a:solidFill>
                <a:schemeClr val="bg1"/>
              </a:solidFill>
            </a:endParaRPr>
          </a:p>
        </p:txBody>
      </p:sp>
      <p:sp>
        <p:nvSpPr>
          <p:cNvPr id="138264" name="AutoShape 24"/>
          <p:cNvSpPr>
            <a:spLocks/>
          </p:cNvSpPr>
          <p:nvPr/>
        </p:nvSpPr>
        <p:spPr bwMode="auto">
          <a:xfrm>
            <a:off x="10794504" y="7151787"/>
            <a:ext cx="392013"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2428280" y="3519191"/>
            <a:ext cx="4413945" cy="6277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2428280" y="4461272"/>
            <a:ext cx="4413945" cy="627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2428280" y="5367635"/>
            <a:ext cx="441394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2428280" y="6340972"/>
            <a:ext cx="441394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2428280" y="7262516"/>
            <a:ext cx="4413945" cy="6277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0660560" y="6340972"/>
            <a:ext cx="392906"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0464999" y="5367636"/>
            <a:ext cx="39201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0311408" y="4461273"/>
            <a:ext cx="39201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0162283" y="3519191"/>
            <a:ext cx="392013"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05</a:t>
            </a:r>
            <a:endParaRPr lang="en-US" sz="1350">
              <a:solidFill>
                <a:schemeClr val="bg1"/>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536205" y="3633491"/>
            <a:ext cx="442019" cy="407194"/>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38275" name="AutoShape 35"/>
          <p:cNvSpPr>
            <a:spLocks/>
          </p:cNvSpPr>
          <p:nvPr/>
        </p:nvSpPr>
        <p:spPr bwMode="auto">
          <a:xfrm>
            <a:off x="1543348" y="7382173"/>
            <a:ext cx="427732" cy="38844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38276" name="AutoShape 36"/>
          <p:cNvSpPr>
            <a:spLocks/>
          </p:cNvSpPr>
          <p:nvPr/>
        </p:nvSpPr>
        <p:spPr bwMode="auto">
          <a:xfrm>
            <a:off x="1604963" y="6434733"/>
            <a:ext cx="304503" cy="441127"/>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38277" name="AutoShape 37"/>
          <p:cNvSpPr>
            <a:spLocks/>
          </p:cNvSpPr>
          <p:nvPr/>
        </p:nvSpPr>
        <p:spPr bwMode="auto">
          <a:xfrm>
            <a:off x="1536205" y="4554141"/>
            <a:ext cx="442019" cy="442020"/>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38278" name="AutoShape 38"/>
          <p:cNvSpPr>
            <a:spLocks/>
          </p:cNvSpPr>
          <p:nvPr/>
        </p:nvSpPr>
        <p:spPr bwMode="auto">
          <a:xfrm>
            <a:off x="1540669" y="5506939"/>
            <a:ext cx="433091" cy="349151"/>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1125">
                <a:solidFill>
                  <a:schemeClr val="bg1"/>
                </a:solidFill>
              </a:rPr>
              <a:pPr algn="ctr" eaLnBrk="1">
                <a:lnSpc>
                  <a:spcPct val="100000"/>
                </a:lnSpc>
              </a:pPr>
              <a:t>132</a:t>
            </a:fld>
            <a:endParaRPr lang="en-US" sz="1350">
              <a:solidFill>
                <a:schemeClr val="bg1"/>
              </a:solidFill>
            </a:endParaRPr>
          </a:p>
        </p:txBody>
      </p:sp>
      <p:sp>
        <p:nvSpPr>
          <p:cNvPr id="139268" name="AutoShape 4"/>
          <p:cNvSpPr>
            <a:spLocks/>
          </p:cNvSpPr>
          <p:nvPr/>
        </p:nvSpPr>
        <p:spPr bwMode="auto">
          <a:xfrm>
            <a:off x="5307212" y="7532193"/>
            <a:ext cx="3938885" cy="798314"/>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nvGrpSpPr>
          <p:cNvPr id="139269" name="Group 5"/>
          <p:cNvGrpSpPr>
            <a:grpSpLocks/>
          </p:cNvGrpSpPr>
          <p:nvPr/>
        </p:nvGrpSpPr>
        <p:grpSpPr bwMode="auto">
          <a:xfrm>
            <a:off x="5702797" y="6657083"/>
            <a:ext cx="3147715" cy="1427857"/>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9273" name="Group 9"/>
          <p:cNvGrpSpPr>
            <a:grpSpLocks/>
          </p:cNvGrpSpPr>
          <p:nvPr/>
        </p:nvGrpSpPr>
        <p:grpSpPr bwMode="auto">
          <a:xfrm>
            <a:off x="6059092" y="5904309"/>
            <a:ext cx="2435126" cy="1239441"/>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9277" name="Group 13"/>
          <p:cNvGrpSpPr>
            <a:grpSpLocks/>
          </p:cNvGrpSpPr>
          <p:nvPr/>
        </p:nvGrpSpPr>
        <p:grpSpPr bwMode="auto">
          <a:xfrm>
            <a:off x="5702797" y="3504903"/>
            <a:ext cx="3147715" cy="1427857"/>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39281" name="Group 17"/>
          <p:cNvGrpSpPr>
            <a:grpSpLocks/>
          </p:cNvGrpSpPr>
          <p:nvPr/>
        </p:nvGrpSpPr>
        <p:grpSpPr bwMode="auto">
          <a:xfrm>
            <a:off x="6059092" y="4446092"/>
            <a:ext cx="2435126" cy="1239441"/>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39285" name="AutoShape 21"/>
          <p:cNvSpPr>
            <a:spLocks/>
          </p:cNvSpPr>
          <p:nvPr/>
        </p:nvSpPr>
        <p:spPr bwMode="auto">
          <a:xfrm>
            <a:off x="3058716" y="3515618"/>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New Fresh Idea to Sell</a:t>
            </a:r>
            <a:endParaRPr lang="en-US" sz="1350" dirty="0">
              <a:solidFill>
                <a:schemeClr val="bg1"/>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1620144" y="3758506"/>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7088685" y="6568679"/>
            <a:ext cx="364331" cy="364331"/>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9288" name="AutoShape 24"/>
          <p:cNvSpPr>
            <a:spLocks/>
          </p:cNvSpPr>
          <p:nvPr/>
        </p:nvSpPr>
        <p:spPr bwMode="auto">
          <a:xfrm>
            <a:off x="7092256" y="4592539"/>
            <a:ext cx="372368" cy="340221"/>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9289" name="AutoShape 25"/>
          <p:cNvSpPr>
            <a:spLocks/>
          </p:cNvSpPr>
          <p:nvPr/>
        </p:nvSpPr>
        <p:spPr bwMode="auto">
          <a:xfrm>
            <a:off x="7105651" y="7530406"/>
            <a:ext cx="358973" cy="375940"/>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9290" name="AutoShape 26"/>
          <p:cNvSpPr>
            <a:spLocks/>
          </p:cNvSpPr>
          <p:nvPr/>
        </p:nvSpPr>
        <p:spPr bwMode="auto">
          <a:xfrm>
            <a:off x="7088685" y="3758506"/>
            <a:ext cx="375940" cy="375940"/>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39291" name="AutoShape 27"/>
          <p:cNvSpPr>
            <a:spLocks/>
          </p:cNvSpPr>
          <p:nvPr/>
        </p:nvSpPr>
        <p:spPr bwMode="auto">
          <a:xfrm>
            <a:off x="9624716" y="449341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New Fresh Idea to Sell</a:t>
            </a:r>
            <a:endParaRPr lang="en-US" sz="1350" dirty="0">
              <a:solidFill>
                <a:schemeClr val="bg1"/>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9624716" y="4738093"/>
            <a:ext cx="3308449" cy="645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9624716" y="614183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New Fresh Idea to Sell</a:t>
            </a:r>
            <a:endParaRPr lang="en-US" sz="1350" dirty="0">
              <a:solidFill>
                <a:schemeClr val="bg1"/>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9624716" y="6386513"/>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3058716" y="5239941"/>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New Fresh Idea to Sell</a:t>
            </a:r>
            <a:endParaRPr lang="en-US" sz="1350" dirty="0">
              <a:solidFill>
                <a:schemeClr val="bg1"/>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1620144" y="5484615"/>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3058716" y="7040166"/>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1620144" y="7284840"/>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6406456" y="5383709"/>
            <a:ext cx="1740396" cy="815280"/>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39303" name="AutoShape 39"/>
          <p:cNvSpPr>
            <a:spLocks/>
          </p:cNvSpPr>
          <p:nvPr/>
        </p:nvSpPr>
        <p:spPr bwMode="auto">
          <a:xfrm>
            <a:off x="7100293" y="5593556"/>
            <a:ext cx="364331" cy="375941"/>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1125">
                <a:solidFill>
                  <a:schemeClr val="bg1"/>
                </a:solidFill>
              </a:rPr>
              <a:pPr algn="ctr" eaLnBrk="1">
                <a:lnSpc>
                  <a:spcPct val="100000"/>
                </a:lnSpc>
              </a:pPr>
              <a:t>133</a:t>
            </a:fld>
            <a:endParaRPr lang="en-US" sz="1350">
              <a:solidFill>
                <a:schemeClr val="bg1"/>
              </a:solidFill>
            </a:endParaRPr>
          </a:p>
        </p:txBody>
      </p:sp>
      <p:sp>
        <p:nvSpPr>
          <p:cNvPr id="140292" name="AutoShape 4"/>
          <p:cNvSpPr>
            <a:spLocks/>
          </p:cNvSpPr>
          <p:nvPr/>
        </p:nvSpPr>
        <p:spPr bwMode="auto">
          <a:xfrm>
            <a:off x="11063288" y="4732735"/>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1063288" y="5634633"/>
            <a:ext cx="190381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Digital Growth process</a:t>
            </a:r>
            <a:endParaRPr lang="en-US" sz="1350">
              <a:solidFill>
                <a:schemeClr val="bg1"/>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1063289" y="6535639"/>
            <a:ext cx="18734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Marketing and planing</a:t>
            </a:r>
            <a:endParaRPr lang="en-US" sz="1350">
              <a:solidFill>
                <a:schemeClr val="bg1"/>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1063287" y="7437537"/>
            <a:ext cx="152876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Social Networking</a:t>
            </a:r>
            <a:endParaRPr lang="en-US" sz="1350">
              <a:solidFill>
                <a:schemeClr val="bg1"/>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1063287" y="3831729"/>
            <a:ext cx="227707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Lorem Ipsum Dolor si Amet</a:t>
            </a:r>
            <a:endParaRPr lang="en-US" sz="1350">
              <a:solidFill>
                <a:schemeClr val="bg1"/>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1132582" y="5724824"/>
            <a:ext cx="3817442" cy="1955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is not simply random </a:t>
            </a:r>
            <a:r>
              <a:rPr lang="en-US" sz="1350" dirty="0" err="1">
                <a:solidFill>
                  <a:schemeClr val="bg1"/>
                </a:solidFill>
                <a:latin typeface="Roboto Light" panose="02000000000000000000" pitchFamily="2" charset="0"/>
                <a:ea typeface="Roboto Light" panose="02000000000000000000" pitchFamily="2" charset="0"/>
              </a:rPr>
              <a:t>denis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moberaciuen</a:t>
            </a:r>
            <a:r>
              <a:rPr lang="en-US" sz="135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1132582" y="3829943"/>
            <a:ext cx="4074617"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Cylinder </a:t>
            </a:r>
            <a:r>
              <a:rPr lang="en-US" sz="3544" dirty="0" err="1">
                <a:solidFill>
                  <a:schemeClr val="bg1"/>
                </a:solidFill>
                <a:latin typeface="Roboto" charset="0"/>
                <a:ea typeface="ＭＳ Ｐゴシック" charset="0"/>
                <a:cs typeface="Roboto" charset="0"/>
                <a:sym typeface="Roboto" charset="0"/>
              </a:rPr>
              <a:t>Infographic</a:t>
            </a:r>
            <a:r>
              <a:rPr lang="en-US" sz="3544" dirty="0">
                <a:solidFill>
                  <a:schemeClr val="bg1"/>
                </a:solidFill>
                <a:latin typeface="Roboto" charset="0"/>
                <a:ea typeface="ＭＳ Ｐゴシック" charset="0"/>
                <a:cs typeface="Roboto" charset="0"/>
                <a:sym typeface="Roboto" charset="0"/>
              </a:rPr>
              <a:t> to Support Your Presentation.</a:t>
            </a:r>
            <a:endParaRPr lang="en-US" sz="1350" dirty="0">
              <a:solidFill>
                <a:schemeClr val="bg1"/>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0429280" y="3820120"/>
            <a:ext cx="313433" cy="31343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40326" name="AutoShape 38"/>
          <p:cNvSpPr>
            <a:spLocks/>
          </p:cNvSpPr>
          <p:nvPr/>
        </p:nvSpPr>
        <p:spPr bwMode="auto">
          <a:xfrm>
            <a:off x="10429280" y="4697016"/>
            <a:ext cx="313433" cy="314325"/>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40327" name="AutoShape 39"/>
          <p:cNvSpPr>
            <a:spLocks/>
          </p:cNvSpPr>
          <p:nvPr/>
        </p:nvSpPr>
        <p:spPr bwMode="auto">
          <a:xfrm>
            <a:off x="10429280" y="5598914"/>
            <a:ext cx="313433" cy="31343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40328" name="AutoShape 40"/>
          <p:cNvSpPr>
            <a:spLocks/>
          </p:cNvSpPr>
          <p:nvPr/>
        </p:nvSpPr>
        <p:spPr bwMode="auto">
          <a:xfrm>
            <a:off x="10429280" y="6524030"/>
            <a:ext cx="313433" cy="314325"/>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40329" name="AutoShape 41"/>
          <p:cNvSpPr>
            <a:spLocks/>
          </p:cNvSpPr>
          <p:nvPr/>
        </p:nvSpPr>
        <p:spPr bwMode="auto">
          <a:xfrm>
            <a:off x="10429280" y="7401819"/>
            <a:ext cx="313433" cy="313432"/>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5307212" y="7532193"/>
            <a:ext cx="3938885" cy="798314"/>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nvGrpSpPr>
          <p:cNvPr id="97" name="Group 5"/>
          <p:cNvGrpSpPr>
            <a:grpSpLocks/>
          </p:cNvGrpSpPr>
          <p:nvPr/>
        </p:nvGrpSpPr>
        <p:grpSpPr bwMode="auto">
          <a:xfrm>
            <a:off x="5702797" y="6657083"/>
            <a:ext cx="3147715" cy="1427857"/>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01" name="Group 9"/>
          <p:cNvGrpSpPr>
            <a:grpSpLocks/>
          </p:cNvGrpSpPr>
          <p:nvPr/>
        </p:nvGrpSpPr>
        <p:grpSpPr bwMode="auto">
          <a:xfrm>
            <a:off x="6059092" y="5904309"/>
            <a:ext cx="2435126" cy="1239441"/>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05" name="Group 13"/>
          <p:cNvGrpSpPr>
            <a:grpSpLocks/>
          </p:cNvGrpSpPr>
          <p:nvPr/>
        </p:nvGrpSpPr>
        <p:grpSpPr bwMode="auto">
          <a:xfrm>
            <a:off x="5702797" y="3504903"/>
            <a:ext cx="3147715" cy="1427857"/>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09" name="Group 17"/>
          <p:cNvGrpSpPr>
            <a:grpSpLocks/>
          </p:cNvGrpSpPr>
          <p:nvPr/>
        </p:nvGrpSpPr>
        <p:grpSpPr bwMode="auto">
          <a:xfrm>
            <a:off x="6059092" y="4446092"/>
            <a:ext cx="2435126" cy="1239441"/>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13" name="AutoShape 23"/>
          <p:cNvSpPr>
            <a:spLocks/>
          </p:cNvSpPr>
          <p:nvPr/>
        </p:nvSpPr>
        <p:spPr bwMode="auto">
          <a:xfrm>
            <a:off x="7088685" y="6568679"/>
            <a:ext cx="364331" cy="364331"/>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14" name="AutoShape 24"/>
          <p:cNvSpPr>
            <a:spLocks/>
          </p:cNvSpPr>
          <p:nvPr/>
        </p:nvSpPr>
        <p:spPr bwMode="auto">
          <a:xfrm>
            <a:off x="7092256" y="4592539"/>
            <a:ext cx="372368" cy="340221"/>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15" name="AutoShape 25"/>
          <p:cNvSpPr>
            <a:spLocks/>
          </p:cNvSpPr>
          <p:nvPr/>
        </p:nvSpPr>
        <p:spPr bwMode="auto">
          <a:xfrm>
            <a:off x="7105651" y="7530406"/>
            <a:ext cx="358973" cy="375940"/>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16" name="AutoShape 26"/>
          <p:cNvSpPr>
            <a:spLocks/>
          </p:cNvSpPr>
          <p:nvPr/>
        </p:nvSpPr>
        <p:spPr bwMode="auto">
          <a:xfrm>
            <a:off x="7088685" y="3758506"/>
            <a:ext cx="375940" cy="375940"/>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grpSp>
        <p:nvGrpSpPr>
          <p:cNvPr id="117" name="Group 35"/>
          <p:cNvGrpSpPr>
            <a:grpSpLocks/>
          </p:cNvGrpSpPr>
          <p:nvPr/>
        </p:nvGrpSpPr>
        <p:grpSpPr bwMode="auto">
          <a:xfrm>
            <a:off x="6406456" y="5383709"/>
            <a:ext cx="1740396" cy="815280"/>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21" name="AutoShape 39"/>
          <p:cNvSpPr>
            <a:spLocks/>
          </p:cNvSpPr>
          <p:nvPr/>
        </p:nvSpPr>
        <p:spPr bwMode="auto">
          <a:xfrm>
            <a:off x="7100293" y="5593556"/>
            <a:ext cx="364331" cy="375941"/>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1125">
                <a:solidFill>
                  <a:schemeClr val="bg1"/>
                </a:solidFill>
              </a:rPr>
              <a:pPr algn="ctr" eaLnBrk="1">
                <a:lnSpc>
                  <a:spcPct val="100000"/>
                </a:lnSpc>
              </a:pPr>
              <a:t>134</a:t>
            </a:fld>
            <a:endParaRPr lang="en-US" sz="1350" dirty="0">
              <a:solidFill>
                <a:schemeClr val="bg1"/>
              </a:solidFill>
            </a:endParaRPr>
          </a:p>
        </p:txBody>
      </p:sp>
      <p:grpSp>
        <p:nvGrpSpPr>
          <p:cNvPr id="141316" name="Group 4"/>
          <p:cNvGrpSpPr>
            <a:grpSpLocks/>
          </p:cNvGrpSpPr>
          <p:nvPr/>
        </p:nvGrpSpPr>
        <p:grpSpPr bwMode="auto">
          <a:xfrm>
            <a:off x="5322393" y="6486526"/>
            <a:ext cx="3908524" cy="1112639"/>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1319" name="Group 7"/>
          <p:cNvGrpSpPr>
            <a:grpSpLocks/>
          </p:cNvGrpSpPr>
          <p:nvPr/>
        </p:nvGrpSpPr>
        <p:grpSpPr bwMode="auto">
          <a:xfrm>
            <a:off x="5322393" y="5715001"/>
            <a:ext cx="3908524" cy="1112639"/>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1322" name="Group 10"/>
          <p:cNvGrpSpPr>
            <a:grpSpLocks/>
          </p:cNvGrpSpPr>
          <p:nvPr/>
        </p:nvGrpSpPr>
        <p:grpSpPr bwMode="auto">
          <a:xfrm>
            <a:off x="5322393" y="4979194"/>
            <a:ext cx="3908524" cy="1112639"/>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1325" name="Group 13"/>
          <p:cNvGrpSpPr>
            <a:grpSpLocks/>
          </p:cNvGrpSpPr>
          <p:nvPr/>
        </p:nvGrpSpPr>
        <p:grpSpPr bwMode="auto">
          <a:xfrm>
            <a:off x="5322393" y="4208562"/>
            <a:ext cx="3908524" cy="1117104"/>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1328" name="AutoShape 16"/>
          <p:cNvSpPr>
            <a:spLocks/>
          </p:cNvSpPr>
          <p:nvPr/>
        </p:nvSpPr>
        <p:spPr bwMode="auto">
          <a:xfrm>
            <a:off x="10562332" y="42523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0562332" y="45889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2818507" y="425231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1132582" y="461754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0562332" y="68812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0562332" y="72178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2818507" y="685264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1132582" y="72178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3226594" y="3348633"/>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41337" name="AutoShape 25"/>
          <p:cNvSpPr>
            <a:spLocks/>
          </p:cNvSpPr>
          <p:nvPr/>
        </p:nvSpPr>
        <p:spPr bwMode="auto">
          <a:xfrm>
            <a:off x="3226594" y="5948958"/>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41338" name="AutoShape 26"/>
          <p:cNvSpPr>
            <a:spLocks/>
          </p:cNvSpPr>
          <p:nvPr/>
        </p:nvSpPr>
        <p:spPr bwMode="auto">
          <a:xfrm>
            <a:off x="10562332" y="3348633"/>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41339" name="AutoShape 27"/>
          <p:cNvSpPr>
            <a:spLocks/>
          </p:cNvSpPr>
          <p:nvPr/>
        </p:nvSpPr>
        <p:spPr bwMode="auto">
          <a:xfrm>
            <a:off x="10562332" y="5948958"/>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41340" name="AutoShape 28"/>
          <p:cNvSpPr>
            <a:spLocks/>
          </p:cNvSpPr>
          <p:nvPr/>
        </p:nvSpPr>
        <p:spPr bwMode="auto">
          <a:xfrm>
            <a:off x="7110115" y="452288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7110115" y="5376566"/>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02</a:t>
            </a:r>
            <a:endParaRPr lang="en-US" sz="1350" dirty="0">
              <a:solidFill>
                <a:schemeClr val="tx2"/>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7110115" y="613112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03</a:t>
            </a:r>
            <a:endParaRPr lang="en-US" sz="1350" dirty="0">
              <a:solidFill>
                <a:schemeClr val="tx2"/>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7110115" y="692765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0776646" y="6164164"/>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41345" name="AutoShape 33"/>
          <p:cNvSpPr>
            <a:spLocks/>
          </p:cNvSpPr>
          <p:nvPr/>
        </p:nvSpPr>
        <p:spPr bwMode="auto">
          <a:xfrm>
            <a:off x="3459659" y="6191845"/>
            <a:ext cx="266105" cy="245567"/>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41346" name="AutoShape 34"/>
          <p:cNvSpPr>
            <a:spLocks/>
          </p:cNvSpPr>
          <p:nvPr/>
        </p:nvSpPr>
        <p:spPr bwMode="auto">
          <a:xfrm>
            <a:off x="3521273" y="3571875"/>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41347" name="AutoShape 35"/>
          <p:cNvSpPr>
            <a:spLocks/>
          </p:cNvSpPr>
          <p:nvPr/>
        </p:nvSpPr>
        <p:spPr bwMode="auto">
          <a:xfrm>
            <a:off x="10807006" y="3603130"/>
            <a:ext cx="242888" cy="222349"/>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1125">
                <a:solidFill>
                  <a:schemeClr val="bg1"/>
                </a:solidFill>
              </a:rPr>
              <a:pPr algn="ctr" eaLnBrk="1">
                <a:lnSpc>
                  <a:spcPct val="100000"/>
                </a:lnSpc>
              </a:pPr>
              <a:t>135</a:t>
            </a:fld>
            <a:endParaRPr lang="en-US" sz="1350">
              <a:solidFill>
                <a:schemeClr val="bg1"/>
              </a:solidFill>
            </a:endParaRPr>
          </a:p>
        </p:txBody>
      </p:sp>
      <p:grpSp>
        <p:nvGrpSpPr>
          <p:cNvPr id="145410" name="Group 4"/>
          <p:cNvGrpSpPr>
            <a:grpSpLocks/>
          </p:cNvGrpSpPr>
          <p:nvPr/>
        </p:nvGrpSpPr>
        <p:grpSpPr bwMode="auto">
          <a:xfrm>
            <a:off x="5722443" y="5214937"/>
            <a:ext cx="3061990" cy="827783"/>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11" name="Group 9"/>
          <p:cNvGrpSpPr>
            <a:grpSpLocks/>
          </p:cNvGrpSpPr>
          <p:nvPr/>
        </p:nvGrpSpPr>
        <p:grpSpPr bwMode="auto">
          <a:xfrm>
            <a:off x="5998369" y="6133803"/>
            <a:ext cx="2520851" cy="815280"/>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12" name="Group 14"/>
          <p:cNvGrpSpPr>
            <a:grpSpLocks/>
          </p:cNvGrpSpPr>
          <p:nvPr/>
        </p:nvGrpSpPr>
        <p:grpSpPr bwMode="auto">
          <a:xfrm>
            <a:off x="6363593" y="7044632"/>
            <a:ext cx="1810941" cy="815280"/>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13" name="Group 19"/>
          <p:cNvGrpSpPr>
            <a:grpSpLocks/>
          </p:cNvGrpSpPr>
          <p:nvPr/>
        </p:nvGrpSpPr>
        <p:grpSpPr bwMode="auto">
          <a:xfrm>
            <a:off x="5388472" y="4304109"/>
            <a:ext cx="3752255" cy="818853"/>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14" name="Group 24"/>
          <p:cNvGrpSpPr>
            <a:grpSpLocks/>
          </p:cNvGrpSpPr>
          <p:nvPr/>
        </p:nvGrpSpPr>
        <p:grpSpPr bwMode="auto">
          <a:xfrm>
            <a:off x="5086649" y="3403105"/>
            <a:ext cx="4380011" cy="801886"/>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2365" name="Line 29"/>
          <p:cNvSpPr>
            <a:spLocks noChangeShapeType="1"/>
          </p:cNvSpPr>
          <p:nvPr/>
        </p:nvSpPr>
        <p:spPr bwMode="auto">
          <a:xfrm>
            <a:off x="9610428" y="3921026"/>
            <a:ext cx="650974"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8940701" y="5664101"/>
            <a:ext cx="1320701"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8396883" y="7529513"/>
            <a:ext cx="1864519"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4521400" y="6574036"/>
            <a:ext cx="1320701"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4521398" y="4680942"/>
            <a:ext cx="65097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0562332" y="371742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0562332" y="4054078"/>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2818507" y="444877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1132582" y="4813995"/>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0562332" y="526047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0562332" y="5597128"/>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0562332" y="687943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0562332" y="72160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2818507" y="602575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1132582" y="6390977"/>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7089577" y="7155360"/>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7089577" y="6244531"/>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7089577" y="532745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7089577" y="438894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04</a:t>
            </a:r>
            <a:endParaRPr lang="en-US" sz="1350"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7089577" y="350311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05</a:t>
            </a:r>
            <a:endParaRPr lang="en-US" sz="1350">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1125">
                <a:solidFill>
                  <a:schemeClr val="bg1"/>
                </a:solidFill>
              </a:rPr>
              <a:pPr algn="ctr" eaLnBrk="1">
                <a:lnSpc>
                  <a:spcPct val="100000"/>
                </a:lnSpc>
              </a:pPr>
              <a:t>136</a:t>
            </a:fld>
            <a:endParaRPr lang="en-US" sz="1350">
              <a:solidFill>
                <a:schemeClr val="bg1"/>
              </a:solidFill>
            </a:endParaRPr>
          </a:p>
        </p:txBody>
      </p:sp>
      <p:grpSp>
        <p:nvGrpSpPr>
          <p:cNvPr id="143364" name="Group 4"/>
          <p:cNvGrpSpPr>
            <a:grpSpLocks/>
          </p:cNvGrpSpPr>
          <p:nvPr/>
        </p:nvGrpSpPr>
        <p:grpSpPr bwMode="auto">
          <a:xfrm>
            <a:off x="5978725" y="6866930"/>
            <a:ext cx="2884289" cy="1007269"/>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3370" name="Group 10"/>
          <p:cNvGrpSpPr>
            <a:grpSpLocks/>
          </p:cNvGrpSpPr>
          <p:nvPr/>
        </p:nvGrpSpPr>
        <p:grpSpPr bwMode="auto">
          <a:xfrm>
            <a:off x="5978725" y="6075760"/>
            <a:ext cx="2884289" cy="1008162"/>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3376" name="Group 16"/>
          <p:cNvGrpSpPr>
            <a:grpSpLocks/>
          </p:cNvGrpSpPr>
          <p:nvPr/>
        </p:nvGrpSpPr>
        <p:grpSpPr bwMode="auto">
          <a:xfrm>
            <a:off x="5978725" y="5295305"/>
            <a:ext cx="2884289" cy="1007269"/>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3382" name="Group 22"/>
          <p:cNvGrpSpPr>
            <a:grpSpLocks/>
          </p:cNvGrpSpPr>
          <p:nvPr/>
        </p:nvGrpSpPr>
        <p:grpSpPr bwMode="auto">
          <a:xfrm>
            <a:off x="5978725" y="4519316"/>
            <a:ext cx="2884289" cy="1007269"/>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3388" name="Group 28"/>
          <p:cNvGrpSpPr>
            <a:grpSpLocks/>
          </p:cNvGrpSpPr>
          <p:nvPr/>
        </p:nvGrpSpPr>
        <p:grpSpPr bwMode="auto">
          <a:xfrm flipH="1">
            <a:off x="6084094" y="3779044"/>
            <a:ext cx="2883397" cy="1007269"/>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3392" name="AutoShape 32"/>
          <p:cNvSpPr>
            <a:spLocks/>
          </p:cNvSpPr>
          <p:nvPr/>
        </p:nvSpPr>
        <p:spPr bwMode="auto">
          <a:xfrm flipH="1">
            <a:off x="8787111" y="3678139"/>
            <a:ext cx="1389460" cy="211634"/>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3" name="AutoShape 33"/>
          <p:cNvSpPr>
            <a:spLocks/>
          </p:cNvSpPr>
          <p:nvPr/>
        </p:nvSpPr>
        <p:spPr bwMode="auto">
          <a:xfrm flipH="1">
            <a:off x="8787111" y="4567535"/>
            <a:ext cx="1380530" cy="100013"/>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4" name="AutoShape 34"/>
          <p:cNvSpPr>
            <a:spLocks/>
          </p:cNvSpPr>
          <p:nvPr/>
        </p:nvSpPr>
        <p:spPr bwMode="auto">
          <a:xfrm rot="10800000">
            <a:off x="8787111" y="5378352"/>
            <a:ext cx="1383209" cy="175022"/>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5" name="AutoShape 35"/>
          <p:cNvSpPr>
            <a:spLocks/>
          </p:cNvSpPr>
          <p:nvPr/>
        </p:nvSpPr>
        <p:spPr bwMode="auto">
          <a:xfrm rot="10800000">
            <a:off x="8787111" y="6123980"/>
            <a:ext cx="1383209" cy="3429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6" name="AutoShape 36"/>
          <p:cNvSpPr>
            <a:spLocks/>
          </p:cNvSpPr>
          <p:nvPr/>
        </p:nvSpPr>
        <p:spPr bwMode="auto">
          <a:xfrm rot="10800000">
            <a:off x="8787111" y="7052668"/>
            <a:ext cx="1380530" cy="342008"/>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3397" name="AutoShape 37"/>
          <p:cNvSpPr>
            <a:spLocks/>
          </p:cNvSpPr>
          <p:nvPr/>
        </p:nvSpPr>
        <p:spPr bwMode="auto">
          <a:xfrm>
            <a:off x="10595371" y="3429000"/>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0595371" y="4335364"/>
            <a:ext cx="2825354"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0595371" y="5286376"/>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0595371" y="6238279"/>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0595371" y="7131248"/>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6685955" y="4175522"/>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6685955" y="4995268"/>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6600230" y="5793582"/>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6600230" y="6568678"/>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6643093" y="7344669"/>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1132583" y="3804047"/>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We Will Help You With Our 5 Special Core Service</a:t>
            </a:r>
            <a:endParaRPr lang="en-US" sz="1350" dirty="0">
              <a:solidFill>
                <a:schemeClr val="bg1"/>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1150442" y="5758756"/>
            <a:ext cx="3839766"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1125">
                <a:solidFill>
                  <a:schemeClr val="bg1"/>
                </a:solidFill>
              </a:rPr>
              <a:pPr algn="ctr" eaLnBrk="1">
                <a:lnSpc>
                  <a:spcPct val="100000"/>
                </a:lnSpc>
              </a:pPr>
              <a:t>137</a:t>
            </a:fld>
            <a:endParaRPr lang="en-US" sz="1350">
              <a:solidFill>
                <a:schemeClr val="bg1"/>
              </a:solidFill>
            </a:endParaRPr>
          </a:p>
        </p:txBody>
      </p:sp>
      <p:grpSp>
        <p:nvGrpSpPr>
          <p:cNvPr id="147458" name="Group 4"/>
          <p:cNvGrpSpPr>
            <a:grpSpLocks/>
          </p:cNvGrpSpPr>
          <p:nvPr/>
        </p:nvGrpSpPr>
        <p:grpSpPr bwMode="auto">
          <a:xfrm>
            <a:off x="8499575" y="4438055"/>
            <a:ext cx="1329630" cy="1476971"/>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7459" name="Group 8"/>
          <p:cNvGrpSpPr>
            <a:grpSpLocks/>
          </p:cNvGrpSpPr>
          <p:nvPr/>
        </p:nvGrpSpPr>
        <p:grpSpPr bwMode="auto">
          <a:xfrm>
            <a:off x="4724102" y="4471987"/>
            <a:ext cx="1331417" cy="1476971"/>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7460" name="Group 12"/>
          <p:cNvGrpSpPr>
            <a:grpSpLocks/>
          </p:cNvGrpSpPr>
          <p:nvPr/>
        </p:nvGrpSpPr>
        <p:grpSpPr bwMode="auto">
          <a:xfrm>
            <a:off x="7698581" y="3974604"/>
            <a:ext cx="1119783" cy="2425304"/>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7461" name="Group 16"/>
          <p:cNvGrpSpPr>
            <a:grpSpLocks/>
          </p:cNvGrpSpPr>
          <p:nvPr/>
        </p:nvGrpSpPr>
        <p:grpSpPr bwMode="auto">
          <a:xfrm>
            <a:off x="5748338" y="3974604"/>
            <a:ext cx="1123355" cy="2399407"/>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7462" name="Group 20"/>
          <p:cNvGrpSpPr>
            <a:grpSpLocks/>
          </p:cNvGrpSpPr>
          <p:nvPr/>
        </p:nvGrpSpPr>
        <p:grpSpPr bwMode="auto">
          <a:xfrm>
            <a:off x="6758286" y="3549552"/>
            <a:ext cx="1001018" cy="3251299"/>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4407" name="AutoShape 23"/>
          <p:cNvSpPr>
            <a:spLocks/>
          </p:cNvSpPr>
          <p:nvPr/>
        </p:nvSpPr>
        <p:spPr bwMode="auto">
          <a:xfrm>
            <a:off x="10595371" y="38897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0595371" y="422642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2818507" y="388977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1132582" y="425499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2818507" y="61855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1132582" y="6550819"/>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0562332" y="618559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0562332" y="6522244"/>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6688633" y="740003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5217915" y="7767043"/>
            <a:ext cx="4081760"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9384506" y="4145161"/>
            <a:ext cx="842963" cy="511672"/>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44418" name="AutoShape 34"/>
          <p:cNvSpPr>
            <a:spLocks/>
          </p:cNvSpPr>
          <p:nvPr/>
        </p:nvSpPr>
        <p:spPr bwMode="auto">
          <a:xfrm flipH="1">
            <a:off x="8388846" y="6111479"/>
            <a:ext cx="1838623" cy="420589"/>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44419" name="AutoShape 35"/>
          <p:cNvSpPr>
            <a:spLocks/>
          </p:cNvSpPr>
          <p:nvPr/>
        </p:nvSpPr>
        <p:spPr bwMode="auto">
          <a:xfrm>
            <a:off x="4302622" y="4145161"/>
            <a:ext cx="842069" cy="511672"/>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44420" name="AutoShape 36"/>
          <p:cNvSpPr>
            <a:spLocks/>
          </p:cNvSpPr>
          <p:nvPr/>
        </p:nvSpPr>
        <p:spPr bwMode="auto">
          <a:xfrm>
            <a:off x="4302622" y="6111479"/>
            <a:ext cx="1837730" cy="420589"/>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44421" name="Line 37"/>
          <p:cNvSpPr>
            <a:spLocks noChangeShapeType="1"/>
          </p:cNvSpPr>
          <p:nvPr/>
        </p:nvSpPr>
        <p:spPr bwMode="auto">
          <a:xfrm>
            <a:off x="7286923" y="6802637"/>
            <a:ext cx="0" cy="377726"/>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1125">
                <a:solidFill>
                  <a:schemeClr val="bg1"/>
                </a:solidFill>
              </a:rPr>
              <a:pPr algn="ctr" eaLnBrk="1">
                <a:lnSpc>
                  <a:spcPct val="100000"/>
                </a:lnSpc>
              </a:pPr>
              <a:t>138</a:t>
            </a:fld>
            <a:endParaRPr lang="en-US" sz="1350">
              <a:solidFill>
                <a:schemeClr val="bg1"/>
              </a:solidFill>
            </a:endParaRPr>
          </a:p>
        </p:txBody>
      </p:sp>
      <p:sp>
        <p:nvSpPr>
          <p:cNvPr id="145412" name="AutoShape 4"/>
          <p:cNvSpPr>
            <a:spLocks/>
          </p:cNvSpPr>
          <p:nvPr/>
        </p:nvSpPr>
        <p:spPr bwMode="auto">
          <a:xfrm rot="10800000">
            <a:off x="8013800" y="5599807"/>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13" name="AutoShape 5"/>
          <p:cNvSpPr>
            <a:spLocks/>
          </p:cNvSpPr>
          <p:nvPr/>
        </p:nvSpPr>
        <p:spPr bwMode="auto">
          <a:xfrm rot="10800000">
            <a:off x="8013800" y="3613845"/>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14" name="AutoShape 6"/>
          <p:cNvSpPr>
            <a:spLocks/>
          </p:cNvSpPr>
          <p:nvPr/>
        </p:nvSpPr>
        <p:spPr bwMode="auto">
          <a:xfrm>
            <a:off x="10055127" y="4250531"/>
            <a:ext cx="1921669" cy="370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Insert Header Here</a:t>
            </a:r>
            <a:endParaRPr lang="en-US" sz="1350">
              <a:solidFill>
                <a:schemeClr val="bg1"/>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1546027" y="4649689"/>
            <a:ext cx="295215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2576513" y="4250531"/>
            <a:ext cx="1921669" cy="370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bg1"/>
                </a:solidFill>
                <a:latin typeface="Roboto" charset="0"/>
                <a:ea typeface="ＭＳ Ｐゴシック" charset="0"/>
                <a:cs typeface="Roboto" charset="0"/>
                <a:sym typeface="Roboto" charset="0"/>
              </a:rPr>
              <a:t>Insert Header Here</a:t>
            </a:r>
            <a:endParaRPr lang="en-US" sz="1350">
              <a:solidFill>
                <a:schemeClr val="bg1"/>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4883051" y="6357045"/>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18" name="AutoShape 10"/>
          <p:cNvSpPr>
            <a:spLocks/>
          </p:cNvSpPr>
          <p:nvPr/>
        </p:nvSpPr>
        <p:spPr bwMode="auto">
          <a:xfrm>
            <a:off x="4837510" y="4463951"/>
            <a:ext cx="1702892" cy="9144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nvGrpSpPr>
          <p:cNvPr id="145419" name="Group 11"/>
          <p:cNvGrpSpPr>
            <a:grpSpLocks/>
          </p:cNvGrpSpPr>
          <p:nvPr/>
        </p:nvGrpSpPr>
        <p:grpSpPr bwMode="auto">
          <a:xfrm>
            <a:off x="6237685" y="6061472"/>
            <a:ext cx="2162771" cy="1789510"/>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23" name="Group 15"/>
          <p:cNvGrpSpPr>
            <a:grpSpLocks/>
          </p:cNvGrpSpPr>
          <p:nvPr/>
        </p:nvGrpSpPr>
        <p:grpSpPr bwMode="auto">
          <a:xfrm>
            <a:off x="6237685" y="5166717"/>
            <a:ext cx="2162771" cy="1789510"/>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5427" name="Group 19"/>
          <p:cNvGrpSpPr>
            <a:grpSpLocks/>
          </p:cNvGrpSpPr>
          <p:nvPr/>
        </p:nvGrpSpPr>
        <p:grpSpPr bwMode="auto">
          <a:xfrm>
            <a:off x="6237685" y="4271963"/>
            <a:ext cx="2162771" cy="1789510"/>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5431" name="AutoShape 23"/>
          <p:cNvSpPr>
            <a:spLocks/>
          </p:cNvSpPr>
          <p:nvPr/>
        </p:nvSpPr>
        <p:spPr bwMode="auto">
          <a:xfrm>
            <a:off x="7152978" y="562570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7152978" y="652760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7152978" y="743039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01</a:t>
            </a:r>
            <a:endParaRPr lang="en-US" sz="1350">
              <a:solidFill>
                <a:schemeClr val="bg1"/>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6237685" y="3377208"/>
            <a:ext cx="2162771" cy="1789510"/>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5438" name="AutoShape 30"/>
          <p:cNvSpPr>
            <a:spLocks/>
          </p:cNvSpPr>
          <p:nvPr/>
        </p:nvSpPr>
        <p:spPr bwMode="auto">
          <a:xfrm>
            <a:off x="7152978" y="4737200"/>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0055126" y="4649689"/>
            <a:ext cx="295215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0055127" y="6117729"/>
            <a:ext cx="1921669" cy="3705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Insert Header Here</a:t>
            </a:r>
            <a:endParaRPr lang="en-US" sz="1350">
              <a:solidFill>
                <a:schemeClr val="bg1"/>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0055126" y="6516887"/>
            <a:ext cx="2952155" cy="8134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1546027" y="6516887"/>
            <a:ext cx="2952155" cy="8134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2576513" y="6117729"/>
            <a:ext cx="1921669" cy="3705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bg1"/>
                </a:solidFill>
                <a:latin typeface="Roboto" charset="0"/>
                <a:ea typeface="ＭＳ Ｐゴシック" charset="0"/>
                <a:cs typeface="Roboto" charset="0"/>
                <a:sym typeface="Roboto" charset="0"/>
              </a:rPr>
              <a:t>Insert Header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1125">
                <a:solidFill>
                  <a:schemeClr val="bg1"/>
                </a:solidFill>
              </a:rPr>
              <a:pPr algn="ctr" eaLnBrk="1">
                <a:lnSpc>
                  <a:spcPct val="100000"/>
                </a:lnSpc>
              </a:pPr>
              <a:t>139</a:t>
            </a:fld>
            <a:endParaRPr lang="en-US" sz="1350">
              <a:solidFill>
                <a:schemeClr val="bg1"/>
              </a:solidFill>
            </a:endParaRPr>
          </a:p>
        </p:txBody>
      </p:sp>
      <p:grpSp>
        <p:nvGrpSpPr>
          <p:cNvPr id="149506" name="Group 4"/>
          <p:cNvGrpSpPr>
            <a:grpSpLocks/>
          </p:cNvGrpSpPr>
          <p:nvPr/>
        </p:nvGrpSpPr>
        <p:grpSpPr bwMode="auto">
          <a:xfrm>
            <a:off x="1132582" y="5902524"/>
            <a:ext cx="1814513" cy="467023"/>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9507" name="Group 7"/>
          <p:cNvGrpSpPr>
            <a:grpSpLocks/>
          </p:cNvGrpSpPr>
          <p:nvPr/>
        </p:nvGrpSpPr>
        <p:grpSpPr bwMode="auto">
          <a:xfrm>
            <a:off x="3767733" y="5687318"/>
            <a:ext cx="1814513" cy="61704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9508" name="Group 10"/>
          <p:cNvGrpSpPr>
            <a:grpSpLocks/>
          </p:cNvGrpSpPr>
          <p:nvPr/>
        </p:nvGrpSpPr>
        <p:grpSpPr bwMode="auto">
          <a:xfrm>
            <a:off x="6403777" y="5406926"/>
            <a:ext cx="1814513" cy="897434"/>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9509" name="Group 13"/>
          <p:cNvGrpSpPr>
            <a:grpSpLocks/>
          </p:cNvGrpSpPr>
          <p:nvPr/>
        </p:nvGrpSpPr>
        <p:grpSpPr bwMode="auto">
          <a:xfrm>
            <a:off x="11574066" y="4529137"/>
            <a:ext cx="1813620" cy="1747541"/>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9510" name="Group 16"/>
          <p:cNvGrpSpPr>
            <a:grpSpLocks/>
          </p:cNvGrpSpPr>
          <p:nvPr/>
        </p:nvGrpSpPr>
        <p:grpSpPr bwMode="auto">
          <a:xfrm>
            <a:off x="8988922" y="4984552"/>
            <a:ext cx="1813619" cy="1300163"/>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6451" name="AutoShape 19"/>
          <p:cNvSpPr>
            <a:spLocks/>
          </p:cNvSpPr>
          <p:nvPr/>
        </p:nvSpPr>
        <p:spPr bwMode="auto">
          <a:xfrm>
            <a:off x="4424065" y="4479131"/>
            <a:ext cx="468809" cy="1276053"/>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46452" name="AutoShape 20"/>
          <p:cNvSpPr>
            <a:spLocks/>
          </p:cNvSpPr>
          <p:nvPr/>
        </p:nvSpPr>
        <p:spPr bwMode="auto">
          <a:xfrm>
            <a:off x="9661327" y="3912097"/>
            <a:ext cx="389335" cy="1276052"/>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46453" name="AutoShape 21"/>
          <p:cNvSpPr>
            <a:spLocks/>
          </p:cNvSpPr>
          <p:nvPr/>
        </p:nvSpPr>
        <p:spPr bwMode="auto">
          <a:xfrm>
            <a:off x="12201824" y="3473648"/>
            <a:ext cx="558105" cy="1276053"/>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46454" name="AutoShape 22"/>
          <p:cNvSpPr>
            <a:spLocks/>
          </p:cNvSpPr>
          <p:nvPr/>
        </p:nvSpPr>
        <p:spPr bwMode="auto">
          <a:xfrm>
            <a:off x="1796951" y="4475560"/>
            <a:ext cx="485775" cy="1565375"/>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46455" name="AutoShape 23"/>
          <p:cNvSpPr>
            <a:spLocks/>
          </p:cNvSpPr>
          <p:nvPr/>
        </p:nvSpPr>
        <p:spPr bwMode="auto">
          <a:xfrm>
            <a:off x="6991350" y="4156770"/>
            <a:ext cx="570608" cy="1376065"/>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46456" name="AutoShape 24"/>
          <p:cNvSpPr>
            <a:spLocks/>
          </p:cNvSpPr>
          <p:nvPr/>
        </p:nvSpPr>
        <p:spPr bwMode="auto">
          <a:xfrm>
            <a:off x="6706493"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6211789"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4088308"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3593605"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470124"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975420"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9324677"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8829974"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11910716" y="6767810"/>
            <a:ext cx="114032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1416011"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AutoShape 10"/>
          <p:cNvCxnSpPr>
            <a:cxnSpLocks noChangeShapeType="1"/>
          </p:cNvCxnSpPr>
          <p:nvPr/>
        </p:nvCxnSpPr>
        <p:spPr bwMode="auto">
          <a:xfrm>
            <a:off x="7276208" y="5159575"/>
            <a:ext cx="0" cy="1206401"/>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5692081" y="0"/>
            <a:ext cx="1234083" cy="5159574"/>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cxnSp>
        <p:nvCxnSpPr>
          <p:cNvPr id="18444" name="AutoShape 12"/>
          <p:cNvCxnSpPr>
            <a:cxnSpLocks noChangeShapeType="1"/>
            <a:stCxn id="18445" idx="0"/>
            <a:endCxn id="18435" idx="0"/>
          </p:cNvCxnSpPr>
          <p:nvPr/>
        </p:nvCxnSpPr>
        <p:spPr bwMode="auto">
          <a:xfrm flipH="1">
            <a:off x="7277100" y="5157788"/>
            <a:ext cx="4972050" cy="7144"/>
          </a:xfrm>
          <a:prstGeom prst="bentConnector2">
            <a:avLst/>
          </a:prstGeom>
          <a:noFill/>
          <a:ln w="50800" cap="flat" cmpd="sng">
            <a:solidFill>
              <a:schemeClr val="accent5"/>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 name="Oval 16"/>
          <p:cNvSpPr/>
          <p:nvPr/>
        </p:nvSpPr>
        <p:spPr bwMode="auto">
          <a:xfrm>
            <a:off x="8818141" y="2547640"/>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18435" name="AutoShape 3"/>
          <p:cNvSpPr>
            <a:spLocks/>
          </p:cNvSpPr>
          <p:nvPr/>
        </p:nvSpPr>
        <p:spPr bwMode="auto">
          <a:xfrm>
            <a:off x="6926164" y="4809530"/>
            <a:ext cx="700980" cy="70098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8437" name="AutoShape 5"/>
          <p:cNvSpPr>
            <a:spLocks/>
          </p:cNvSpPr>
          <p:nvPr/>
        </p:nvSpPr>
        <p:spPr bwMode="auto">
          <a:xfrm>
            <a:off x="7276208" y="3540622"/>
            <a:ext cx="1529655" cy="1268909"/>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8438" name="AutoShape 6"/>
          <p:cNvSpPr>
            <a:spLocks/>
          </p:cNvSpPr>
          <p:nvPr/>
        </p:nvSpPr>
        <p:spPr bwMode="auto">
          <a:xfrm>
            <a:off x="6814543" y="6340079"/>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439" name="AutoShape 7"/>
          <p:cNvSpPr>
            <a:spLocks/>
          </p:cNvSpPr>
          <p:nvPr/>
        </p:nvSpPr>
        <p:spPr bwMode="auto">
          <a:xfrm>
            <a:off x="7061895" y="6581180"/>
            <a:ext cx="422374" cy="442020"/>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440" name="AutoShape 8"/>
          <p:cNvSpPr>
            <a:spLocks/>
          </p:cNvSpPr>
          <p:nvPr/>
        </p:nvSpPr>
        <p:spPr bwMode="auto">
          <a:xfrm>
            <a:off x="8336161" y="6465988"/>
            <a:ext cx="3996929" cy="1051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8336161" y="6087369"/>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Build Connection</a:t>
            </a:r>
            <a:endParaRPr lang="en-US" sz="1350" dirty="0">
              <a:solidFill>
                <a:schemeClr val="bg1"/>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7054751" y="5038129"/>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11895535" y="4809530"/>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8446" name="AutoShape 14"/>
          <p:cNvSpPr>
            <a:spLocks/>
          </p:cNvSpPr>
          <p:nvPr/>
        </p:nvSpPr>
        <p:spPr bwMode="auto">
          <a:xfrm>
            <a:off x="12053590" y="5038129"/>
            <a:ext cx="38308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Now</a:t>
            </a:r>
            <a:endParaRPr lang="en-US" sz="1350" dirty="0">
              <a:solidFill>
                <a:schemeClr val="tx2"/>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ln>
            <a:noFill/>
          </a:ln>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1125">
                <a:solidFill>
                  <a:schemeClr val="bg1"/>
                </a:solidFill>
              </a:rPr>
              <a:pPr algn="ctr" eaLnBrk="1">
                <a:lnSpc>
                  <a:spcPct val="100000"/>
                </a:lnSpc>
              </a:pPr>
              <a:t>140</a:t>
            </a:fld>
            <a:endParaRPr lang="en-US" sz="1350">
              <a:solidFill>
                <a:schemeClr val="bg1"/>
              </a:solidFill>
            </a:endParaRPr>
          </a:p>
        </p:txBody>
      </p:sp>
      <p:grpSp>
        <p:nvGrpSpPr>
          <p:cNvPr id="150530" name="Group 4"/>
          <p:cNvGrpSpPr>
            <a:grpSpLocks/>
          </p:cNvGrpSpPr>
          <p:nvPr/>
        </p:nvGrpSpPr>
        <p:grpSpPr bwMode="auto">
          <a:xfrm rot="-2700000">
            <a:off x="5364362" y="6810674"/>
            <a:ext cx="830461" cy="784027"/>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0531" name="Group 8"/>
          <p:cNvGrpSpPr>
            <a:grpSpLocks/>
          </p:cNvGrpSpPr>
          <p:nvPr/>
        </p:nvGrpSpPr>
        <p:grpSpPr bwMode="auto">
          <a:xfrm rot="2700000">
            <a:off x="4812507" y="5702499"/>
            <a:ext cx="3397747" cy="1686818"/>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0532" name="Group 11"/>
          <p:cNvGrpSpPr>
            <a:grpSpLocks/>
          </p:cNvGrpSpPr>
          <p:nvPr/>
        </p:nvGrpSpPr>
        <p:grpSpPr bwMode="auto">
          <a:xfrm rot="2700000">
            <a:off x="5663506" y="5163146"/>
            <a:ext cx="2982516" cy="1480542"/>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0533" name="Group 14"/>
          <p:cNvGrpSpPr>
            <a:grpSpLocks/>
          </p:cNvGrpSpPr>
          <p:nvPr/>
        </p:nvGrpSpPr>
        <p:grpSpPr bwMode="auto">
          <a:xfrm rot="2700000">
            <a:off x="6461373" y="4651027"/>
            <a:ext cx="2600325" cy="1290341"/>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0534" name="Group 17"/>
          <p:cNvGrpSpPr>
            <a:grpSpLocks/>
          </p:cNvGrpSpPr>
          <p:nvPr/>
        </p:nvGrpSpPr>
        <p:grpSpPr bwMode="auto">
          <a:xfrm rot="2700000">
            <a:off x="7197627" y="4214813"/>
            <a:ext cx="2198489" cy="1091208"/>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0535" name="Group 20"/>
          <p:cNvGrpSpPr>
            <a:grpSpLocks/>
          </p:cNvGrpSpPr>
          <p:nvPr/>
        </p:nvGrpSpPr>
        <p:grpSpPr bwMode="auto">
          <a:xfrm rot="-2700000">
            <a:off x="8283476" y="3892451"/>
            <a:ext cx="829568" cy="783134"/>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7480" name="AutoShape 24"/>
          <p:cNvSpPr>
            <a:spLocks/>
          </p:cNvSpPr>
          <p:nvPr/>
        </p:nvSpPr>
        <p:spPr bwMode="auto">
          <a:xfrm>
            <a:off x="3935611" y="3679031"/>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2248793" y="4021039"/>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0562332" y="431125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0562332" y="460414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4429424" y="6565106"/>
            <a:ext cx="1291233"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7721799" y="7041952"/>
            <a:ext cx="1737717"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5576888" y="4341614"/>
            <a:ext cx="1351062"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8899625" y="4956870"/>
            <a:ext cx="1176933"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5872461" y="6614220"/>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6493521" y="600387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7186911" y="5334596"/>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7774485" y="4780062"/>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9821168" y="639633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9821168" y="6689230"/>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2818507" y="590341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1132582" y="6245424"/>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1125">
                <a:solidFill>
                  <a:schemeClr val="bg1"/>
                </a:solidFill>
              </a:rPr>
              <a:pPr algn="ctr" eaLnBrk="1">
                <a:lnSpc>
                  <a:spcPct val="100000"/>
                </a:lnSpc>
              </a:pPr>
              <a:t>141</a:t>
            </a:fld>
            <a:endParaRPr lang="en-US" sz="1350">
              <a:solidFill>
                <a:schemeClr val="bg1"/>
              </a:solidFill>
            </a:endParaRPr>
          </a:p>
        </p:txBody>
      </p:sp>
      <p:grpSp>
        <p:nvGrpSpPr>
          <p:cNvPr id="148484" name="Group 4"/>
          <p:cNvGrpSpPr>
            <a:grpSpLocks/>
          </p:cNvGrpSpPr>
          <p:nvPr/>
        </p:nvGrpSpPr>
        <p:grpSpPr bwMode="auto">
          <a:xfrm>
            <a:off x="7645897" y="4783634"/>
            <a:ext cx="1299269" cy="3210223"/>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8493" name="Group 13"/>
          <p:cNvGrpSpPr>
            <a:grpSpLocks/>
          </p:cNvGrpSpPr>
          <p:nvPr/>
        </p:nvGrpSpPr>
        <p:grpSpPr bwMode="auto">
          <a:xfrm>
            <a:off x="5633146" y="4783634"/>
            <a:ext cx="1301948" cy="3210223"/>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8502" name="Group 22"/>
          <p:cNvGrpSpPr>
            <a:grpSpLocks/>
          </p:cNvGrpSpPr>
          <p:nvPr/>
        </p:nvGrpSpPr>
        <p:grpSpPr bwMode="auto">
          <a:xfrm>
            <a:off x="3627538" y="4783634"/>
            <a:ext cx="1294805" cy="3210223"/>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48511" name="Group 31"/>
          <p:cNvGrpSpPr>
            <a:grpSpLocks/>
          </p:cNvGrpSpPr>
          <p:nvPr/>
        </p:nvGrpSpPr>
        <p:grpSpPr bwMode="auto">
          <a:xfrm>
            <a:off x="9680973" y="4783634"/>
            <a:ext cx="1301948" cy="3210223"/>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48520" name="AutoShape 40"/>
          <p:cNvSpPr>
            <a:spLocks/>
          </p:cNvSpPr>
          <p:nvPr/>
        </p:nvSpPr>
        <p:spPr bwMode="auto">
          <a:xfrm>
            <a:off x="1132582" y="6032897"/>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3705225"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1325820" y="6032897"/>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8687991" y="3327202"/>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4564261" y="3327202"/>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1785343" y="5242620"/>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bg1"/>
                </a:solidFill>
                <a:latin typeface="Roboto" charset="0"/>
                <a:ea typeface="ＭＳ Ｐゴシック" charset="0"/>
                <a:cs typeface="Roboto" charset="0"/>
                <a:sym typeface="Roboto" charset="0"/>
              </a:rPr>
              <a:t>82%</a:t>
            </a:r>
            <a:endParaRPr lang="en-US" sz="1350" dirty="0">
              <a:solidFill>
                <a:schemeClr val="bg1"/>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3256062" y="3448646"/>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56%</a:t>
            </a:r>
            <a:endParaRPr lang="en-US" sz="1350">
              <a:solidFill>
                <a:schemeClr val="bg1"/>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7645897" y="3448646"/>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19%</a:t>
            </a:r>
            <a:endParaRPr lang="en-US" sz="1350">
              <a:solidFill>
                <a:schemeClr val="bg1"/>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11909823" y="5255121"/>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21%</a:t>
            </a:r>
            <a:endParaRPr lang="en-US" sz="1350">
              <a:solidFill>
                <a:schemeClr val="bg1"/>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5759946"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7802165"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9843492"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1125">
                <a:solidFill>
                  <a:schemeClr val="bg1"/>
                </a:solidFill>
              </a:rPr>
              <a:pPr algn="ctr" eaLnBrk="1">
                <a:lnSpc>
                  <a:spcPct val="100000"/>
                </a:lnSpc>
              </a:pPr>
              <a:t>142</a:t>
            </a:fld>
            <a:endParaRPr lang="en-US" sz="1350">
              <a:solidFill>
                <a:schemeClr val="bg1"/>
              </a:solidFill>
            </a:endParaRPr>
          </a:p>
        </p:txBody>
      </p:sp>
      <p:grpSp>
        <p:nvGrpSpPr>
          <p:cNvPr id="2" name="Group 1"/>
          <p:cNvGrpSpPr/>
          <p:nvPr/>
        </p:nvGrpSpPr>
        <p:grpSpPr>
          <a:xfrm>
            <a:off x="1132583" y="3365601"/>
            <a:ext cx="826889" cy="2036861"/>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bg1"/>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bg1"/>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bg1"/>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bg1"/>
                </a:solidFill>
              </a:endParaRPr>
            </a:p>
          </p:txBody>
        </p:sp>
      </p:grpSp>
      <p:sp>
        <p:nvSpPr>
          <p:cNvPr id="149517" name="AutoShape 13"/>
          <p:cNvSpPr>
            <a:spLocks/>
          </p:cNvSpPr>
          <p:nvPr/>
        </p:nvSpPr>
        <p:spPr bwMode="auto">
          <a:xfrm>
            <a:off x="2468464" y="400853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3882926" y="400853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2546152" y="4380012"/>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72%</a:t>
            </a:r>
            <a:endParaRPr lang="en-US" sz="1350">
              <a:solidFill>
                <a:schemeClr val="bg1"/>
              </a:solidFill>
              <a:latin typeface="Roboto" charset="0"/>
              <a:ea typeface="ＭＳ Ｐゴシック" charset="0"/>
              <a:cs typeface="Roboto" charset="0"/>
              <a:sym typeface="Roboto" charset="0"/>
            </a:endParaRPr>
          </a:p>
        </p:txBody>
      </p:sp>
      <p:grpSp>
        <p:nvGrpSpPr>
          <p:cNvPr id="8" name="Group 7"/>
          <p:cNvGrpSpPr/>
          <p:nvPr/>
        </p:nvGrpSpPr>
        <p:grpSpPr>
          <a:xfrm>
            <a:off x="1132583" y="5965031"/>
            <a:ext cx="826889" cy="2036862"/>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bg1"/>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bg1"/>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bg1"/>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bg1"/>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bg1"/>
                </a:solidFill>
              </a:endParaRPr>
            </a:p>
          </p:txBody>
        </p:sp>
      </p:grpSp>
      <p:sp>
        <p:nvSpPr>
          <p:cNvPr id="149529" name="AutoShape 25"/>
          <p:cNvSpPr>
            <a:spLocks/>
          </p:cNvSpPr>
          <p:nvPr/>
        </p:nvSpPr>
        <p:spPr bwMode="auto">
          <a:xfrm>
            <a:off x="2468464" y="660796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3882926" y="660796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2546152" y="6979444"/>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grpSp>
        <p:nvGrpSpPr>
          <p:cNvPr id="9" name="Group 8"/>
          <p:cNvGrpSpPr/>
          <p:nvPr/>
        </p:nvGrpSpPr>
        <p:grpSpPr>
          <a:xfrm>
            <a:off x="7845029" y="3365601"/>
            <a:ext cx="826889" cy="2036861"/>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bg1"/>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bg1"/>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bg1"/>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bg1"/>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bg1"/>
                </a:solidFill>
              </a:endParaRPr>
            </a:p>
          </p:txBody>
        </p:sp>
      </p:grpSp>
      <p:sp>
        <p:nvSpPr>
          <p:cNvPr id="149541" name="AutoShape 37"/>
          <p:cNvSpPr>
            <a:spLocks/>
          </p:cNvSpPr>
          <p:nvPr/>
        </p:nvSpPr>
        <p:spPr bwMode="auto">
          <a:xfrm>
            <a:off x="9180909" y="400853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0595371" y="400853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9257705" y="4380012"/>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21%</a:t>
            </a:r>
            <a:endParaRPr lang="en-US" sz="1350">
              <a:solidFill>
                <a:schemeClr val="bg1"/>
              </a:solidFill>
              <a:latin typeface="Roboto" charset="0"/>
              <a:ea typeface="ＭＳ Ｐゴシック" charset="0"/>
              <a:cs typeface="Roboto" charset="0"/>
              <a:sym typeface="Roboto" charset="0"/>
            </a:endParaRPr>
          </a:p>
        </p:txBody>
      </p:sp>
      <p:grpSp>
        <p:nvGrpSpPr>
          <p:cNvPr id="10" name="Group 9"/>
          <p:cNvGrpSpPr/>
          <p:nvPr/>
        </p:nvGrpSpPr>
        <p:grpSpPr>
          <a:xfrm>
            <a:off x="7845029" y="5965031"/>
            <a:ext cx="826889" cy="2036862"/>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bg1"/>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bg1"/>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bg1"/>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5">
                <a:lumMod val="75000"/>
              </a:schemeClr>
            </a:solidFill>
            <a:ln>
              <a:noFill/>
            </a:ln>
            <a:effectLst/>
            <a:extLst/>
          </p:spPr>
          <p:txBody>
            <a:bodyPr lIns="28575" tIns="28575" rIns="28575" bIns="28575" anchor="ctr"/>
            <a:lstStyle/>
            <a:p>
              <a:endParaRPr lang="id-ID" sz="1350">
                <a:solidFill>
                  <a:schemeClr val="bg1"/>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bg1"/>
                </a:solidFill>
              </a:endParaRPr>
            </a:p>
          </p:txBody>
        </p:sp>
      </p:grpSp>
      <p:sp>
        <p:nvSpPr>
          <p:cNvPr id="149553" name="AutoShape 49"/>
          <p:cNvSpPr>
            <a:spLocks/>
          </p:cNvSpPr>
          <p:nvPr/>
        </p:nvSpPr>
        <p:spPr bwMode="auto">
          <a:xfrm>
            <a:off x="9180909" y="660796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0595371" y="660796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9257705" y="6979444"/>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85%</a:t>
            </a:r>
            <a:endParaRPr lang="en-US" sz="135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1125">
                <a:solidFill>
                  <a:schemeClr val="bg1"/>
                </a:solidFill>
              </a:rPr>
              <a:pPr algn="ctr" eaLnBrk="1">
                <a:lnSpc>
                  <a:spcPct val="100000"/>
                </a:lnSpc>
              </a:pPr>
              <a:t>143</a:t>
            </a:fld>
            <a:endParaRPr lang="en-US" sz="1350">
              <a:solidFill>
                <a:schemeClr val="bg1"/>
              </a:solidFill>
            </a:endParaRPr>
          </a:p>
        </p:txBody>
      </p:sp>
      <p:grpSp>
        <p:nvGrpSpPr>
          <p:cNvPr id="150532" name="Group 4"/>
          <p:cNvGrpSpPr>
            <a:grpSpLocks/>
          </p:cNvGrpSpPr>
          <p:nvPr/>
        </p:nvGrpSpPr>
        <p:grpSpPr bwMode="auto">
          <a:xfrm>
            <a:off x="5472412" y="5358706"/>
            <a:ext cx="3608486" cy="3370064"/>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lumMod val="75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0536" name="Group 8"/>
          <p:cNvGrpSpPr>
            <a:grpSpLocks/>
          </p:cNvGrpSpPr>
          <p:nvPr/>
        </p:nvGrpSpPr>
        <p:grpSpPr bwMode="auto">
          <a:xfrm>
            <a:off x="5657255" y="4537175"/>
            <a:ext cx="3242370" cy="3027164"/>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0540" name="Group 12"/>
          <p:cNvGrpSpPr>
            <a:grpSpLocks/>
          </p:cNvGrpSpPr>
          <p:nvPr/>
        </p:nvGrpSpPr>
        <p:grpSpPr bwMode="auto">
          <a:xfrm>
            <a:off x="5871568" y="3768328"/>
            <a:ext cx="2806601" cy="2619971"/>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0544" name="Group 16"/>
          <p:cNvGrpSpPr>
            <a:grpSpLocks/>
          </p:cNvGrpSpPr>
          <p:nvPr/>
        </p:nvGrpSpPr>
        <p:grpSpPr bwMode="auto">
          <a:xfrm>
            <a:off x="6100168" y="3061097"/>
            <a:ext cx="2337792" cy="2174379"/>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50548" name="AutoShape 20"/>
          <p:cNvSpPr>
            <a:spLocks/>
          </p:cNvSpPr>
          <p:nvPr/>
        </p:nvSpPr>
        <p:spPr bwMode="auto">
          <a:xfrm>
            <a:off x="3661470" y="3603129"/>
            <a:ext cx="114032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1975545" y="3945136"/>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9562207" y="40549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9562207" y="4347865"/>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2818507" y="600789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1132582" y="6350794"/>
            <a:ext cx="282535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0562332" y="648652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0562332" y="677941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3715941" y="7625061"/>
            <a:ext cx="2971800" cy="268784"/>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0557" name="AutoShape 29"/>
          <p:cNvSpPr>
            <a:spLocks/>
          </p:cNvSpPr>
          <p:nvPr/>
        </p:nvSpPr>
        <p:spPr bwMode="auto">
          <a:xfrm rot="10800000">
            <a:off x="7847708" y="6059686"/>
            <a:ext cx="2971800" cy="268784"/>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0558" name="AutoShape 30"/>
          <p:cNvSpPr>
            <a:spLocks/>
          </p:cNvSpPr>
          <p:nvPr/>
        </p:nvSpPr>
        <p:spPr bwMode="auto">
          <a:xfrm rot="10800000">
            <a:off x="7454801" y="3628132"/>
            <a:ext cx="2582466" cy="268784"/>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0559" name="AutoShape 31"/>
          <p:cNvSpPr>
            <a:spLocks/>
          </p:cNvSpPr>
          <p:nvPr/>
        </p:nvSpPr>
        <p:spPr bwMode="auto">
          <a:xfrm>
            <a:off x="4238328" y="5143500"/>
            <a:ext cx="2449413" cy="267891"/>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0560" name="AutoShape 32"/>
          <p:cNvSpPr>
            <a:spLocks/>
          </p:cNvSpPr>
          <p:nvPr/>
        </p:nvSpPr>
        <p:spPr bwMode="auto">
          <a:xfrm>
            <a:off x="7094042" y="7124998"/>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7094042" y="605254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7094042" y="498008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7094042" y="382190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1125">
                <a:solidFill>
                  <a:schemeClr val="bg1"/>
                </a:solidFill>
              </a:rPr>
              <a:pPr algn="ctr" eaLnBrk="1">
                <a:lnSpc>
                  <a:spcPct val="100000"/>
                </a:lnSpc>
              </a:pPr>
              <a:t>144</a:t>
            </a:fld>
            <a:endParaRPr lang="en-US" sz="1350" dirty="0">
              <a:solidFill>
                <a:schemeClr val="bg1"/>
              </a:solidFill>
            </a:endParaRPr>
          </a:p>
        </p:txBody>
      </p:sp>
      <p:grpSp>
        <p:nvGrpSpPr>
          <p:cNvPr id="151556" name="Group 4"/>
          <p:cNvGrpSpPr>
            <a:grpSpLocks/>
          </p:cNvGrpSpPr>
          <p:nvPr/>
        </p:nvGrpSpPr>
        <p:grpSpPr bwMode="auto">
          <a:xfrm>
            <a:off x="1152228" y="5464076"/>
            <a:ext cx="3800475" cy="3549551"/>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1560" name="Group 8"/>
          <p:cNvGrpSpPr>
            <a:grpSpLocks/>
          </p:cNvGrpSpPr>
          <p:nvPr/>
        </p:nvGrpSpPr>
        <p:grpSpPr bwMode="auto">
          <a:xfrm>
            <a:off x="1179910" y="4531816"/>
            <a:ext cx="3414713" cy="318879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1564" name="Group 12"/>
          <p:cNvGrpSpPr>
            <a:grpSpLocks/>
          </p:cNvGrpSpPr>
          <p:nvPr/>
        </p:nvGrpSpPr>
        <p:grpSpPr bwMode="auto">
          <a:xfrm>
            <a:off x="1213843" y="3671888"/>
            <a:ext cx="2955727" cy="2760167"/>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1568" name="Group 16"/>
          <p:cNvGrpSpPr>
            <a:grpSpLocks/>
          </p:cNvGrpSpPr>
          <p:nvPr/>
        </p:nvGrpSpPr>
        <p:grpSpPr bwMode="auto">
          <a:xfrm>
            <a:off x="1250455" y="2877145"/>
            <a:ext cx="2462808" cy="2290466"/>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51572" name="AutoShape 20"/>
          <p:cNvSpPr>
            <a:spLocks/>
          </p:cNvSpPr>
          <p:nvPr/>
        </p:nvSpPr>
        <p:spPr bwMode="auto">
          <a:xfrm>
            <a:off x="6344840" y="320218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6344840" y="3495080"/>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0595371" y="425410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0595371" y="4546997"/>
            <a:ext cx="282535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6344840" y="5297984"/>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6344840" y="5590878"/>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0464998" y="6391870"/>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0464999" y="6684765"/>
            <a:ext cx="282624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3062288" y="3770114"/>
            <a:ext cx="2099370"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3538241" y="4876503"/>
            <a:ext cx="5707856"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3828455" y="6007894"/>
            <a:ext cx="1333203"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4185643" y="6933010"/>
            <a:ext cx="5060454"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5039321" y="3362921"/>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51585" name="AutoShape 33"/>
          <p:cNvSpPr>
            <a:spLocks/>
          </p:cNvSpPr>
          <p:nvPr/>
        </p:nvSpPr>
        <p:spPr bwMode="auto">
          <a:xfrm>
            <a:off x="5159872" y="358080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04</a:t>
            </a:r>
            <a:endParaRPr lang="en-US" sz="1350" dirty="0">
              <a:solidFill>
                <a:schemeClr val="bg1"/>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9260384" y="447466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51587" name="AutoShape 35"/>
          <p:cNvSpPr>
            <a:spLocks/>
          </p:cNvSpPr>
          <p:nvPr/>
        </p:nvSpPr>
        <p:spPr bwMode="auto">
          <a:xfrm>
            <a:off x="9380935" y="4692551"/>
            <a:ext cx="586681"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9260384" y="65115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51589" name="AutoShape 37"/>
          <p:cNvSpPr>
            <a:spLocks/>
          </p:cNvSpPr>
          <p:nvPr/>
        </p:nvSpPr>
        <p:spPr bwMode="auto">
          <a:xfrm>
            <a:off x="9380935" y="6729413"/>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01</a:t>
            </a:r>
            <a:endParaRPr lang="en-US" sz="1350">
              <a:solidFill>
                <a:schemeClr val="bg1"/>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5039321" y="5600700"/>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51591" name="AutoShape 39"/>
          <p:cNvSpPr>
            <a:spLocks/>
          </p:cNvSpPr>
          <p:nvPr/>
        </p:nvSpPr>
        <p:spPr bwMode="auto">
          <a:xfrm>
            <a:off x="5159872" y="5819478"/>
            <a:ext cx="587573"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1125">
                <a:solidFill>
                  <a:schemeClr val="bg1"/>
                </a:solidFill>
              </a:rPr>
              <a:pPr algn="ctr" eaLnBrk="1">
                <a:lnSpc>
                  <a:spcPct val="100000"/>
                </a:lnSpc>
              </a:pPr>
              <a:t>145</a:t>
            </a:fld>
            <a:endParaRPr lang="en-US" sz="1350">
              <a:solidFill>
                <a:schemeClr val="bg1"/>
              </a:solidFill>
            </a:endParaRPr>
          </a:p>
        </p:txBody>
      </p:sp>
      <p:grpSp>
        <p:nvGrpSpPr>
          <p:cNvPr id="155650" name="Group 4"/>
          <p:cNvGrpSpPr>
            <a:grpSpLocks/>
          </p:cNvGrpSpPr>
          <p:nvPr/>
        </p:nvGrpSpPr>
        <p:grpSpPr bwMode="auto">
          <a:xfrm>
            <a:off x="11719621" y="4525566"/>
            <a:ext cx="850106" cy="3860304"/>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5651" name="Group 7"/>
          <p:cNvGrpSpPr>
            <a:grpSpLocks/>
          </p:cNvGrpSpPr>
          <p:nvPr/>
        </p:nvGrpSpPr>
        <p:grpSpPr bwMode="auto">
          <a:xfrm>
            <a:off x="10311409" y="5688211"/>
            <a:ext cx="850106" cy="2700338"/>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5652" name="Group 10"/>
          <p:cNvGrpSpPr>
            <a:grpSpLocks/>
          </p:cNvGrpSpPr>
          <p:nvPr/>
        </p:nvGrpSpPr>
        <p:grpSpPr bwMode="auto">
          <a:xfrm>
            <a:off x="8825509" y="6508851"/>
            <a:ext cx="850106" cy="1879699"/>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5653" name="Group 13"/>
          <p:cNvGrpSpPr>
            <a:grpSpLocks/>
          </p:cNvGrpSpPr>
          <p:nvPr/>
        </p:nvGrpSpPr>
        <p:grpSpPr bwMode="auto">
          <a:xfrm>
            <a:off x="8825509" y="4795243"/>
            <a:ext cx="850106" cy="1880592"/>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5654" name="Group 16"/>
          <p:cNvGrpSpPr>
            <a:grpSpLocks/>
          </p:cNvGrpSpPr>
          <p:nvPr/>
        </p:nvGrpSpPr>
        <p:grpSpPr bwMode="auto">
          <a:xfrm>
            <a:off x="7300318" y="6901756"/>
            <a:ext cx="850106" cy="1486793"/>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5655" name="Group 20"/>
          <p:cNvGrpSpPr>
            <a:grpSpLocks/>
          </p:cNvGrpSpPr>
          <p:nvPr/>
        </p:nvGrpSpPr>
        <p:grpSpPr bwMode="auto">
          <a:xfrm>
            <a:off x="7300318" y="5625703"/>
            <a:ext cx="850106" cy="1443038"/>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5656" name="Group 23"/>
          <p:cNvGrpSpPr>
            <a:grpSpLocks/>
          </p:cNvGrpSpPr>
          <p:nvPr/>
        </p:nvGrpSpPr>
        <p:grpSpPr bwMode="auto">
          <a:xfrm>
            <a:off x="7300318" y="4339828"/>
            <a:ext cx="850106" cy="1443038"/>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5657" name="Group 26"/>
          <p:cNvGrpSpPr>
            <a:grpSpLocks/>
          </p:cNvGrpSpPr>
          <p:nvPr/>
        </p:nvGrpSpPr>
        <p:grpSpPr bwMode="auto">
          <a:xfrm>
            <a:off x="7300318" y="3082528"/>
            <a:ext cx="850106" cy="1443038"/>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55658" name="Group 29"/>
          <p:cNvGrpSpPr>
            <a:grpSpLocks/>
          </p:cNvGrpSpPr>
          <p:nvPr/>
        </p:nvGrpSpPr>
        <p:grpSpPr bwMode="auto">
          <a:xfrm>
            <a:off x="8825509" y="3382566"/>
            <a:ext cx="850106" cy="1580555"/>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5659" name="Group 32"/>
          <p:cNvGrpSpPr>
            <a:grpSpLocks/>
          </p:cNvGrpSpPr>
          <p:nvPr/>
        </p:nvGrpSpPr>
        <p:grpSpPr bwMode="auto">
          <a:xfrm>
            <a:off x="10311409" y="3687961"/>
            <a:ext cx="850106" cy="2094905"/>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52611" name="AutoShape 35"/>
          <p:cNvSpPr>
            <a:spLocks/>
          </p:cNvSpPr>
          <p:nvPr/>
        </p:nvSpPr>
        <p:spPr bwMode="auto">
          <a:xfrm>
            <a:off x="7261921" y="3716536"/>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72%</a:t>
            </a:r>
            <a:endParaRPr lang="en-US" sz="1350"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7261921" y="7442895"/>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89%</a:t>
            </a:r>
            <a:endParaRPr lang="en-US" sz="1350">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7261921" y="6165949"/>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45%</a:t>
            </a:r>
            <a:endParaRPr lang="en-US" sz="1350">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7261921" y="4823818"/>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25%</a:t>
            </a:r>
            <a:endParaRPr lang="en-US" sz="1350">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8825508" y="5559623"/>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0311408" y="6737449"/>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8827294" y="3746897"/>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8825508" y="7236619"/>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0311408" y="4489847"/>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1132583" y="3781723"/>
            <a:ext cx="4147840"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How We Deliver Our Product Right to Your Place ?</a:t>
            </a:r>
            <a:endParaRPr lang="en-US" sz="1350" dirty="0">
              <a:solidFill>
                <a:schemeClr val="bg1"/>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1150442" y="5735539"/>
            <a:ext cx="4148733"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11719621" y="6165949"/>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1125">
                <a:solidFill>
                  <a:schemeClr val="bg1"/>
                </a:solidFill>
              </a:rPr>
              <a:pPr algn="ctr" eaLnBrk="1">
                <a:lnSpc>
                  <a:spcPct val="100000"/>
                </a:lnSpc>
              </a:pPr>
              <a:t>146</a:t>
            </a:fld>
            <a:endParaRPr lang="en-US" sz="1350" dirty="0">
              <a:solidFill>
                <a:schemeClr val="bg1"/>
              </a:solidFill>
            </a:endParaRPr>
          </a:p>
        </p:txBody>
      </p:sp>
      <p:grpSp>
        <p:nvGrpSpPr>
          <p:cNvPr id="156674" name="Group 4"/>
          <p:cNvGrpSpPr>
            <a:grpSpLocks/>
          </p:cNvGrpSpPr>
          <p:nvPr/>
        </p:nvGrpSpPr>
        <p:grpSpPr bwMode="auto">
          <a:xfrm>
            <a:off x="8288834" y="6139160"/>
            <a:ext cx="1780580" cy="1528763"/>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6675" name="Group 9"/>
          <p:cNvGrpSpPr>
            <a:grpSpLocks/>
          </p:cNvGrpSpPr>
          <p:nvPr/>
        </p:nvGrpSpPr>
        <p:grpSpPr bwMode="auto">
          <a:xfrm>
            <a:off x="5620643" y="6814245"/>
            <a:ext cx="2857500" cy="1529655"/>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6676" name="Group 14"/>
          <p:cNvGrpSpPr>
            <a:grpSpLocks/>
          </p:cNvGrpSpPr>
          <p:nvPr/>
        </p:nvGrpSpPr>
        <p:grpSpPr bwMode="auto">
          <a:xfrm>
            <a:off x="1220986" y="6152554"/>
            <a:ext cx="4588967" cy="1528763"/>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6677" name="Group 19"/>
          <p:cNvGrpSpPr>
            <a:grpSpLocks/>
          </p:cNvGrpSpPr>
          <p:nvPr/>
        </p:nvGrpSpPr>
        <p:grpSpPr bwMode="auto">
          <a:xfrm>
            <a:off x="9975652" y="6505278"/>
            <a:ext cx="3356670" cy="1528763"/>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53624" name="AutoShape 24"/>
          <p:cNvSpPr>
            <a:spLocks/>
          </p:cNvSpPr>
          <p:nvPr/>
        </p:nvSpPr>
        <p:spPr bwMode="auto">
          <a:xfrm>
            <a:off x="3089970" y="406300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2134494" y="4418410"/>
            <a:ext cx="305038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6624340" y="481131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5668864" y="5166717"/>
            <a:ext cx="305038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1158835" y="471755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0203359" y="5072956"/>
            <a:ext cx="3049488"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8679954" y="341292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7724479" y="3768328"/>
            <a:ext cx="305038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9256812" y="4778276"/>
            <a:ext cx="0" cy="1083171"/>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11735693" y="6005216"/>
            <a:ext cx="0" cy="299144"/>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7201198" y="6079331"/>
            <a:ext cx="0" cy="633116"/>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3666828" y="5341739"/>
            <a:ext cx="0" cy="633116"/>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6002835" y="7593806"/>
            <a:ext cx="399157" cy="336650"/>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53637" name="AutoShape 37"/>
          <p:cNvSpPr>
            <a:spLocks/>
          </p:cNvSpPr>
          <p:nvPr/>
        </p:nvSpPr>
        <p:spPr bwMode="auto">
          <a:xfrm>
            <a:off x="10357843" y="7194650"/>
            <a:ext cx="399158" cy="399157"/>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53638" name="AutoShape 38"/>
          <p:cNvSpPr>
            <a:spLocks/>
          </p:cNvSpPr>
          <p:nvPr/>
        </p:nvSpPr>
        <p:spPr bwMode="auto">
          <a:xfrm>
            <a:off x="1624608" y="6861572"/>
            <a:ext cx="374154" cy="399158"/>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3639" name="AutoShape 39"/>
          <p:cNvSpPr>
            <a:spLocks/>
          </p:cNvSpPr>
          <p:nvPr/>
        </p:nvSpPr>
        <p:spPr bwMode="auto">
          <a:xfrm>
            <a:off x="8701386" y="6913364"/>
            <a:ext cx="401836" cy="347366"/>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1125">
                <a:solidFill>
                  <a:schemeClr val="bg1"/>
                </a:solidFill>
              </a:rPr>
              <a:pPr algn="ctr" eaLnBrk="1">
                <a:lnSpc>
                  <a:spcPct val="100000"/>
                </a:lnSpc>
              </a:pPr>
              <a:t>147</a:t>
            </a:fld>
            <a:endParaRPr lang="en-US" sz="1350">
              <a:solidFill>
                <a:schemeClr val="bg1"/>
              </a:solidFill>
            </a:endParaRPr>
          </a:p>
        </p:txBody>
      </p:sp>
      <p:sp>
        <p:nvSpPr>
          <p:cNvPr id="154628" name="AutoShape 4"/>
          <p:cNvSpPr>
            <a:spLocks/>
          </p:cNvSpPr>
          <p:nvPr/>
        </p:nvSpPr>
        <p:spPr bwMode="auto">
          <a:xfrm>
            <a:off x="9326464" y="6726735"/>
            <a:ext cx="4062115" cy="842069"/>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grpSp>
        <p:nvGrpSpPr>
          <p:cNvPr id="154629" name="Group 5"/>
          <p:cNvGrpSpPr>
            <a:grpSpLocks/>
          </p:cNvGrpSpPr>
          <p:nvPr/>
        </p:nvGrpSpPr>
        <p:grpSpPr bwMode="auto">
          <a:xfrm>
            <a:off x="5337573" y="6191846"/>
            <a:ext cx="4478239" cy="2236887"/>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54633" name="AutoShape 9"/>
          <p:cNvSpPr>
            <a:spLocks/>
          </p:cNvSpPr>
          <p:nvPr/>
        </p:nvSpPr>
        <p:spPr bwMode="auto">
          <a:xfrm>
            <a:off x="8744249" y="5694462"/>
            <a:ext cx="4644330" cy="842963"/>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54634" name="AutoShape 10"/>
          <p:cNvSpPr>
            <a:spLocks/>
          </p:cNvSpPr>
          <p:nvPr/>
        </p:nvSpPr>
        <p:spPr bwMode="auto">
          <a:xfrm>
            <a:off x="8160247" y="4692552"/>
            <a:ext cx="5228332" cy="844748"/>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54635" name="AutoShape 11"/>
          <p:cNvSpPr>
            <a:spLocks/>
          </p:cNvSpPr>
          <p:nvPr/>
        </p:nvSpPr>
        <p:spPr bwMode="auto">
          <a:xfrm>
            <a:off x="7577137" y="3690641"/>
            <a:ext cx="5843588" cy="842069"/>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grpSp>
        <p:nvGrpSpPr>
          <p:cNvPr id="154636" name="Group 12"/>
          <p:cNvGrpSpPr>
            <a:grpSpLocks/>
          </p:cNvGrpSpPr>
          <p:nvPr/>
        </p:nvGrpSpPr>
        <p:grpSpPr bwMode="auto">
          <a:xfrm>
            <a:off x="5931397" y="5320309"/>
            <a:ext cx="3290590" cy="1852910"/>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4640" name="Group 16"/>
          <p:cNvGrpSpPr>
            <a:grpSpLocks/>
          </p:cNvGrpSpPr>
          <p:nvPr/>
        </p:nvGrpSpPr>
        <p:grpSpPr bwMode="auto">
          <a:xfrm>
            <a:off x="6508255" y="4510386"/>
            <a:ext cx="2136874" cy="1440359"/>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4644" name="Group 20"/>
          <p:cNvGrpSpPr>
            <a:grpSpLocks/>
          </p:cNvGrpSpPr>
          <p:nvPr/>
        </p:nvGrpSpPr>
        <p:grpSpPr bwMode="auto">
          <a:xfrm>
            <a:off x="7090470" y="3690641"/>
            <a:ext cx="972443" cy="1027807"/>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54647" name="AutoShape 23"/>
          <p:cNvSpPr>
            <a:spLocks/>
          </p:cNvSpPr>
          <p:nvPr/>
        </p:nvSpPr>
        <p:spPr bwMode="auto">
          <a:xfrm>
            <a:off x="1132583" y="3753148"/>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See Our Company Structure Like a Four Pyramid</a:t>
            </a:r>
            <a:endParaRPr lang="en-US" sz="1350" dirty="0">
              <a:solidFill>
                <a:schemeClr val="bg1"/>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1150442" y="5707856"/>
            <a:ext cx="3839766" cy="15618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12477751" y="3923705"/>
            <a:ext cx="338435" cy="386656"/>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0" name="AutoShape 26"/>
          <p:cNvSpPr>
            <a:spLocks/>
          </p:cNvSpPr>
          <p:nvPr/>
        </p:nvSpPr>
        <p:spPr bwMode="auto">
          <a:xfrm>
            <a:off x="12486680" y="5979319"/>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1" name="AutoShape 27"/>
          <p:cNvSpPr>
            <a:spLocks/>
          </p:cNvSpPr>
          <p:nvPr/>
        </p:nvSpPr>
        <p:spPr bwMode="auto">
          <a:xfrm>
            <a:off x="12477751" y="4919365"/>
            <a:ext cx="388442" cy="38844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2" name="AutoShape 28"/>
          <p:cNvSpPr>
            <a:spLocks/>
          </p:cNvSpPr>
          <p:nvPr/>
        </p:nvSpPr>
        <p:spPr bwMode="auto">
          <a:xfrm>
            <a:off x="12486679" y="6973194"/>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3" name="AutoShape 29"/>
          <p:cNvSpPr>
            <a:spLocks/>
          </p:cNvSpPr>
          <p:nvPr/>
        </p:nvSpPr>
        <p:spPr bwMode="auto">
          <a:xfrm rot="1241860">
            <a:off x="6042125" y="7324131"/>
            <a:ext cx="933152"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Bottom</a:t>
            </a:r>
            <a:endParaRPr lang="en-US" sz="1350">
              <a:solidFill>
                <a:schemeClr val="bg1"/>
              </a:solidFill>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6573441" y="6191846"/>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Middle</a:t>
            </a:r>
            <a:endParaRPr lang="en-US" sz="1350">
              <a:solidFill>
                <a:schemeClr val="bg1"/>
              </a:solidFill>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6867228" y="5140822"/>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Upper</a:t>
            </a:r>
            <a:endParaRPr lang="en-US" sz="1350">
              <a:solidFill>
                <a:schemeClr val="bg1"/>
              </a:solidFill>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7160122" y="4140697"/>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Top</a:t>
            </a:r>
            <a:endParaRPr lang="en-US" sz="1350" dirty="0">
              <a:solidFill>
                <a:schemeClr val="bg1"/>
              </a:solidFill>
              <a:latin typeface="Roboto" charset="0"/>
              <a:ea typeface="ＭＳ Ｐゴシック" charset="0"/>
              <a:cs typeface="Roboto" charset="0"/>
              <a:sym typeface="Roboto" charset="0"/>
            </a:endParaRPr>
          </a:p>
        </p:txBody>
      </p:sp>
      <p:sp>
        <p:nvSpPr>
          <p:cNvPr id="154657" name="AutoShape 33"/>
          <p:cNvSpPr>
            <a:spLocks/>
          </p:cNvSpPr>
          <p:nvPr/>
        </p:nvSpPr>
        <p:spPr bwMode="auto">
          <a:xfrm>
            <a:off x="8350448" y="3774580"/>
            <a:ext cx="3839766"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8" name="AutoShape 34"/>
          <p:cNvSpPr>
            <a:spLocks/>
          </p:cNvSpPr>
          <p:nvPr/>
        </p:nvSpPr>
        <p:spPr bwMode="auto">
          <a:xfrm>
            <a:off x="8807648" y="4773812"/>
            <a:ext cx="3382566"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9" name="AutoShape 35"/>
          <p:cNvSpPr>
            <a:spLocks/>
          </p:cNvSpPr>
          <p:nvPr/>
        </p:nvSpPr>
        <p:spPr bwMode="auto">
          <a:xfrm>
            <a:off x="9358610" y="5781974"/>
            <a:ext cx="2831604"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 randomised words which don't look even slightly </a:t>
            </a:r>
          </a:p>
        </p:txBody>
      </p:sp>
      <p:sp>
        <p:nvSpPr>
          <p:cNvPr id="154660" name="AutoShape 36"/>
          <p:cNvSpPr>
            <a:spLocks/>
          </p:cNvSpPr>
          <p:nvPr/>
        </p:nvSpPr>
        <p:spPr bwMode="auto">
          <a:xfrm>
            <a:off x="9942613" y="6811567"/>
            <a:ext cx="2247602"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 randomised words which don't look even</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1125">
                <a:solidFill>
                  <a:schemeClr val="bg1"/>
                </a:solidFill>
              </a:rPr>
              <a:pPr algn="ctr" eaLnBrk="1">
                <a:lnSpc>
                  <a:spcPct val="100000"/>
                </a:lnSpc>
              </a:pPr>
              <a:t>148</a:t>
            </a:fld>
            <a:endParaRPr lang="en-US" sz="1350">
              <a:solidFill>
                <a:schemeClr val="bg1"/>
              </a:solidFill>
            </a:endParaRPr>
          </a:p>
        </p:txBody>
      </p:sp>
      <p:grpSp>
        <p:nvGrpSpPr>
          <p:cNvPr id="158722" name="Group 4"/>
          <p:cNvGrpSpPr>
            <a:grpSpLocks/>
          </p:cNvGrpSpPr>
          <p:nvPr/>
        </p:nvGrpSpPr>
        <p:grpSpPr bwMode="auto">
          <a:xfrm>
            <a:off x="4386562" y="6709768"/>
            <a:ext cx="5780186" cy="1838623"/>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8723" name="Group 8"/>
          <p:cNvGrpSpPr>
            <a:grpSpLocks/>
          </p:cNvGrpSpPr>
          <p:nvPr/>
        </p:nvGrpSpPr>
        <p:grpSpPr bwMode="auto">
          <a:xfrm>
            <a:off x="5233987" y="5911453"/>
            <a:ext cx="4085333" cy="1300163"/>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8724" name="Group 12"/>
          <p:cNvGrpSpPr>
            <a:grpSpLocks/>
          </p:cNvGrpSpPr>
          <p:nvPr/>
        </p:nvGrpSpPr>
        <p:grpSpPr bwMode="auto">
          <a:xfrm>
            <a:off x="6008193" y="4193381"/>
            <a:ext cx="2536924" cy="2013645"/>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55663" name="AutoShape 15"/>
          <p:cNvSpPr>
            <a:spLocks/>
          </p:cNvSpPr>
          <p:nvPr/>
        </p:nvSpPr>
        <p:spPr bwMode="auto">
          <a:xfrm>
            <a:off x="10172998" y="341739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0172998" y="3783509"/>
            <a:ext cx="321468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3216771" y="421659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1132583" y="4636294"/>
            <a:ext cx="322361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0172998" y="5702498"/>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0172998" y="6067723"/>
            <a:ext cx="321468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7748588" y="4221956"/>
            <a:ext cx="2029718" cy="905471"/>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5670" name="AutoShape 22"/>
          <p:cNvSpPr>
            <a:spLocks/>
          </p:cNvSpPr>
          <p:nvPr/>
        </p:nvSpPr>
        <p:spPr bwMode="auto">
          <a:xfrm>
            <a:off x="3793630" y="5931099"/>
            <a:ext cx="2461915" cy="537567"/>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5671" name="AutoShape 23"/>
          <p:cNvSpPr>
            <a:spLocks/>
          </p:cNvSpPr>
          <p:nvPr/>
        </p:nvSpPr>
        <p:spPr bwMode="auto">
          <a:xfrm>
            <a:off x="9026427" y="7414320"/>
            <a:ext cx="2102048" cy="480417"/>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155672" name="AutoShape 24"/>
          <p:cNvSpPr>
            <a:spLocks/>
          </p:cNvSpPr>
          <p:nvPr/>
        </p:nvSpPr>
        <p:spPr bwMode="auto">
          <a:xfrm>
            <a:off x="5780484" y="7414320"/>
            <a:ext cx="475060" cy="542925"/>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3" name="AutoShape 25"/>
          <p:cNvSpPr>
            <a:spLocks/>
          </p:cNvSpPr>
          <p:nvPr/>
        </p:nvSpPr>
        <p:spPr bwMode="auto">
          <a:xfrm>
            <a:off x="6642201" y="5303343"/>
            <a:ext cx="316111" cy="31611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4" name="AutoShape 26"/>
          <p:cNvSpPr>
            <a:spLocks/>
          </p:cNvSpPr>
          <p:nvPr/>
        </p:nvSpPr>
        <p:spPr bwMode="auto">
          <a:xfrm>
            <a:off x="6255544" y="6475810"/>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5" name="AutoShape 27"/>
          <p:cNvSpPr>
            <a:spLocks/>
          </p:cNvSpPr>
          <p:nvPr/>
        </p:nvSpPr>
        <p:spPr bwMode="auto">
          <a:xfrm rot="20644228">
            <a:off x="8172749" y="7565232"/>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01</a:t>
            </a:r>
            <a:endParaRPr lang="en-US" sz="1350">
              <a:solidFill>
                <a:schemeClr val="bg1"/>
              </a:solidFill>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7879855" y="6461523"/>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7448550" y="5358706"/>
            <a:ext cx="586681"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03</a:t>
            </a:r>
            <a:endParaRPr lang="en-US" sz="1350" dirty="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1125">
                <a:solidFill>
                  <a:schemeClr val="bg1"/>
                </a:solidFill>
              </a:rPr>
              <a:pPr algn="ctr" eaLnBrk="1">
                <a:lnSpc>
                  <a:spcPct val="100000"/>
                </a:lnSpc>
              </a:pPr>
              <a:t>149</a:t>
            </a:fld>
            <a:endParaRPr lang="en-US" sz="1350">
              <a:solidFill>
                <a:schemeClr val="bg1"/>
              </a:solidFill>
            </a:endParaRPr>
          </a:p>
        </p:txBody>
      </p:sp>
      <p:grpSp>
        <p:nvGrpSpPr>
          <p:cNvPr id="159746" name="Group 4"/>
          <p:cNvGrpSpPr>
            <a:grpSpLocks/>
          </p:cNvGrpSpPr>
          <p:nvPr/>
        </p:nvGrpSpPr>
        <p:grpSpPr bwMode="auto">
          <a:xfrm>
            <a:off x="6515399" y="5323880"/>
            <a:ext cx="2165449" cy="2496741"/>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9747" name="Group 7"/>
          <p:cNvGrpSpPr>
            <a:grpSpLocks/>
          </p:cNvGrpSpPr>
          <p:nvPr/>
        </p:nvGrpSpPr>
        <p:grpSpPr bwMode="auto">
          <a:xfrm>
            <a:off x="9421118" y="5381031"/>
            <a:ext cx="2511921" cy="2895898"/>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9748" name="Group 10"/>
          <p:cNvGrpSpPr>
            <a:grpSpLocks/>
          </p:cNvGrpSpPr>
          <p:nvPr/>
        </p:nvGrpSpPr>
        <p:grpSpPr bwMode="auto">
          <a:xfrm>
            <a:off x="11386543" y="4355009"/>
            <a:ext cx="1681460" cy="1937742"/>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9749" name="Group 13"/>
          <p:cNvGrpSpPr>
            <a:grpSpLocks/>
          </p:cNvGrpSpPr>
          <p:nvPr/>
        </p:nvGrpSpPr>
        <p:grpSpPr bwMode="auto">
          <a:xfrm>
            <a:off x="10222111" y="3328096"/>
            <a:ext cx="1334096" cy="1538585"/>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9750" name="Group 16"/>
          <p:cNvGrpSpPr>
            <a:grpSpLocks/>
          </p:cNvGrpSpPr>
          <p:nvPr/>
        </p:nvGrpSpPr>
        <p:grpSpPr bwMode="auto">
          <a:xfrm>
            <a:off x="7647683" y="3469184"/>
            <a:ext cx="1182291" cy="1363563"/>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grpSp>
        <p:nvGrpSpPr>
          <p:cNvPr id="159751" name="Group 19"/>
          <p:cNvGrpSpPr>
            <a:grpSpLocks/>
          </p:cNvGrpSpPr>
          <p:nvPr/>
        </p:nvGrpSpPr>
        <p:grpSpPr bwMode="auto">
          <a:xfrm>
            <a:off x="6188572" y="4530031"/>
            <a:ext cx="871538" cy="1004590"/>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156694" name="Line 22"/>
          <p:cNvSpPr>
            <a:spLocks noChangeShapeType="1"/>
          </p:cNvSpPr>
          <p:nvPr/>
        </p:nvSpPr>
        <p:spPr bwMode="auto">
          <a:xfrm>
            <a:off x="8887123" y="4021039"/>
            <a:ext cx="135463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7068146" y="4549676"/>
            <a:ext cx="467916" cy="263426"/>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6666310" y="5720358"/>
            <a:ext cx="175022" cy="38844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8412064" y="7583091"/>
            <a:ext cx="836711"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11835706" y="6357939"/>
            <a:ext cx="567929" cy="567035"/>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1245454" y="4784527"/>
            <a:ext cx="376833" cy="37683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1132583" y="3753148"/>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How We Deliver Our Product Right to Your Place ?</a:t>
            </a:r>
            <a:endParaRPr lang="en-US" sz="1350" dirty="0">
              <a:solidFill>
                <a:schemeClr val="bg1"/>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1150442" y="5707856"/>
            <a:ext cx="3839766" cy="15618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0414100" y="6888361"/>
            <a:ext cx="475060" cy="542925"/>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3" name="AutoShape 31"/>
          <p:cNvSpPr>
            <a:spLocks/>
          </p:cNvSpPr>
          <p:nvPr/>
        </p:nvSpPr>
        <p:spPr bwMode="auto">
          <a:xfrm>
            <a:off x="12038409" y="5353348"/>
            <a:ext cx="375941" cy="375047"/>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4" name="AutoShape 32"/>
          <p:cNvSpPr>
            <a:spLocks/>
          </p:cNvSpPr>
          <p:nvPr/>
        </p:nvSpPr>
        <p:spPr bwMode="auto">
          <a:xfrm>
            <a:off x="6518077" y="5032772"/>
            <a:ext cx="212527" cy="17145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5" name="AutoShape 33"/>
          <p:cNvSpPr>
            <a:spLocks/>
          </p:cNvSpPr>
          <p:nvPr/>
        </p:nvSpPr>
        <p:spPr bwMode="auto">
          <a:xfrm>
            <a:off x="10731104" y="4114801"/>
            <a:ext cx="316111" cy="31611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6" name="AutoShape 34"/>
          <p:cNvSpPr>
            <a:spLocks/>
          </p:cNvSpPr>
          <p:nvPr/>
        </p:nvSpPr>
        <p:spPr bwMode="auto">
          <a:xfrm>
            <a:off x="7353895" y="6741022"/>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7" name="AutoShape 35"/>
          <p:cNvSpPr>
            <a:spLocks/>
          </p:cNvSpPr>
          <p:nvPr/>
        </p:nvSpPr>
        <p:spPr bwMode="auto">
          <a:xfrm>
            <a:off x="8096846" y="4188023"/>
            <a:ext cx="182166" cy="242888"/>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6708" name="AutoShape 36"/>
          <p:cNvSpPr>
            <a:spLocks/>
          </p:cNvSpPr>
          <p:nvPr/>
        </p:nvSpPr>
        <p:spPr bwMode="auto">
          <a:xfrm>
            <a:off x="5980510" y="7591129"/>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8725496" y="7873306"/>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12225933" y="6488311"/>
            <a:ext cx="1547516"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1385650" y="3438823"/>
            <a:ext cx="154751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8675490" y="3228976"/>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5877819" y="3793332"/>
            <a:ext cx="154751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194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1125">
                <a:solidFill>
                  <a:schemeClr val="bg1"/>
                </a:solidFill>
              </a:rPr>
              <a:pPr algn="ctr" eaLnBrk="1">
                <a:lnSpc>
                  <a:spcPct val="100000"/>
                </a:lnSpc>
              </a:pPr>
              <a:t>15</a:t>
            </a:fld>
            <a:endParaRPr lang="en-US" sz="1350" dirty="0">
              <a:solidFill>
                <a:schemeClr val="bg1"/>
              </a:solidFill>
            </a:endParaRPr>
          </a:p>
        </p:txBody>
      </p:sp>
      <p:sp>
        <p:nvSpPr>
          <p:cNvPr id="19461" name="AutoShape 5"/>
          <p:cNvSpPr>
            <a:spLocks/>
          </p:cNvSpPr>
          <p:nvPr/>
        </p:nvSpPr>
        <p:spPr bwMode="auto">
          <a:xfrm>
            <a:off x="1916609" y="593067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462" name="AutoShape 6"/>
          <p:cNvSpPr>
            <a:spLocks/>
          </p:cNvSpPr>
          <p:nvPr/>
        </p:nvSpPr>
        <p:spPr bwMode="auto">
          <a:xfrm>
            <a:off x="5109865" y="593067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9463" name="AutoShape 7"/>
          <p:cNvSpPr>
            <a:spLocks/>
          </p:cNvSpPr>
          <p:nvPr/>
        </p:nvSpPr>
        <p:spPr bwMode="auto">
          <a:xfrm>
            <a:off x="8363843" y="593067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464" name="AutoShape 8"/>
          <p:cNvSpPr>
            <a:spLocks/>
          </p:cNvSpPr>
          <p:nvPr/>
        </p:nvSpPr>
        <p:spPr bwMode="auto">
          <a:xfrm>
            <a:off x="11572279" y="593067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9465" name="AutoShape 9"/>
          <p:cNvSpPr>
            <a:spLocks/>
          </p:cNvSpPr>
          <p:nvPr/>
        </p:nvSpPr>
        <p:spPr bwMode="auto">
          <a:xfrm>
            <a:off x="11929467" y="6261962"/>
            <a:ext cx="357188" cy="408980"/>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466" name="AutoShape 10"/>
          <p:cNvSpPr>
            <a:spLocks/>
          </p:cNvSpPr>
          <p:nvPr/>
        </p:nvSpPr>
        <p:spPr bwMode="auto">
          <a:xfrm>
            <a:off x="8708529" y="6262855"/>
            <a:ext cx="382191" cy="407194"/>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467" name="AutoShape 11"/>
          <p:cNvSpPr>
            <a:spLocks/>
          </p:cNvSpPr>
          <p:nvPr/>
        </p:nvSpPr>
        <p:spPr bwMode="auto">
          <a:xfrm>
            <a:off x="2247901" y="6233388"/>
            <a:ext cx="408980" cy="435769"/>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468" name="AutoShape 12"/>
          <p:cNvSpPr>
            <a:spLocks/>
          </p:cNvSpPr>
          <p:nvPr/>
        </p:nvSpPr>
        <p:spPr bwMode="auto">
          <a:xfrm>
            <a:off x="5441156" y="6261962"/>
            <a:ext cx="408087" cy="408980"/>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469" name="AutoShape 13"/>
          <p:cNvSpPr>
            <a:spLocks/>
          </p:cNvSpPr>
          <p:nvPr/>
        </p:nvSpPr>
        <p:spPr bwMode="auto">
          <a:xfrm>
            <a:off x="1532633" y="7316558"/>
            <a:ext cx="183862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Over 15 Achievement</a:t>
            </a:r>
            <a:endParaRPr lang="en-US" sz="1350">
              <a:solidFill>
                <a:schemeClr val="bg1"/>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4714279" y="7318344"/>
            <a:ext cx="186184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Trusted in 14 Country</a:t>
            </a:r>
            <a:endParaRPr lang="en-US" sz="1350">
              <a:solidFill>
                <a:schemeClr val="bg1"/>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7969152" y="7323702"/>
            <a:ext cx="18618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More Designer Expert</a:t>
            </a:r>
            <a:endParaRPr lang="en-US" sz="1350">
              <a:solidFill>
                <a:schemeClr val="bg1"/>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1161514" y="7315665"/>
            <a:ext cx="187970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Professional Partners</a:t>
            </a:r>
            <a:endParaRPr lang="en-US" sz="1350">
              <a:solidFill>
                <a:schemeClr val="bg1"/>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1132583" y="7681782"/>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4325839" y="7681782"/>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7580710" y="7681782"/>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0782003" y="7681782"/>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1125">
                <a:solidFill>
                  <a:schemeClr val="bg1"/>
                </a:solidFill>
              </a:rPr>
              <a:pPr algn="ctr" eaLnBrk="1">
                <a:lnSpc>
                  <a:spcPct val="100000"/>
                </a:lnSpc>
              </a:pPr>
              <a:t>150</a:t>
            </a:fld>
            <a:endParaRPr lang="en-US" sz="1350">
              <a:solidFill>
                <a:schemeClr val="bg1"/>
              </a:solidFill>
            </a:endParaRPr>
          </a:p>
        </p:txBody>
      </p:sp>
      <p:sp>
        <p:nvSpPr>
          <p:cNvPr id="157700" name="Line 4"/>
          <p:cNvSpPr>
            <a:spLocks noChangeShapeType="1"/>
          </p:cNvSpPr>
          <p:nvPr/>
        </p:nvSpPr>
        <p:spPr bwMode="auto">
          <a:xfrm>
            <a:off x="5674222" y="4554141"/>
            <a:ext cx="7310735"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5674222" y="6449914"/>
            <a:ext cx="7310735"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5674222" y="8196560"/>
            <a:ext cx="7310735" cy="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57703" name="AutoShape 7"/>
          <p:cNvSpPr>
            <a:spLocks/>
          </p:cNvSpPr>
          <p:nvPr/>
        </p:nvSpPr>
        <p:spPr bwMode="auto">
          <a:xfrm>
            <a:off x="5826026"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57704" name="AutoShape 8"/>
          <p:cNvSpPr>
            <a:spLocks/>
          </p:cNvSpPr>
          <p:nvPr/>
        </p:nvSpPr>
        <p:spPr bwMode="auto">
          <a:xfrm>
            <a:off x="3697189"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57705" name="AutoShape 9"/>
          <p:cNvSpPr>
            <a:spLocks/>
          </p:cNvSpPr>
          <p:nvPr/>
        </p:nvSpPr>
        <p:spPr bwMode="auto">
          <a:xfrm>
            <a:off x="1568351"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57706" name="AutoShape 10"/>
          <p:cNvSpPr>
            <a:spLocks/>
          </p:cNvSpPr>
          <p:nvPr/>
        </p:nvSpPr>
        <p:spPr bwMode="auto">
          <a:xfrm rot="10800000">
            <a:off x="4759822" y="6540997"/>
            <a:ext cx="1976140" cy="165735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7707" name="AutoShape 11"/>
          <p:cNvSpPr>
            <a:spLocks/>
          </p:cNvSpPr>
          <p:nvPr/>
        </p:nvSpPr>
        <p:spPr bwMode="auto">
          <a:xfrm rot="10800000">
            <a:off x="2630985" y="6540997"/>
            <a:ext cx="1976140" cy="165735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7708" name="AutoShape 12"/>
          <p:cNvSpPr>
            <a:spLocks/>
          </p:cNvSpPr>
          <p:nvPr/>
        </p:nvSpPr>
        <p:spPr bwMode="auto">
          <a:xfrm>
            <a:off x="3755232" y="2988768"/>
            <a:ext cx="1860947" cy="1551086"/>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7709" name="AutoShape 13"/>
          <p:cNvSpPr>
            <a:spLocks/>
          </p:cNvSpPr>
          <p:nvPr/>
        </p:nvSpPr>
        <p:spPr bwMode="auto">
          <a:xfrm>
            <a:off x="2593480" y="4617542"/>
            <a:ext cx="4184452" cy="1846660"/>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57710" name="AutoShape 14"/>
          <p:cNvSpPr>
            <a:spLocks/>
          </p:cNvSpPr>
          <p:nvPr/>
        </p:nvSpPr>
        <p:spPr bwMode="auto">
          <a:xfrm>
            <a:off x="3694510" y="5655172"/>
            <a:ext cx="2129731"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charset="0"/>
                <a:ea typeface="ＭＳ Ｐゴシック" charset="0"/>
                <a:cs typeface="Roboto" charset="0"/>
                <a:sym typeface="Roboto" charset="0"/>
              </a:rPr>
              <a:t>Lorem</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ipsum</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randomise</a:t>
            </a:r>
            <a:r>
              <a:rPr lang="en-US" sz="1350" dirty="0">
                <a:solidFill>
                  <a:schemeClr val="tx2"/>
                </a:solidFill>
                <a:latin typeface="Roboto" charset="0"/>
                <a:ea typeface="ＭＳ Ｐゴシック" charset="0"/>
                <a:cs typeface="Roboto" charset="0"/>
                <a:sym typeface="Roboto" charset="0"/>
              </a:rPr>
              <a:t> or </a:t>
            </a:r>
            <a:r>
              <a:rPr lang="en-US" sz="1350" dirty="0" err="1">
                <a:solidFill>
                  <a:schemeClr val="tx2"/>
                </a:solidFill>
                <a:latin typeface="Roboto" charset="0"/>
                <a:ea typeface="ＭＳ Ｐゴシック" charset="0"/>
                <a:cs typeface="Roboto" charset="0"/>
                <a:sym typeface="Roboto" charset="0"/>
              </a:rPr>
              <a:t>randomised</a:t>
            </a:r>
            <a:r>
              <a:rPr lang="en-US" sz="1350" dirty="0">
                <a:solidFill>
                  <a:schemeClr val="tx2"/>
                </a:solidFill>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4116884" y="536406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57712" name="AutoShape 16"/>
          <p:cNvSpPr>
            <a:spLocks/>
          </p:cNvSpPr>
          <p:nvPr/>
        </p:nvSpPr>
        <p:spPr bwMode="auto">
          <a:xfrm>
            <a:off x="1950542"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57713" name="AutoShape 17"/>
          <p:cNvSpPr>
            <a:spLocks/>
          </p:cNvSpPr>
          <p:nvPr/>
        </p:nvSpPr>
        <p:spPr bwMode="auto">
          <a:xfrm>
            <a:off x="4042767"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57714" name="AutoShape 18"/>
          <p:cNvSpPr>
            <a:spLocks/>
          </p:cNvSpPr>
          <p:nvPr/>
        </p:nvSpPr>
        <p:spPr bwMode="auto">
          <a:xfrm>
            <a:off x="6171605"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57715" name="AutoShape 19"/>
          <p:cNvSpPr>
            <a:spLocks/>
          </p:cNvSpPr>
          <p:nvPr/>
        </p:nvSpPr>
        <p:spPr bwMode="auto">
          <a:xfrm>
            <a:off x="2975670" y="674102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57716" name="AutoShape 20"/>
          <p:cNvSpPr>
            <a:spLocks/>
          </p:cNvSpPr>
          <p:nvPr/>
        </p:nvSpPr>
        <p:spPr bwMode="auto">
          <a:xfrm>
            <a:off x="5109866" y="674102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57717" name="AutoShape 21"/>
          <p:cNvSpPr>
            <a:spLocks/>
          </p:cNvSpPr>
          <p:nvPr/>
        </p:nvSpPr>
        <p:spPr bwMode="auto">
          <a:xfrm>
            <a:off x="4042767" y="405229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57718" name="AutoShape 22"/>
          <p:cNvSpPr>
            <a:spLocks/>
          </p:cNvSpPr>
          <p:nvPr/>
        </p:nvSpPr>
        <p:spPr bwMode="auto">
          <a:xfrm>
            <a:off x="9953328" y="3070027"/>
            <a:ext cx="1497509" cy="368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9021961" y="3506689"/>
            <a:ext cx="3361135" cy="8224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9953328" y="4965800"/>
            <a:ext cx="1497509"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9021961" y="5402462"/>
            <a:ext cx="3361135" cy="8233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9953328" y="6712447"/>
            <a:ext cx="1497509"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9021961" y="7149108"/>
            <a:ext cx="3361135" cy="8233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3414117" y="7284840"/>
            <a:ext cx="414338" cy="286643"/>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25" name="AutoShape 29"/>
          <p:cNvSpPr>
            <a:spLocks/>
          </p:cNvSpPr>
          <p:nvPr/>
        </p:nvSpPr>
        <p:spPr bwMode="auto">
          <a:xfrm>
            <a:off x="5609928" y="7222332"/>
            <a:ext cx="285750" cy="415231"/>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26" name="AutoShape 30"/>
          <p:cNvSpPr>
            <a:spLocks/>
          </p:cNvSpPr>
          <p:nvPr/>
        </p:nvSpPr>
        <p:spPr bwMode="auto">
          <a:xfrm>
            <a:off x="4484788" y="7149108"/>
            <a:ext cx="401836" cy="280392"/>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27" name="AutoShape 31"/>
          <p:cNvSpPr>
            <a:spLocks/>
          </p:cNvSpPr>
          <p:nvPr/>
        </p:nvSpPr>
        <p:spPr bwMode="auto">
          <a:xfrm>
            <a:off x="2355950" y="7076778"/>
            <a:ext cx="395585" cy="415230"/>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28" name="AutoShape 32"/>
          <p:cNvSpPr>
            <a:spLocks/>
          </p:cNvSpPr>
          <p:nvPr/>
        </p:nvSpPr>
        <p:spPr bwMode="auto">
          <a:xfrm>
            <a:off x="6619875" y="7174112"/>
            <a:ext cx="415231" cy="298252"/>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29" name="AutoShape 33"/>
          <p:cNvSpPr>
            <a:spLocks/>
          </p:cNvSpPr>
          <p:nvPr/>
        </p:nvSpPr>
        <p:spPr bwMode="auto">
          <a:xfrm>
            <a:off x="4565154" y="4797029"/>
            <a:ext cx="388442" cy="415231"/>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7730" name="AutoShape 34"/>
          <p:cNvSpPr>
            <a:spLocks/>
          </p:cNvSpPr>
          <p:nvPr/>
        </p:nvSpPr>
        <p:spPr bwMode="auto">
          <a:xfrm>
            <a:off x="4473178" y="3555802"/>
            <a:ext cx="425947" cy="368797"/>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1125">
                <a:solidFill>
                  <a:schemeClr val="bg1"/>
                </a:solidFill>
              </a:rPr>
              <a:pPr algn="ctr" eaLnBrk="1">
                <a:lnSpc>
                  <a:spcPct val="100000"/>
                </a:lnSpc>
              </a:pPr>
              <a:t>151</a:t>
            </a:fld>
            <a:endParaRPr lang="en-US" sz="1350">
              <a:solidFill>
                <a:schemeClr val="bg1"/>
              </a:solidFill>
            </a:endParaRPr>
          </a:p>
        </p:txBody>
      </p:sp>
      <p:sp>
        <p:nvSpPr>
          <p:cNvPr id="158724" name="AutoShape 4"/>
          <p:cNvSpPr>
            <a:spLocks/>
          </p:cNvSpPr>
          <p:nvPr/>
        </p:nvSpPr>
        <p:spPr bwMode="auto">
          <a:xfrm>
            <a:off x="5905500" y="3579912"/>
            <a:ext cx="2742308" cy="2205633"/>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58725" name="AutoShape 5"/>
          <p:cNvSpPr>
            <a:spLocks/>
          </p:cNvSpPr>
          <p:nvPr/>
        </p:nvSpPr>
        <p:spPr bwMode="auto">
          <a:xfrm>
            <a:off x="4495503" y="5948958"/>
            <a:ext cx="2661047" cy="2140447"/>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8726" name="AutoShape 6"/>
          <p:cNvSpPr>
            <a:spLocks/>
          </p:cNvSpPr>
          <p:nvPr/>
        </p:nvSpPr>
        <p:spPr bwMode="auto">
          <a:xfrm>
            <a:off x="7407474" y="5966817"/>
            <a:ext cx="2618185" cy="2104728"/>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58727" name="AutoShape 7"/>
          <p:cNvSpPr>
            <a:spLocks/>
          </p:cNvSpPr>
          <p:nvPr/>
        </p:nvSpPr>
        <p:spPr bwMode="auto">
          <a:xfrm rot="10800000">
            <a:off x="5945685" y="5899845"/>
            <a:ext cx="2661940" cy="2139554"/>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58728" name="AutoShape 8"/>
          <p:cNvSpPr>
            <a:spLocks/>
          </p:cNvSpPr>
          <p:nvPr/>
        </p:nvSpPr>
        <p:spPr bwMode="auto">
          <a:xfrm>
            <a:off x="1895178" y="4099620"/>
            <a:ext cx="4415730" cy="1034951"/>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8729" name="AutoShape 9"/>
          <p:cNvSpPr>
            <a:spLocks/>
          </p:cNvSpPr>
          <p:nvPr/>
        </p:nvSpPr>
        <p:spPr bwMode="auto">
          <a:xfrm>
            <a:off x="2079130" y="3739753"/>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Fresh Idea to Sell</a:t>
            </a:r>
            <a:endParaRPr lang="en-US" sz="1350">
              <a:solidFill>
                <a:schemeClr val="bg1"/>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470125" y="6279356"/>
            <a:ext cx="3510260" cy="10287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8731" name="AutoShape 11"/>
          <p:cNvSpPr>
            <a:spLocks/>
          </p:cNvSpPr>
          <p:nvPr/>
        </p:nvSpPr>
        <p:spPr bwMode="auto">
          <a:xfrm>
            <a:off x="1598712" y="5920383"/>
            <a:ext cx="10885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Find a Vision</a:t>
            </a:r>
            <a:endParaRPr lang="en-US" sz="1350">
              <a:solidFill>
                <a:schemeClr val="bg1"/>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9622930" y="6477595"/>
            <a:ext cx="3345061" cy="942083"/>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8733" name="AutoShape 13"/>
          <p:cNvSpPr>
            <a:spLocks/>
          </p:cNvSpPr>
          <p:nvPr/>
        </p:nvSpPr>
        <p:spPr bwMode="auto">
          <a:xfrm>
            <a:off x="10302479" y="6152554"/>
            <a:ext cx="16627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Complete a Mission</a:t>
            </a:r>
            <a:endParaRPr lang="en-US" sz="1350">
              <a:solidFill>
                <a:schemeClr val="bg1"/>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9588103" y="3979962"/>
            <a:ext cx="198247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Target to Success</a:t>
            </a:r>
            <a:endParaRPr lang="en-US" sz="1350" dirty="0">
              <a:solidFill>
                <a:schemeClr val="bg1"/>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8581728" y="4338043"/>
            <a:ext cx="3918347" cy="1581448"/>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8736" name="AutoShape 16"/>
          <p:cNvSpPr>
            <a:spLocks/>
          </p:cNvSpPr>
          <p:nvPr/>
        </p:nvSpPr>
        <p:spPr bwMode="auto">
          <a:xfrm>
            <a:off x="9614000" y="4485382"/>
            <a:ext cx="28896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079130" y="4216598"/>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0302479" y="6568678"/>
            <a:ext cx="266551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1598713" y="6413302"/>
            <a:ext cx="266551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8512970" y="7191077"/>
            <a:ext cx="431304" cy="245567"/>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8741" name="AutoShape 21"/>
          <p:cNvSpPr>
            <a:spLocks/>
          </p:cNvSpPr>
          <p:nvPr/>
        </p:nvSpPr>
        <p:spPr bwMode="auto">
          <a:xfrm>
            <a:off x="7061002" y="6406158"/>
            <a:ext cx="431304" cy="431304"/>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8742" name="AutoShape 22"/>
          <p:cNvSpPr>
            <a:spLocks/>
          </p:cNvSpPr>
          <p:nvPr/>
        </p:nvSpPr>
        <p:spPr bwMode="auto">
          <a:xfrm>
            <a:off x="5566173" y="7042846"/>
            <a:ext cx="452735" cy="364331"/>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58743" name="AutoShape 23"/>
          <p:cNvSpPr>
            <a:spLocks/>
          </p:cNvSpPr>
          <p:nvPr/>
        </p:nvSpPr>
        <p:spPr bwMode="auto">
          <a:xfrm>
            <a:off x="7041357" y="4795242"/>
            <a:ext cx="468809" cy="425054"/>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1125">
                <a:solidFill>
                  <a:schemeClr val="bg1"/>
                </a:solidFill>
              </a:rPr>
              <a:pPr algn="ctr" eaLnBrk="1">
                <a:lnSpc>
                  <a:spcPct val="100000"/>
                </a:lnSpc>
              </a:pPr>
              <a:t>152</a:t>
            </a:fld>
            <a:endParaRPr lang="en-US" sz="1350">
              <a:solidFill>
                <a:schemeClr val="bg1"/>
              </a:solidFill>
            </a:endParaRPr>
          </a:p>
        </p:txBody>
      </p:sp>
      <p:sp>
        <p:nvSpPr>
          <p:cNvPr id="159748" name="AutoShape 4"/>
          <p:cNvSpPr>
            <a:spLocks/>
          </p:cNvSpPr>
          <p:nvPr/>
        </p:nvSpPr>
        <p:spPr bwMode="auto">
          <a:xfrm>
            <a:off x="5770662" y="3676354"/>
            <a:ext cx="2500313" cy="1961852"/>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59749" name="AutoShape 5"/>
          <p:cNvSpPr>
            <a:spLocks/>
          </p:cNvSpPr>
          <p:nvPr/>
        </p:nvSpPr>
        <p:spPr bwMode="auto">
          <a:xfrm>
            <a:off x="5085756" y="5759648"/>
            <a:ext cx="3870127" cy="976016"/>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59750" name="AutoShape 6"/>
          <p:cNvSpPr>
            <a:spLocks/>
          </p:cNvSpPr>
          <p:nvPr/>
        </p:nvSpPr>
        <p:spPr bwMode="auto">
          <a:xfrm>
            <a:off x="4371381" y="6851750"/>
            <a:ext cx="5298877" cy="984944"/>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59751" name="AutoShape 7"/>
          <p:cNvSpPr>
            <a:spLocks/>
          </p:cNvSpPr>
          <p:nvPr/>
        </p:nvSpPr>
        <p:spPr bwMode="auto">
          <a:xfrm>
            <a:off x="4443710" y="5456933"/>
            <a:ext cx="1439466" cy="643830"/>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9752" name="AutoShape 8"/>
          <p:cNvSpPr>
            <a:spLocks/>
          </p:cNvSpPr>
          <p:nvPr/>
        </p:nvSpPr>
        <p:spPr bwMode="auto">
          <a:xfrm>
            <a:off x="7385150" y="3895129"/>
            <a:ext cx="1889522" cy="793850"/>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9753" name="AutoShape 9"/>
          <p:cNvSpPr>
            <a:spLocks/>
          </p:cNvSpPr>
          <p:nvPr/>
        </p:nvSpPr>
        <p:spPr bwMode="auto">
          <a:xfrm>
            <a:off x="9010352" y="6774955"/>
            <a:ext cx="1059954" cy="415230"/>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59754" name="AutoShape 10"/>
          <p:cNvSpPr>
            <a:spLocks/>
          </p:cNvSpPr>
          <p:nvPr/>
        </p:nvSpPr>
        <p:spPr bwMode="auto">
          <a:xfrm>
            <a:off x="1279923" y="4777383"/>
            <a:ext cx="18868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Middle Level</a:t>
            </a:r>
            <a:endParaRPr lang="en-US" sz="1350">
              <a:solidFill>
                <a:schemeClr val="bg1"/>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279923" y="5116711"/>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9540777" y="3353098"/>
            <a:ext cx="167610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Top Level</a:t>
            </a:r>
            <a:endParaRPr lang="en-US" sz="1350">
              <a:solidFill>
                <a:schemeClr val="bg1"/>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9540776" y="3676353"/>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0273904" y="6353473"/>
            <a:ext cx="18868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Basic Level</a:t>
            </a:r>
            <a:endParaRPr lang="en-US" sz="1350">
              <a:solidFill>
                <a:schemeClr val="bg1"/>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0273904" y="6676728"/>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6471643" y="7072313"/>
            <a:ext cx="109835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Basic Level</a:t>
            </a:r>
            <a:endParaRPr lang="en-US" sz="1350">
              <a:solidFill>
                <a:schemeClr val="tx2"/>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6324304" y="7395567"/>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6410920" y="5947173"/>
            <a:ext cx="12197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Middle Level</a:t>
            </a:r>
            <a:endParaRPr lang="en-US" sz="1350">
              <a:solidFill>
                <a:schemeClr val="tx2"/>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6324304" y="6269534"/>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6325195" y="4806852"/>
            <a:ext cx="139214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Top Level</a:t>
            </a:r>
            <a:endParaRPr lang="en-US" sz="1350" dirty="0">
              <a:solidFill>
                <a:schemeClr val="tx2"/>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6324304" y="5129213"/>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1125">
                <a:solidFill>
                  <a:schemeClr val="bg1"/>
                </a:solidFill>
              </a:rPr>
              <a:pPr algn="ctr" eaLnBrk="1">
                <a:lnSpc>
                  <a:spcPct val="100000"/>
                </a:lnSpc>
              </a:pPr>
              <a:t>153</a:t>
            </a:fld>
            <a:endParaRPr lang="en-US" sz="1350">
              <a:solidFill>
                <a:schemeClr val="bg1"/>
              </a:solidFill>
            </a:endParaRPr>
          </a:p>
        </p:txBody>
      </p:sp>
      <p:sp>
        <p:nvSpPr>
          <p:cNvPr id="160772" name="AutoShape 4"/>
          <p:cNvSpPr>
            <a:spLocks/>
          </p:cNvSpPr>
          <p:nvPr/>
        </p:nvSpPr>
        <p:spPr bwMode="auto">
          <a:xfrm>
            <a:off x="2764930" y="3227189"/>
            <a:ext cx="1387673" cy="536675"/>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0773" name="AutoShape 5"/>
          <p:cNvSpPr>
            <a:spLocks/>
          </p:cNvSpPr>
          <p:nvPr/>
        </p:nvSpPr>
        <p:spPr bwMode="auto">
          <a:xfrm>
            <a:off x="3947220" y="3552230"/>
            <a:ext cx="1079599" cy="1074242"/>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0774" name="AutoShape 6"/>
          <p:cNvSpPr>
            <a:spLocks/>
          </p:cNvSpPr>
          <p:nvPr/>
        </p:nvSpPr>
        <p:spPr bwMode="auto">
          <a:xfrm>
            <a:off x="4797327" y="4402337"/>
            <a:ext cx="542032" cy="1395710"/>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0775" name="AutoShape 7"/>
          <p:cNvSpPr>
            <a:spLocks/>
          </p:cNvSpPr>
          <p:nvPr/>
        </p:nvSpPr>
        <p:spPr bwMode="auto">
          <a:xfrm>
            <a:off x="4722316" y="5552481"/>
            <a:ext cx="539354" cy="1392139"/>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0776" name="AutoShape 8"/>
          <p:cNvSpPr>
            <a:spLocks/>
          </p:cNvSpPr>
          <p:nvPr/>
        </p:nvSpPr>
        <p:spPr bwMode="auto">
          <a:xfrm>
            <a:off x="3872211" y="6727627"/>
            <a:ext cx="1084957" cy="1084064"/>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0777" name="AutoShape 9"/>
          <p:cNvSpPr>
            <a:spLocks/>
          </p:cNvSpPr>
          <p:nvPr/>
        </p:nvSpPr>
        <p:spPr bwMode="auto">
          <a:xfrm>
            <a:off x="2722067" y="7577734"/>
            <a:ext cx="1389460" cy="538460"/>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nvGrpSpPr>
          <p:cNvPr id="6" name="Group 5"/>
          <p:cNvGrpSpPr/>
          <p:nvPr/>
        </p:nvGrpSpPr>
        <p:grpSpPr>
          <a:xfrm>
            <a:off x="1132583" y="3971925"/>
            <a:ext cx="3377208" cy="3391496"/>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60802" name="Line 34"/>
          <p:cNvSpPr>
            <a:spLocks noChangeShapeType="1"/>
          </p:cNvSpPr>
          <p:nvPr/>
        </p:nvSpPr>
        <p:spPr bwMode="auto">
          <a:xfrm>
            <a:off x="4586586" y="3526334"/>
            <a:ext cx="2697659"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5323284" y="4546997"/>
            <a:ext cx="1810941"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5609034" y="5664101"/>
            <a:ext cx="1525191"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4576763" y="7761685"/>
            <a:ext cx="2696766"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5323284" y="6775847"/>
            <a:ext cx="1810941"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0807" name="AutoShape 39"/>
          <p:cNvSpPr>
            <a:spLocks/>
          </p:cNvSpPr>
          <p:nvPr/>
        </p:nvSpPr>
        <p:spPr bwMode="auto">
          <a:xfrm>
            <a:off x="8848725" y="3227190"/>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7134226" y="3327202"/>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2011</a:t>
            </a:r>
            <a:endParaRPr lang="en-US" sz="1350">
              <a:solidFill>
                <a:schemeClr val="bg1"/>
              </a:solidFill>
              <a:latin typeface="Roboto" charset="0"/>
              <a:ea typeface="ＭＳ Ｐゴシック" charset="0"/>
              <a:cs typeface="Roboto" charset="0"/>
              <a:sym typeface="Roboto" charset="0"/>
            </a:endParaRPr>
          </a:p>
        </p:txBody>
      </p:sp>
      <p:sp>
        <p:nvSpPr>
          <p:cNvPr id="160809" name="AutoShape 41"/>
          <p:cNvSpPr>
            <a:spLocks/>
          </p:cNvSpPr>
          <p:nvPr/>
        </p:nvSpPr>
        <p:spPr bwMode="auto">
          <a:xfrm>
            <a:off x="8848725" y="4240710"/>
            <a:ext cx="42282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7134226" y="4352330"/>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2012</a:t>
            </a:r>
            <a:endParaRPr lang="en-US" sz="1350">
              <a:solidFill>
                <a:schemeClr val="bg1"/>
              </a:solidFill>
              <a:latin typeface="Roboto" charset="0"/>
              <a:ea typeface="ＭＳ Ｐゴシック" charset="0"/>
              <a:cs typeface="Roboto" charset="0"/>
              <a:sym typeface="Roboto" charset="0"/>
            </a:endParaRPr>
          </a:p>
        </p:txBody>
      </p:sp>
      <p:sp>
        <p:nvSpPr>
          <p:cNvPr id="160811" name="AutoShape 43"/>
          <p:cNvSpPr>
            <a:spLocks/>
          </p:cNvSpPr>
          <p:nvPr/>
        </p:nvSpPr>
        <p:spPr bwMode="auto">
          <a:xfrm>
            <a:off x="8848725" y="5366742"/>
            <a:ext cx="42282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7134226" y="5467648"/>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2013</a:t>
            </a:r>
            <a:endParaRPr lang="en-US" sz="1350">
              <a:solidFill>
                <a:schemeClr val="bg1"/>
              </a:solidFill>
              <a:latin typeface="Roboto" charset="0"/>
              <a:ea typeface="ＭＳ Ｐゴシック" charset="0"/>
              <a:cs typeface="Roboto" charset="0"/>
              <a:sym typeface="Roboto" charset="0"/>
            </a:endParaRPr>
          </a:p>
        </p:txBody>
      </p:sp>
      <p:sp>
        <p:nvSpPr>
          <p:cNvPr id="160813" name="AutoShape 45"/>
          <p:cNvSpPr>
            <a:spLocks/>
          </p:cNvSpPr>
          <p:nvPr/>
        </p:nvSpPr>
        <p:spPr bwMode="auto">
          <a:xfrm>
            <a:off x="8848725" y="6455272"/>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7134226" y="6555285"/>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2014</a:t>
            </a:r>
            <a:endParaRPr lang="en-US" sz="1350">
              <a:solidFill>
                <a:schemeClr val="bg1"/>
              </a:solidFill>
              <a:latin typeface="Roboto" charset="0"/>
              <a:ea typeface="ＭＳ Ｐゴシック" charset="0"/>
              <a:cs typeface="Roboto" charset="0"/>
              <a:sym typeface="Roboto" charset="0"/>
            </a:endParaRPr>
          </a:p>
        </p:txBody>
      </p:sp>
      <p:sp>
        <p:nvSpPr>
          <p:cNvPr id="160815" name="AutoShape 47"/>
          <p:cNvSpPr>
            <a:spLocks/>
          </p:cNvSpPr>
          <p:nvPr/>
        </p:nvSpPr>
        <p:spPr bwMode="auto">
          <a:xfrm>
            <a:off x="8848725" y="7465219"/>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7134226" y="7565232"/>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2015</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1125">
                <a:solidFill>
                  <a:schemeClr val="bg1"/>
                </a:solidFill>
              </a:rPr>
              <a:pPr algn="ctr" eaLnBrk="1">
                <a:lnSpc>
                  <a:spcPct val="100000"/>
                </a:lnSpc>
              </a:pPr>
              <a:t>154</a:t>
            </a:fld>
            <a:endParaRPr lang="en-US" sz="1350">
              <a:solidFill>
                <a:schemeClr val="bg1"/>
              </a:solidFill>
            </a:endParaRPr>
          </a:p>
        </p:txBody>
      </p:sp>
      <p:sp>
        <p:nvSpPr>
          <p:cNvPr id="161796" name="AutoShape 4"/>
          <p:cNvSpPr>
            <a:spLocks/>
          </p:cNvSpPr>
          <p:nvPr/>
        </p:nvSpPr>
        <p:spPr bwMode="auto">
          <a:xfrm>
            <a:off x="8771931" y="3359348"/>
            <a:ext cx="3159323" cy="4908650"/>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rgbClr val="DCDEE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1797" name="AutoShape 5"/>
          <p:cNvSpPr>
            <a:spLocks/>
          </p:cNvSpPr>
          <p:nvPr/>
        </p:nvSpPr>
        <p:spPr bwMode="auto">
          <a:xfrm>
            <a:off x="1437978" y="4218384"/>
            <a:ext cx="4722019" cy="13332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437978" y="5816798"/>
            <a:ext cx="4722019" cy="247353"/>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1799" name="AutoShape 7"/>
          <p:cNvSpPr>
            <a:spLocks/>
          </p:cNvSpPr>
          <p:nvPr/>
        </p:nvSpPr>
        <p:spPr bwMode="auto">
          <a:xfrm>
            <a:off x="1437978" y="6173986"/>
            <a:ext cx="4236244" cy="247353"/>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1800" name="AutoShape 8"/>
          <p:cNvSpPr>
            <a:spLocks/>
          </p:cNvSpPr>
          <p:nvPr/>
        </p:nvSpPr>
        <p:spPr bwMode="auto">
          <a:xfrm>
            <a:off x="1437978" y="6531173"/>
            <a:ext cx="2361010" cy="247353"/>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1801" name="AutoShape 9"/>
          <p:cNvSpPr>
            <a:spLocks/>
          </p:cNvSpPr>
          <p:nvPr/>
        </p:nvSpPr>
        <p:spPr bwMode="auto">
          <a:xfrm>
            <a:off x="1437978" y="6888361"/>
            <a:ext cx="1871663" cy="247353"/>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1802" name="AutoShape 10"/>
          <p:cNvSpPr>
            <a:spLocks/>
          </p:cNvSpPr>
          <p:nvPr/>
        </p:nvSpPr>
        <p:spPr bwMode="auto">
          <a:xfrm>
            <a:off x="6305551" y="5783759"/>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dirty="0">
                <a:solidFill>
                  <a:schemeClr val="bg1"/>
                </a:solidFill>
                <a:latin typeface="Roboto" charset="0"/>
                <a:ea typeface="ＭＳ Ｐゴシック" charset="0"/>
                <a:cs typeface="Roboto" charset="0"/>
                <a:sym typeface="Roboto" charset="0"/>
              </a:rPr>
              <a:t>72%</a:t>
            </a:r>
            <a:endParaRPr lang="en-US" sz="1350" dirty="0">
              <a:solidFill>
                <a:schemeClr val="bg1"/>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5776020" y="6132910"/>
            <a:ext cx="475060"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32%</a:t>
            </a:r>
            <a:endParaRPr lang="en-US" sz="1350">
              <a:solidFill>
                <a:schemeClr val="bg1"/>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3893641" y="6511529"/>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94%</a:t>
            </a:r>
            <a:endParaRPr lang="en-US" sz="1350">
              <a:solidFill>
                <a:schemeClr val="bg1"/>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3390007" y="6868717"/>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55%</a:t>
            </a:r>
            <a:endParaRPr lang="en-US" sz="1350">
              <a:solidFill>
                <a:schemeClr val="bg1"/>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9753303" y="6233816"/>
            <a:ext cx="770632" cy="770632"/>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bg1"/>
              </a:solidFill>
            </a:endParaRPr>
          </a:p>
        </p:txBody>
      </p:sp>
      <p:sp>
        <p:nvSpPr>
          <p:cNvPr id="161807" name="AutoShape 15"/>
          <p:cNvSpPr>
            <a:spLocks/>
          </p:cNvSpPr>
          <p:nvPr/>
        </p:nvSpPr>
        <p:spPr bwMode="auto">
          <a:xfrm>
            <a:off x="10679312" y="5909668"/>
            <a:ext cx="488454" cy="488454"/>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bg1"/>
              </a:solidFill>
            </a:endParaRPr>
          </a:p>
        </p:txBody>
      </p:sp>
      <p:sp>
        <p:nvSpPr>
          <p:cNvPr id="161808" name="AutoShape 16"/>
          <p:cNvSpPr>
            <a:spLocks/>
          </p:cNvSpPr>
          <p:nvPr/>
        </p:nvSpPr>
        <p:spPr bwMode="auto">
          <a:xfrm>
            <a:off x="11224916" y="4841677"/>
            <a:ext cx="370582" cy="370583"/>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bg1"/>
              </a:solidFill>
            </a:endParaRPr>
          </a:p>
        </p:txBody>
      </p:sp>
      <p:sp>
        <p:nvSpPr>
          <p:cNvPr id="161809" name="AutoShape 17"/>
          <p:cNvSpPr>
            <a:spLocks/>
          </p:cNvSpPr>
          <p:nvPr/>
        </p:nvSpPr>
        <p:spPr bwMode="auto">
          <a:xfrm>
            <a:off x="9359504" y="4122838"/>
            <a:ext cx="750987" cy="75098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bg1"/>
              </a:solidFill>
            </a:endParaRPr>
          </a:p>
        </p:txBody>
      </p:sp>
      <p:sp>
        <p:nvSpPr>
          <p:cNvPr id="161810" name="AutoShape 18"/>
          <p:cNvSpPr>
            <a:spLocks/>
          </p:cNvSpPr>
          <p:nvPr/>
        </p:nvSpPr>
        <p:spPr bwMode="auto">
          <a:xfrm>
            <a:off x="9613106" y="7579519"/>
            <a:ext cx="371475" cy="370583"/>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bg1"/>
              </a:solidFill>
            </a:endParaRPr>
          </a:p>
        </p:txBody>
      </p:sp>
      <p:sp>
        <p:nvSpPr>
          <p:cNvPr id="161811" name="AutoShape 19"/>
          <p:cNvSpPr>
            <a:spLocks/>
          </p:cNvSpPr>
          <p:nvPr/>
        </p:nvSpPr>
        <p:spPr bwMode="auto">
          <a:xfrm>
            <a:off x="7369076" y="4509493"/>
            <a:ext cx="2377083" cy="772418"/>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1812" name="AutoShape 20"/>
          <p:cNvSpPr>
            <a:spLocks/>
          </p:cNvSpPr>
          <p:nvPr/>
        </p:nvSpPr>
        <p:spPr bwMode="auto">
          <a:xfrm>
            <a:off x="7973616" y="6611541"/>
            <a:ext cx="2177058" cy="784027"/>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61813" name="Line 21"/>
          <p:cNvSpPr>
            <a:spLocks noChangeShapeType="1"/>
          </p:cNvSpPr>
          <p:nvPr/>
        </p:nvSpPr>
        <p:spPr bwMode="auto">
          <a:xfrm>
            <a:off x="9830098" y="7771508"/>
            <a:ext cx="1505546"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0923985" y="6153448"/>
            <a:ext cx="1505546"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1397259" y="3621882"/>
            <a:ext cx="1769864" cy="1406426"/>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61816" name="AutoShape 24"/>
          <p:cNvSpPr>
            <a:spLocks/>
          </p:cNvSpPr>
          <p:nvPr/>
        </p:nvSpPr>
        <p:spPr bwMode="auto">
          <a:xfrm>
            <a:off x="7526239" y="5291733"/>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7841456" y="4902400"/>
            <a:ext cx="493812"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7939683" y="7422357"/>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8254902" y="7033023"/>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0221219" y="7790260"/>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0536436" y="7400926"/>
            <a:ext cx="493812"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1368683" y="6204347"/>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11683902" y="5815014"/>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12052698" y="3766543"/>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12367916" y="3276304"/>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34%</a:t>
            </a:r>
            <a:endParaRPr lang="en-US" sz="1350">
              <a:solidFill>
                <a:schemeClr val="bg1"/>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437978" y="7255372"/>
            <a:ext cx="3158430" cy="247352"/>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61827" name="AutoShape 35"/>
          <p:cNvSpPr>
            <a:spLocks/>
          </p:cNvSpPr>
          <p:nvPr/>
        </p:nvSpPr>
        <p:spPr bwMode="auto">
          <a:xfrm>
            <a:off x="4691063" y="7235726"/>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bg1"/>
                </a:solidFill>
                <a:latin typeface="Roboto" charset="0"/>
                <a:ea typeface="ＭＳ Ｐゴシック" charset="0"/>
                <a:cs typeface="Roboto" charset="0"/>
                <a:sym typeface="Roboto" charset="0"/>
              </a:rPr>
              <a:t>55%</a:t>
            </a:r>
            <a:endParaRPr lang="en-US" sz="1350">
              <a:solidFill>
                <a:schemeClr val="bg1"/>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429940" y="3930850"/>
            <a:ext cx="2147591"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Title Name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1387980154"/>
              </p:ext>
            </p:extLst>
          </p:nvPr>
        </p:nvGraphicFramePr>
        <p:xfrm>
          <a:off x="1101802" y="3108676"/>
          <a:ext cx="1224074" cy="11963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2940696543"/>
              </p:ext>
            </p:extLst>
          </p:nvPr>
        </p:nvGraphicFramePr>
        <p:xfrm>
          <a:off x="1097523" y="4468095"/>
          <a:ext cx="1224074" cy="119632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2507339025"/>
              </p:ext>
            </p:extLst>
          </p:nvPr>
        </p:nvGraphicFramePr>
        <p:xfrm>
          <a:off x="1092400" y="5754014"/>
          <a:ext cx="1224074" cy="11963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1546854866"/>
              </p:ext>
            </p:extLst>
          </p:nvPr>
        </p:nvGraphicFramePr>
        <p:xfrm>
          <a:off x="1104901" y="7062169"/>
          <a:ext cx="1224074" cy="1196327"/>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1125">
                <a:solidFill>
                  <a:schemeClr val="bg1"/>
                </a:solidFill>
              </a:rPr>
              <a:pPr algn="ctr" eaLnBrk="1">
                <a:lnSpc>
                  <a:spcPct val="100000"/>
                </a:lnSpc>
              </a:pPr>
              <a:t>155</a:t>
            </a:fld>
            <a:endParaRPr lang="en-US" sz="1350" dirty="0">
              <a:solidFill>
                <a:schemeClr val="bg1"/>
              </a:solidFill>
            </a:endParaRPr>
          </a:p>
        </p:txBody>
      </p:sp>
      <p:grpSp>
        <p:nvGrpSpPr>
          <p:cNvPr id="165890" name="Group 4"/>
          <p:cNvGrpSpPr>
            <a:grpSpLocks/>
          </p:cNvGrpSpPr>
          <p:nvPr/>
        </p:nvGrpSpPr>
        <p:grpSpPr bwMode="auto">
          <a:xfrm>
            <a:off x="7578923" y="3245942"/>
            <a:ext cx="5808762" cy="3574554"/>
            <a:chOff x="-1" y="0"/>
            <a:chExt cx="10327872" cy="6353827"/>
          </a:xfrm>
          <a:solidFill>
            <a:schemeClr val="bg1"/>
          </a:solidFill>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162919" name="AutoShape 103"/>
          <p:cNvSpPr>
            <a:spLocks/>
          </p:cNvSpPr>
          <p:nvPr/>
        </p:nvSpPr>
        <p:spPr bwMode="auto">
          <a:xfrm>
            <a:off x="8785325" y="3360242"/>
            <a:ext cx="1126927" cy="637580"/>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2920" name="AutoShape 104"/>
          <p:cNvSpPr>
            <a:spLocks/>
          </p:cNvSpPr>
          <p:nvPr/>
        </p:nvSpPr>
        <p:spPr bwMode="auto">
          <a:xfrm>
            <a:off x="9014817" y="3412927"/>
            <a:ext cx="66794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bg1"/>
                </a:solidFill>
                <a:latin typeface="Roboto" charset="0"/>
                <a:ea typeface="ＭＳ Ｐゴシック" charset="0"/>
                <a:cs typeface="Roboto" charset="0"/>
                <a:sym typeface="Roboto" charset="0"/>
              </a:rPr>
              <a:t>2.337</a:t>
            </a:r>
            <a:endParaRPr lang="en-US" sz="1350">
              <a:solidFill>
                <a:schemeClr val="bg1"/>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9236273" y="3885307"/>
            <a:ext cx="225029" cy="225029"/>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2922" name="AutoShape 106"/>
          <p:cNvSpPr>
            <a:spLocks/>
          </p:cNvSpPr>
          <p:nvPr/>
        </p:nvSpPr>
        <p:spPr bwMode="auto">
          <a:xfrm>
            <a:off x="8062913" y="4635401"/>
            <a:ext cx="1126927" cy="637580"/>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2923" name="AutoShape 107"/>
          <p:cNvSpPr>
            <a:spLocks/>
          </p:cNvSpPr>
          <p:nvPr/>
        </p:nvSpPr>
        <p:spPr bwMode="auto">
          <a:xfrm>
            <a:off x="8292406" y="4688086"/>
            <a:ext cx="667941"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bg1"/>
                </a:solidFill>
                <a:latin typeface="Roboto" charset="0"/>
                <a:ea typeface="ＭＳ Ｐゴシック" charset="0"/>
                <a:cs typeface="Roboto" charset="0"/>
                <a:sym typeface="Roboto" charset="0"/>
              </a:rPr>
              <a:t>1.293</a:t>
            </a:r>
            <a:endParaRPr lang="en-US" sz="1350">
              <a:solidFill>
                <a:schemeClr val="bg1"/>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8510290" y="5160467"/>
            <a:ext cx="224135" cy="224135"/>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2925" name="AutoShape 109"/>
          <p:cNvSpPr>
            <a:spLocks/>
          </p:cNvSpPr>
          <p:nvPr/>
        </p:nvSpPr>
        <p:spPr bwMode="auto">
          <a:xfrm>
            <a:off x="11503522" y="4954191"/>
            <a:ext cx="1126927" cy="636687"/>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2926" name="AutoShape 110"/>
          <p:cNvSpPr>
            <a:spLocks/>
          </p:cNvSpPr>
          <p:nvPr/>
        </p:nvSpPr>
        <p:spPr bwMode="auto">
          <a:xfrm>
            <a:off x="11733014" y="5006876"/>
            <a:ext cx="667941"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bg1"/>
                </a:solidFill>
                <a:latin typeface="Roboto" charset="0"/>
                <a:ea typeface="ＭＳ Ｐゴシック" charset="0"/>
                <a:cs typeface="Roboto" charset="0"/>
                <a:sym typeface="Roboto" charset="0"/>
              </a:rPr>
              <a:t>285</a:t>
            </a:r>
            <a:endParaRPr lang="en-US" sz="1350">
              <a:solidFill>
                <a:schemeClr val="bg1"/>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11954470" y="5479258"/>
            <a:ext cx="225029" cy="224135"/>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2928" name="AutoShape 112"/>
          <p:cNvSpPr>
            <a:spLocks/>
          </p:cNvSpPr>
          <p:nvPr/>
        </p:nvSpPr>
        <p:spPr bwMode="auto">
          <a:xfrm>
            <a:off x="9920288" y="4156771"/>
            <a:ext cx="1126927" cy="636686"/>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62929" name="AutoShape 113"/>
          <p:cNvSpPr>
            <a:spLocks/>
          </p:cNvSpPr>
          <p:nvPr/>
        </p:nvSpPr>
        <p:spPr bwMode="auto">
          <a:xfrm>
            <a:off x="10148888" y="4204098"/>
            <a:ext cx="668834"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bg1"/>
                </a:solidFill>
                <a:latin typeface="Roboto" charset="0"/>
                <a:ea typeface="ＭＳ Ｐゴシック" charset="0"/>
                <a:cs typeface="Roboto" charset="0"/>
                <a:sym typeface="Roboto" charset="0"/>
              </a:rPr>
              <a:t>3.418</a:t>
            </a:r>
            <a:endParaRPr lang="en-US" sz="1350">
              <a:solidFill>
                <a:schemeClr val="bg1"/>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0371238" y="4681836"/>
            <a:ext cx="224135" cy="224135"/>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62939" name="AutoShape 123"/>
          <p:cNvSpPr>
            <a:spLocks/>
          </p:cNvSpPr>
          <p:nvPr/>
        </p:nvSpPr>
        <p:spPr bwMode="auto">
          <a:xfrm>
            <a:off x="7696795" y="7280375"/>
            <a:ext cx="5723930" cy="870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2730997" y="7510761"/>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2730996" y="71357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Fourth</a:t>
            </a:r>
            <a:endParaRPr lang="en-US" sz="1350">
              <a:solidFill>
                <a:schemeClr val="bg1"/>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2730997" y="6225779"/>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2730996" y="585073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Third</a:t>
            </a:r>
            <a:endParaRPr lang="en-US" sz="1350">
              <a:solidFill>
                <a:schemeClr val="bg1"/>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2730997" y="4923829"/>
            <a:ext cx="3666530" cy="5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2730996" y="454878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Second</a:t>
            </a:r>
            <a:endParaRPr lang="en-US" sz="1350">
              <a:solidFill>
                <a:schemeClr val="bg1"/>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2730997" y="3613845"/>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2730996" y="3239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341537" y="3470971"/>
            <a:ext cx="66794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dirty="0">
                <a:solidFill>
                  <a:schemeClr val="bg1"/>
                </a:solidFill>
                <a:latin typeface="Roboto" charset="0"/>
                <a:ea typeface="ＭＳ Ｐゴシック" charset="0"/>
                <a:cs typeface="Roboto" charset="0"/>
                <a:sym typeface="Roboto" charset="0"/>
              </a:rPr>
              <a:t>75%</a:t>
            </a:r>
            <a:endParaRPr lang="en-US" sz="1350" dirty="0">
              <a:solidFill>
                <a:schemeClr val="bg1"/>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341537" y="4833641"/>
            <a:ext cx="667941"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bg1"/>
                </a:solidFill>
                <a:latin typeface="Roboto" charset="0"/>
                <a:ea typeface="ＭＳ Ｐゴシック" charset="0"/>
                <a:cs typeface="Roboto" charset="0"/>
                <a:sym typeface="Roboto" charset="0"/>
              </a:rPr>
              <a:t>91%</a:t>
            </a:r>
            <a:endParaRPr lang="en-US" sz="1350">
              <a:solidFill>
                <a:schemeClr val="bg1"/>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338859" y="6088262"/>
            <a:ext cx="673298"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bg1"/>
                </a:solidFill>
                <a:latin typeface="Roboto" charset="0"/>
                <a:ea typeface="ＭＳ Ｐゴシック" charset="0"/>
                <a:cs typeface="Roboto" charset="0"/>
                <a:sym typeface="Roboto" charset="0"/>
              </a:rPr>
              <a:t>36%</a:t>
            </a:r>
            <a:endParaRPr lang="en-US" sz="1350">
              <a:solidFill>
                <a:schemeClr val="bg1"/>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341537" y="7418784"/>
            <a:ext cx="667941"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bg1"/>
                </a:solidFill>
                <a:latin typeface="Roboto" charset="0"/>
                <a:ea typeface="ＭＳ Ｐゴシック" charset="0"/>
                <a:cs typeface="Roboto" charset="0"/>
                <a:sym typeface="Roboto" charset="0"/>
              </a:rPr>
              <a:t>87%</a:t>
            </a:r>
            <a:endParaRPr lang="en-US" sz="1350">
              <a:solidFill>
                <a:schemeClr val="bg1"/>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1125">
                <a:solidFill>
                  <a:schemeClr val="bg1"/>
                </a:solidFill>
              </a:rPr>
              <a:pPr algn="ctr" eaLnBrk="1">
                <a:lnSpc>
                  <a:spcPct val="100000"/>
                </a:lnSpc>
              </a:pPr>
              <a:t>156</a:t>
            </a:fld>
            <a:endParaRPr lang="en-US" sz="1350">
              <a:solidFill>
                <a:schemeClr val="bg1"/>
              </a:solidFill>
            </a:endParaRPr>
          </a:p>
        </p:txBody>
      </p:sp>
      <p:sp>
        <p:nvSpPr>
          <p:cNvPr id="163844" name="AutoShape 4"/>
          <p:cNvSpPr>
            <a:spLocks/>
          </p:cNvSpPr>
          <p:nvPr/>
        </p:nvSpPr>
        <p:spPr bwMode="auto">
          <a:xfrm>
            <a:off x="4750892" y="3249514"/>
            <a:ext cx="1956494" cy="1551980"/>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3845" name="AutoShape 5"/>
          <p:cNvSpPr>
            <a:spLocks/>
          </p:cNvSpPr>
          <p:nvPr/>
        </p:nvSpPr>
        <p:spPr bwMode="auto">
          <a:xfrm>
            <a:off x="1897857" y="3454897"/>
            <a:ext cx="1378744" cy="1516261"/>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3846" name="AutoShape 6"/>
          <p:cNvSpPr>
            <a:spLocks/>
          </p:cNvSpPr>
          <p:nvPr/>
        </p:nvSpPr>
        <p:spPr bwMode="auto">
          <a:xfrm>
            <a:off x="1448693" y="5541765"/>
            <a:ext cx="247173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AFRICA</a:t>
            </a:r>
            <a:endParaRPr lang="en-US" sz="1350">
              <a:solidFill>
                <a:schemeClr val="bg1"/>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435299"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gihold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siame</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435299" y="7215187"/>
            <a:ext cx="2497634" cy="165200"/>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435299" y="7215187"/>
            <a:ext cx="1841302" cy="165200"/>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435299" y="7525049"/>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435299" y="7525049"/>
            <a:ext cx="1249264" cy="166092"/>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435299" y="7834908"/>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435299" y="7834908"/>
            <a:ext cx="2005608" cy="166092"/>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0632877" y="5541765"/>
            <a:ext cx="247173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AUSTRALIA</a:t>
            </a:r>
            <a:endParaRPr lang="en-US" sz="1350">
              <a:solidFill>
                <a:schemeClr val="bg1"/>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0620376"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0620376" y="7215187"/>
            <a:ext cx="2497634" cy="165200"/>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0620375" y="7215187"/>
            <a:ext cx="1133178" cy="165200"/>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0620376" y="7525049"/>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0620375" y="7525049"/>
            <a:ext cx="1590378" cy="166092"/>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0620376" y="7834908"/>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0620375" y="7834908"/>
            <a:ext cx="2005608" cy="166092"/>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7587854" y="5541765"/>
            <a:ext cx="247263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AFRICA</a:t>
            </a:r>
            <a:endParaRPr lang="en-US" sz="1350">
              <a:solidFill>
                <a:schemeClr val="bg1"/>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7575352"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7575352" y="7215187"/>
            <a:ext cx="2497634" cy="165200"/>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7575352" y="7215187"/>
            <a:ext cx="1590378" cy="165200"/>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7575352" y="7525049"/>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7575352" y="7525049"/>
            <a:ext cx="1076921" cy="166092"/>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7575352" y="7834908"/>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7575352" y="7834908"/>
            <a:ext cx="2005608" cy="166092"/>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4492824" y="5541765"/>
            <a:ext cx="247263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AFRICA</a:t>
            </a:r>
            <a:endParaRPr lang="en-US" sz="1350">
              <a:solidFill>
                <a:schemeClr val="bg1"/>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4480322"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4480322" y="7215187"/>
            <a:ext cx="2497634" cy="165200"/>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4480322" y="7215187"/>
            <a:ext cx="2005608" cy="165200"/>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4480322" y="7525049"/>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4480322" y="7525049"/>
            <a:ext cx="1656458" cy="166092"/>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4480322" y="7834908"/>
            <a:ext cx="2497634" cy="166092"/>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4480322" y="7834908"/>
            <a:ext cx="1505546" cy="166092"/>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7714655" y="3359348"/>
            <a:ext cx="1726109" cy="1879700"/>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3879" name="AutoShape 39"/>
          <p:cNvSpPr>
            <a:spLocks/>
          </p:cNvSpPr>
          <p:nvPr/>
        </p:nvSpPr>
        <p:spPr bwMode="auto">
          <a:xfrm>
            <a:off x="10911484" y="3577234"/>
            <a:ext cx="1684139" cy="1393031"/>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1125">
                <a:solidFill>
                  <a:schemeClr val="bg1"/>
                </a:solidFill>
              </a:rPr>
              <a:pPr algn="ctr" eaLnBrk="1">
                <a:lnSpc>
                  <a:spcPct val="100000"/>
                </a:lnSpc>
              </a:pPr>
              <a:t>157</a:t>
            </a:fld>
            <a:endParaRPr lang="en-US" sz="1350">
              <a:solidFill>
                <a:schemeClr val="bg1"/>
              </a:solidFill>
            </a:endParaRPr>
          </a:p>
        </p:txBody>
      </p:sp>
      <p:sp>
        <p:nvSpPr>
          <p:cNvPr id="164868" name="AutoShape 4"/>
          <p:cNvSpPr>
            <a:spLocks/>
          </p:cNvSpPr>
          <p:nvPr/>
        </p:nvSpPr>
        <p:spPr bwMode="auto">
          <a:xfrm>
            <a:off x="2372917" y="3213796"/>
            <a:ext cx="3063776" cy="4853285"/>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bg1"/>
              </a:solidFill>
            </a:endParaRPr>
          </a:p>
        </p:txBody>
      </p:sp>
      <p:sp>
        <p:nvSpPr>
          <p:cNvPr id="164869" name="AutoShape 5"/>
          <p:cNvSpPr>
            <a:spLocks/>
          </p:cNvSpPr>
          <p:nvPr/>
        </p:nvSpPr>
        <p:spPr bwMode="auto">
          <a:xfrm>
            <a:off x="7277100" y="3704928"/>
            <a:ext cx="5271195" cy="1792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7277101" y="5716787"/>
            <a:ext cx="4596110" cy="383977"/>
          </a:xfrm>
          <a:prstGeom prst="roundRect">
            <a:avLst>
              <a:gd name="adj" fmla="val 2044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7277100" y="6239174"/>
            <a:ext cx="3493294" cy="383977"/>
          </a:xfrm>
          <a:prstGeom prst="roundRect">
            <a:avLst>
              <a:gd name="adj" fmla="val 2044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7277100" y="6761560"/>
            <a:ext cx="4299645" cy="383977"/>
          </a:xfrm>
          <a:prstGeom prst="roundRect">
            <a:avLst>
              <a:gd name="adj" fmla="val 2044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7277101" y="7283947"/>
            <a:ext cx="3881735" cy="383977"/>
          </a:xfrm>
          <a:prstGeom prst="roundRect">
            <a:avLst>
              <a:gd name="adj" fmla="val 2044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7277100" y="7806333"/>
            <a:ext cx="5150644" cy="383977"/>
          </a:xfrm>
          <a:prstGeom prst="roundRect">
            <a:avLst>
              <a:gd name="adj" fmla="val 20440"/>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7543205" y="5716787"/>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24%</a:t>
            </a:r>
            <a:endParaRPr lang="en-US" sz="1350">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7543205" y="6239174"/>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36%</a:t>
            </a:r>
            <a:endParaRPr lang="en-US" sz="1350">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7543205" y="6761560"/>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85%</a:t>
            </a:r>
            <a:endParaRPr lang="en-US" sz="1350">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7543205" y="7283947"/>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30%</a:t>
            </a:r>
            <a:endParaRPr lang="en-US" sz="1350">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7543205" y="7806333"/>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8122742" y="5803405"/>
            <a:ext cx="0" cy="21341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8416528" y="6808887"/>
            <a:ext cx="1934171"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randomised</a:t>
            </a:r>
            <a:endParaRPr lang="en-US" sz="1350">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8122742" y="6324898"/>
            <a:ext cx="0" cy="21341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8122742" y="6850856"/>
            <a:ext cx="0" cy="213420"/>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8122742" y="7362529"/>
            <a:ext cx="0" cy="21341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8122742" y="7884022"/>
            <a:ext cx="0" cy="21341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8416528" y="6289180"/>
            <a:ext cx="1448396"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charset="0"/>
                <a:ea typeface="ＭＳ Ｐゴシック" charset="0"/>
                <a:cs typeface="Roboto" charset="0"/>
                <a:sym typeface="Roboto" charset="0"/>
              </a:rPr>
              <a:t>Lorem</a:t>
            </a:r>
            <a:r>
              <a:rPr lang="en-US" sz="1238" dirty="0">
                <a:solidFill>
                  <a:schemeClr val="bg1"/>
                </a:solidFill>
                <a:latin typeface="Roboto" charset="0"/>
                <a:ea typeface="ＭＳ Ｐゴシック" charset="0"/>
                <a:cs typeface="Roboto" charset="0"/>
                <a:sym typeface="Roboto" charset="0"/>
              </a:rPr>
              <a:t> </a:t>
            </a:r>
            <a:r>
              <a:rPr lang="en-US" sz="1238" dirty="0" err="1">
                <a:solidFill>
                  <a:schemeClr val="bg1"/>
                </a:solidFill>
                <a:latin typeface="Roboto" charset="0"/>
                <a:ea typeface="ＭＳ Ｐゴシック" charset="0"/>
                <a:cs typeface="Roboto" charset="0"/>
                <a:sym typeface="Roboto" charset="0"/>
              </a:rPr>
              <a:t>randomised</a:t>
            </a:r>
            <a:endParaRPr lang="en-US" sz="1350"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8416528" y="5768578"/>
            <a:ext cx="648296" cy="283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a:t>
            </a:r>
            <a:endParaRPr lang="en-US" sz="1350">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8416528" y="7326809"/>
            <a:ext cx="1448396"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randomised</a:t>
            </a:r>
            <a:endParaRPr lang="en-US" sz="1350">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8416528" y="7844731"/>
            <a:ext cx="1934171"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randomised</a:t>
            </a:r>
            <a:endParaRPr lang="en-US" sz="1350">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7276208" y="3276304"/>
            <a:ext cx="291018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Lorem ipsum dolor si amet</a:t>
            </a:r>
            <a:endParaRPr lang="en-US" sz="1350">
              <a:solidFill>
                <a:schemeClr val="bg1"/>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2880122" y="3928170"/>
            <a:ext cx="283072" cy="283071"/>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4892" name="AutoShape 28"/>
          <p:cNvSpPr>
            <a:spLocks/>
          </p:cNvSpPr>
          <p:nvPr/>
        </p:nvSpPr>
        <p:spPr bwMode="auto">
          <a:xfrm>
            <a:off x="3021211" y="4684515"/>
            <a:ext cx="283072" cy="283964"/>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4893" name="AutoShape 29"/>
          <p:cNvSpPr>
            <a:spLocks/>
          </p:cNvSpPr>
          <p:nvPr/>
        </p:nvSpPr>
        <p:spPr bwMode="auto">
          <a:xfrm>
            <a:off x="4835724" y="4856858"/>
            <a:ext cx="283072" cy="283071"/>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4894" name="AutoShape 30"/>
          <p:cNvSpPr>
            <a:spLocks/>
          </p:cNvSpPr>
          <p:nvPr/>
        </p:nvSpPr>
        <p:spPr bwMode="auto">
          <a:xfrm>
            <a:off x="3304283" y="6087368"/>
            <a:ext cx="283964" cy="283071"/>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4895" name="AutoShape 31"/>
          <p:cNvSpPr>
            <a:spLocks/>
          </p:cNvSpPr>
          <p:nvPr/>
        </p:nvSpPr>
        <p:spPr bwMode="auto">
          <a:xfrm>
            <a:off x="2880122" y="7559874"/>
            <a:ext cx="283072" cy="283072"/>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1125">
                <a:solidFill>
                  <a:schemeClr val="bg1"/>
                </a:solidFill>
              </a:rPr>
              <a:pPr algn="ctr" eaLnBrk="1">
                <a:lnSpc>
                  <a:spcPct val="100000"/>
                </a:lnSpc>
              </a:pPr>
              <a:t>158</a:t>
            </a:fld>
            <a:endParaRPr lang="en-US" sz="1350">
              <a:solidFill>
                <a:schemeClr val="bg1"/>
              </a:solidFill>
            </a:endParaRPr>
          </a:p>
        </p:txBody>
      </p:sp>
      <p:sp>
        <p:nvSpPr>
          <p:cNvPr id="165892" name="AutoShape 4"/>
          <p:cNvSpPr>
            <a:spLocks/>
          </p:cNvSpPr>
          <p:nvPr/>
        </p:nvSpPr>
        <p:spPr bwMode="auto">
          <a:xfrm>
            <a:off x="7654827" y="6365974"/>
            <a:ext cx="5019377" cy="1443038"/>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21431" tIns="21431" rIns="21431" bIns="21431" anchor="ctr"/>
          <a:lstStyle/>
          <a:p>
            <a:endParaRPr lang="id-ID" sz="1350">
              <a:solidFill>
                <a:schemeClr val="bg1"/>
              </a:solidFill>
            </a:endParaRPr>
          </a:p>
        </p:txBody>
      </p:sp>
      <p:sp>
        <p:nvSpPr>
          <p:cNvPr id="165893" name="AutoShape 5"/>
          <p:cNvSpPr>
            <a:spLocks/>
          </p:cNvSpPr>
          <p:nvPr/>
        </p:nvSpPr>
        <p:spPr bwMode="auto">
          <a:xfrm>
            <a:off x="8309372" y="3595093"/>
            <a:ext cx="4831854" cy="3996035"/>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65894" name="AutoShape 6"/>
          <p:cNvSpPr>
            <a:spLocks/>
          </p:cNvSpPr>
          <p:nvPr/>
        </p:nvSpPr>
        <p:spPr bwMode="auto">
          <a:xfrm>
            <a:off x="11139191" y="3595093"/>
            <a:ext cx="2002036" cy="2411909"/>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5895" name="AutoShape 7"/>
          <p:cNvSpPr>
            <a:spLocks/>
          </p:cNvSpPr>
          <p:nvPr/>
        </p:nvSpPr>
        <p:spPr bwMode="auto">
          <a:xfrm>
            <a:off x="9713119" y="3595093"/>
            <a:ext cx="1518941" cy="1377851"/>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5896" name="AutoShape 8"/>
          <p:cNvSpPr>
            <a:spLocks/>
          </p:cNvSpPr>
          <p:nvPr/>
        </p:nvSpPr>
        <p:spPr bwMode="auto">
          <a:xfrm>
            <a:off x="9707762" y="4754167"/>
            <a:ext cx="1948458" cy="1915418"/>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5897" name="AutoShape 9"/>
          <p:cNvSpPr>
            <a:spLocks/>
          </p:cNvSpPr>
          <p:nvPr/>
        </p:nvSpPr>
        <p:spPr bwMode="auto">
          <a:xfrm>
            <a:off x="8316516" y="4093369"/>
            <a:ext cx="1543050" cy="2563714"/>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5898" name="AutoShape 10"/>
          <p:cNvSpPr>
            <a:spLocks/>
          </p:cNvSpPr>
          <p:nvPr/>
        </p:nvSpPr>
        <p:spPr bwMode="auto">
          <a:xfrm>
            <a:off x="9915823" y="3195936"/>
            <a:ext cx="1113532" cy="1113532"/>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28575" tIns="28575" rIns="28575" bIns="28575" anchor="ctr"/>
          <a:lstStyle/>
          <a:p>
            <a:endParaRPr lang="id-ID" sz="1350">
              <a:solidFill>
                <a:schemeClr val="bg1"/>
              </a:solidFill>
            </a:endParaRPr>
          </a:p>
        </p:txBody>
      </p:sp>
      <p:sp>
        <p:nvSpPr>
          <p:cNvPr id="165899" name="AutoShape 11"/>
          <p:cNvSpPr>
            <a:spLocks/>
          </p:cNvSpPr>
          <p:nvPr/>
        </p:nvSpPr>
        <p:spPr bwMode="auto">
          <a:xfrm>
            <a:off x="12074128" y="4283572"/>
            <a:ext cx="1061741" cy="1062633"/>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28575" tIns="28575" rIns="28575" bIns="28575" anchor="ctr"/>
          <a:lstStyle/>
          <a:p>
            <a:endParaRPr lang="id-ID" sz="1350">
              <a:solidFill>
                <a:schemeClr val="bg1"/>
              </a:solidFill>
            </a:endParaRPr>
          </a:p>
        </p:txBody>
      </p:sp>
      <p:sp>
        <p:nvSpPr>
          <p:cNvPr id="165900" name="AutoShape 12"/>
          <p:cNvSpPr>
            <a:spLocks/>
          </p:cNvSpPr>
          <p:nvPr/>
        </p:nvSpPr>
        <p:spPr bwMode="auto">
          <a:xfrm>
            <a:off x="12478644" y="6246318"/>
            <a:ext cx="935831" cy="936724"/>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28575" tIns="28575" rIns="28575" bIns="28575" anchor="ctr"/>
          <a:lstStyle/>
          <a:p>
            <a:endParaRPr lang="id-ID" sz="1350">
              <a:solidFill>
                <a:schemeClr val="bg1"/>
              </a:solidFill>
            </a:endParaRPr>
          </a:p>
        </p:txBody>
      </p:sp>
      <p:sp>
        <p:nvSpPr>
          <p:cNvPr id="165901" name="AutoShape 13"/>
          <p:cNvSpPr>
            <a:spLocks/>
          </p:cNvSpPr>
          <p:nvPr/>
        </p:nvSpPr>
        <p:spPr bwMode="auto">
          <a:xfrm>
            <a:off x="10026552" y="5450682"/>
            <a:ext cx="1112639" cy="111263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28575" tIns="28575" rIns="28575" bIns="28575" anchor="ctr"/>
          <a:lstStyle/>
          <a:p>
            <a:endParaRPr lang="id-ID" sz="1350">
              <a:solidFill>
                <a:schemeClr val="bg1"/>
              </a:solidFill>
            </a:endParaRPr>
          </a:p>
        </p:txBody>
      </p:sp>
      <p:sp>
        <p:nvSpPr>
          <p:cNvPr id="165902" name="AutoShape 14"/>
          <p:cNvSpPr>
            <a:spLocks/>
          </p:cNvSpPr>
          <p:nvPr/>
        </p:nvSpPr>
        <p:spPr bwMode="auto">
          <a:xfrm>
            <a:off x="7861102" y="4699696"/>
            <a:ext cx="1112639" cy="111263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28575" tIns="28575" rIns="28575" bIns="28575" anchor="ctr"/>
          <a:lstStyle/>
          <a:p>
            <a:endParaRPr lang="id-ID" sz="1350">
              <a:solidFill>
                <a:schemeClr val="bg1"/>
              </a:solidFill>
            </a:endParaRPr>
          </a:p>
        </p:txBody>
      </p:sp>
      <p:sp>
        <p:nvSpPr>
          <p:cNvPr id="165903" name="AutoShape 15"/>
          <p:cNvSpPr>
            <a:spLocks/>
          </p:cNvSpPr>
          <p:nvPr/>
        </p:nvSpPr>
        <p:spPr bwMode="auto">
          <a:xfrm>
            <a:off x="10028338" y="3585270"/>
            <a:ext cx="912614"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3.641</a:t>
            </a:r>
            <a:endParaRPr lang="en-US" sz="1350">
              <a:solidFill>
                <a:schemeClr val="tx2"/>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12166105" y="4640760"/>
            <a:ext cx="912614"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966</a:t>
            </a:r>
            <a:endParaRPr lang="en-US" sz="1350">
              <a:solidFill>
                <a:schemeClr val="tx2"/>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0164961" y="5843588"/>
            <a:ext cx="911722"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2.335</a:t>
            </a:r>
            <a:endParaRPr lang="en-US" sz="1350">
              <a:solidFill>
                <a:schemeClr val="tx2"/>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7973616" y="5098852"/>
            <a:ext cx="91172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1.239</a:t>
            </a:r>
            <a:endParaRPr lang="en-US" sz="1350" dirty="0">
              <a:solidFill>
                <a:schemeClr val="tx2"/>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12502753" y="6564214"/>
            <a:ext cx="91172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264</a:t>
            </a:r>
            <a:endParaRPr lang="en-US" sz="1350">
              <a:solidFill>
                <a:schemeClr val="tx2"/>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4649457" y="5675710"/>
            <a:ext cx="2222599" cy="579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12.892</a:t>
            </a:r>
            <a:endParaRPr lang="en-US" sz="1350">
              <a:solidFill>
                <a:schemeClr val="bg1"/>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4661064" y="6691016"/>
            <a:ext cx="2210991"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4649457" y="6330256"/>
            <a:ext cx="152429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Citizen Surveyed</a:t>
            </a:r>
            <a:endParaRPr lang="en-US" sz="1350">
              <a:solidFill>
                <a:schemeClr val="bg1"/>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1133475" y="3449539"/>
            <a:ext cx="2147591"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Title Name</a:t>
            </a:r>
            <a:endParaRPr lang="en-US" sz="1350" dirty="0">
              <a:solidFill>
                <a:schemeClr val="bg1"/>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1133475" y="3772793"/>
            <a:ext cx="5738580" cy="1153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coming out with a tour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1879739333"/>
              </p:ext>
            </p:extLst>
          </p:nvPr>
        </p:nvGraphicFramePr>
        <p:xfrm>
          <a:off x="1148308" y="5420321"/>
          <a:ext cx="3185108" cy="2166342"/>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1125">
                <a:solidFill>
                  <a:schemeClr val="bg1"/>
                </a:solidFill>
              </a:rPr>
              <a:pPr algn="ctr" eaLnBrk="1">
                <a:lnSpc>
                  <a:spcPct val="100000"/>
                </a:lnSpc>
              </a:pPr>
              <a:t>159</a:t>
            </a:fld>
            <a:endParaRPr lang="en-US" sz="1350">
              <a:solidFill>
                <a:schemeClr val="bg1"/>
              </a:solidFill>
            </a:endParaRPr>
          </a:p>
        </p:txBody>
      </p:sp>
      <p:sp>
        <p:nvSpPr>
          <p:cNvPr id="166916" name="AutoShape 4"/>
          <p:cNvSpPr>
            <a:spLocks/>
          </p:cNvSpPr>
          <p:nvPr/>
        </p:nvSpPr>
        <p:spPr bwMode="auto">
          <a:xfrm>
            <a:off x="4406206" y="3440609"/>
            <a:ext cx="5656064" cy="4677371"/>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66917" name="AutoShape 5"/>
          <p:cNvSpPr>
            <a:spLocks/>
          </p:cNvSpPr>
          <p:nvPr/>
        </p:nvSpPr>
        <p:spPr bwMode="auto">
          <a:xfrm>
            <a:off x="7719120" y="3440610"/>
            <a:ext cx="2343150" cy="2822674"/>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6918" name="AutoShape 6"/>
          <p:cNvSpPr>
            <a:spLocks/>
          </p:cNvSpPr>
          <p:nvPr/>
        </p:nvSpPr>
        <p:spPr bwMode="auto">
          <a:xfrm>
            <a:off x="6049268" y="3440609"/>
            <a:ext cx="1777901" cy="1611809"/>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6919" name="AutoShape 7"/>
          <p:cNvSpPr>
            <a:spLocks/>
          </p:cNvSpPr>
          <p:nvPr/>
        </p:nvSpPr>
        <p:spPr bwMode="auto">
          <a:xfrm>
            <a:off x="6043018" y="4797029"/>
            <a:ext cx="2281535" cy="2242245"/>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6920" name="AutoShape 8"/>
          <p:cNvSpPr>
            <a:spLocks/>
          </p:cNvSpPr>
          <p:nvPr/>
        </p:nvSpPr>
        <p:spPr bwMode="auto">
          <a:xfrm>
            <a:off x="4407099" y="4023717"/>
            <a:ext cx="1805583" cy="3000375"/>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6921" name="AutoShape 9"/>
          <p:cNvSpPr>
            <a:spLocks/>
          </p:cNvSpPr>
          <p:nvPr/>
        </p:nvSpPr>
        <p:spPr bwMode="auto">
          <a:xfrm>
            <a:off x="5315249" y="5545336"/>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6979743" y="4132660"/>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9051430" y="5266730"/>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9051430" y="6745486"/>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7072612" y="5527477"/>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2147887" y="35843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1132582" y="3949601"/>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2147887" y="5257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1132582" y="5623024"/>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1265991" y="361295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1265992" y="3949601"/>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1265991" y="528637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1265992" y="5623024"/>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2147887" y="6930331"/>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1132582" y="7295555"/>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3596283" y="3612952"/>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6937" name="AutoShape 25"/>
          <p:cNvSpPr>
            <a:spLocks/>
          </p:cNvSpPr>
          <p:nvPr/>
        </p:nvSpPr>
        <p:spPr bwMode="auto">
          <a:xfrm>
            <a:off x="3596283" y="5286375"/>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6938" name="AutoShape 26"/>
          <p:cNvSpPr>
            <a:spLocks/>
          </p:cNvSpPr>
          <p:nvPr/>
        </p:nvSpPr>
        <p:spPr bwMode="auto">
          <a:xfrm>
            <a:off x="3596283" y="6958906"/>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6939" name="AutoShape 27"/>
          <p:cNvSpPr>
            <a:spLocks/>
          </p:cNvSpPr>
          <p:nvPr/>
        </p:nvSpPr>
        <p:spPr bwMode="auto">
          <a:xfrm>
            <a:off x="10597158" y="3612952"/>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6940" name="AutoShape 28"/>
          <p:cNvSpPr>
            <a:spLocks/>
          </p:cNvSpPr>
          <p:nvPr/>
        </p:nvSpPr>
        <p:spPr bwMode="auto">
          <a:xfrm>
            <a:off x="10597158" y="5286375"/>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AutoShape 4"/>
          <p:cNvSpPr>
            <a:spLocks/>
          </p:cNvSpPr>
          <p:nvPr/>
        </p:nvSpPr>
        <p:spPr bwMode="auto">
          <a:xfrm>
            <a:off x="10483752" y="3011091"/>
            <a:ext cx="2947690"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5" name="AutoShape 5"/>
          <p:cNvSpPr>
            <a:spLocks/>
          </p:cNvSpPr>
          <p:nvPr/>
        </p:nvSpPr>
        <p:spPr bwMode="auto">
          <a:xfrm>
            <a:off x="7362825" y="3011091"/>
            <a:ext cx="2947691"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6" name="AutoShape 6"/>
          <p:cNvSpPr>
            <a:spLocks/>
          </p:cNvSpPr>
          <p:nvPr/>
        </p:nvSpPr>
        <p:spPr bwMode="auto">
          <a:xfrm>
            <a:off x="4242792" y="3011091"/>
            <a:ext cx="2947691"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7" name="AutoShape 7"/>
          <p:cNvSpPr>
            <a:spLocks/>
          </p:cNvSpPr>
          <p:nvPr/>
        </p:nvSpPr>
        <p:spPr bwMode="auto">
          <a:xfrm>
            <a:off x="1121868" y="3011091"/>
            <a:ext cx="2947690"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9" name="Picture Placeholder 8"/>
          <p:cNvSpPr>
            <a:spLocks noGrp="1"/>
          </p:cNvSpPr>
          <p:nvPr>
            <p:ph type="pic" sz="quarter" idx="14"/>
          </p:nvPr>
        </p:nvSpPr>
        <p:spPr/>
      </p:sp>
      <p:sp>
        <p:nvSpPr>
          <p:cNvPr id="10" name="Picture Placeholder 9"/>
          <p:cNvSpPr>
            <a:spLocks noGrp="1"/>
          </p:cNvSpPr>
          <p:nvPr>
            <p:ph type="pic" sz="quarter" idx="15"/>
          </p:nvPr>
        </p:nvSpPr>
        <p:spPr/>
      </p:sp>
      <p:sp>
        <p:nvSpPr>
          <p:cNvPr id="13" name="Picture Placeholder 12"/>
          <p:cNvSpPr>
            <a:spLocks noGrp="1"/>
          </p:cNvSpPr>
          <p:nvPr>
            <p:ph type="pic" sz="quarter" idx="16"/>
          </p:nvPr>
        </p:nvSpPr>
        <p:spPr/>
      </p:sp>
      <p:sp>
        <p:nvSpPr>
          <p:cNvPr id="14" name="Picture Placeholder 13"/>
          <p:cNvSpPr>
            <a:spLocks noGrp="1"/>
          </p:cNvSpPr>
          <p:nvPr>
            <p:ph type="pic" sz="quarter" idx="17"/>
          </p:nvPr>
        </p:nvSpPr>
        <p:spPr/>
      </p:sp>
      <p:sp>
        <p:nvSpPr>
          <p:cNvPr id="20483"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1125">
                <a:solidFill>
                  <a:schemeClr val="bg1"/>
                </a:solidFill>
              </a:rPr>
              <a:pPr algn="ctr" eaLnBrk="1">
                <a:lnSpc>
                  <a:spcPct val="100000"/>
                </a:lnSpc>
              </a:pPr>
              <a:t>16</a:t>
            </a:fld>
            <a:endParaRPr lang="en-US" sz="1350" dirty="0">
              <a:solidFill>
                <a:schemeClr val="bg1"/>
              </a:solidFill>
            </a:endParaRPr>
          </a:p>
        </p:txBody>
      </p:sp>
      <p:sp>
        <p:nvSpPr>
          <p:cNvPr id="20492" name="AutoShape 12"/>
          <p:cNvSpPr>
            <a:spLocks/>
          </p:cNvSpPr>
          <p:nvPr/>
        </p:nvSpPr>
        <p:spPr bwMode="auto">
          <a:xfrm>
            <a:off x="1121868" y="6873181"/>
            <a:ext cx="2947690"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20493" name="AutoShape 13"/>
          <p:cNvSpPr>
            <a:spLocks/>
          </p:cNvSpPr>
          <p:nvPr/>
        </p:nvSpPr>
        <p:spPr bwMode="auto">
          <a:xfrm>
            <a:off x="7574459"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494" name="AutoShape 14"/>
          <p:cNvSpPr>
            <a:spLocks/>
          </p:cNvSpPr>
          <p:nvPr/>
        </p:nvSpPr>
        <p:spPr bwMode="auto">
          <a:xfrm>
            <a:off x="7758410" y="3511153"/>
            <a:ext cx="274142" cy="275035"/>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495" name="AutoShape 15"/>
          <p:cNvSpPr>
            <a:spLocks/>
          </p:cNvSpPr>
          <p:nvPr/>
        </p:nvSpPr>
        <p:spPr bwMode="auto">
          <a:xfrm>
            <a:off x="10672167"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0496" name="AutoShape 16"/>
          <p:cNvSpPr>
            <a:spLocks/>
          </p:cNvSpPr>
          <p:nvPr/>
        </p:nvSpPr>
        <p:spPr bwMode="auto">
          <a:xfrm>
            <a:off x="10848083" y="3503117"/>
            <a:ext cx="291108" cy="291108"/>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497" name="AutoShape 17"/>
          <p:cNvSpPr>
            <a:spLocks/>
          </p:cNvSpPr>
          <p:nvPr/>
        </p:nvSpPr>
        <p:spPr bwMode="auto">
          <a:xfrm>
            <a:off x="4475857"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498" name="AutoShape 18"/>
          <p:cNvSpPr>
            <a:spLocks/>
          </p:cNvSpPr>
          <p:nvPr/>
        </p:nvSpPr>
        <p:spPr bwMode="auto">
          <a:xfrm>
            <a:off x="4668739" y="3515619"/>
            <a:ext cx="266105" cy="266105"/>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499" name="AutoShape 19"/>
          <p:cNvSpPr>
            <a:spLocks/>
          </p:cNvSpPr>
          <p:nvPr/>
        </p:nvSpPr>
        <p:spPr bwMode="auto">
          <a:xfrm>
            <a:off x="1378148"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500" name="AutoShape 20"/>
          <p:cNvSpPr>
            <a:spLocks/>
          </p:cNvSpPr>
          <p:nvPr/>
        </p:nvSpPr>
        <p:spPr bwMode="auto">
          <a:xfrm>
            <a:off x="1582639" y="3479006"/>
            <a:ext cx="233958" cy="339329"/>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501" name="AutoShape 21"/>
          <p:cNvSpPr>
            <a:spLocks/>
          </p:cNvSpPr>
          <p:nvPr/>
        </p:nvSpPr>
        <p:spPr bwMode="auto">
          <a:xfrm>
            <a:off x="4242792" y="6873181"/>
            <a:ext cx="2947691"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sz="1350">
              <a:solidFill>
                <a:schemeClr val="bg1"/>
              </a:solidFill>
            </a:endParaRPr>
          </a:p>
        </p:txBody>
      </p:sp>
      <p:sp>
        <p:nvSpPr>
          <p:cNvPr id="20502" name="AutoShape 22"/>
          <p:cNvSpPr>
            <a:spLocks/>
          </p:cNvSpPr>
          <p:nvPr/>
        </p:nvSpPr>
        <p:spPr bwMode="auto">
          <a:xfrm>
            <a:off x="7362825" y="6873181"/>
            <a:ext cx="2947691"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sz="1350">
              <a:solidFill>
                <a:schemeClr val="bg1"/>
              </a:solidFill>
            </a:endParaRPr>
          </a:p>
        </p:txBody>
      </p:sp>
      <p:sp>
        <p:nvSpPr>
          <p:cNvPr id="20503" name="AutoShape 23"/>
          <p:cNvSpPr>
            <a:spLocks/>
          </p:cNvSpPr>
          <p:nvPr/>
        </p:nvSpPr>
        <p:spPr bwMode="auto">
          <a:xfrm>
            <a:off x="10483752" y="6873181"/>
            <a:ext cx="2947690"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alpha val="80000"/>
            </a:schemeClr>
          </a:solidFill>
          <a:ln>
            <a:noFill/>
          </a:ln>
          <a:effectLst/>
          <a:extLst/>
        </p:spPr>
        <p:txBody>
          <a:bodyPr lIns="0" tIns="0" rIns="0" bIns="0" anchor="ctr"/>
          <a:lstStyle/>
          <a:p>
            <a:endParaRPr lang="id-ID" sz="1350">
              <a:solidFill>
                <a:schemeClr val="bg1"/>
              </a:solidFill>
            </a:endParaRPr>
          </a:p>
        </p:txBody>
      </p:sp>
      <p:sp>
        <p:nvSpPr>
          <p:cNvPr id="20504" name="AutoShape 24"/>
          <p:cNvSpPr>
            <a:spLocks/>
          </p:cNvSpPr>
          <p:nvPr/>
        </p:nvSpPr>
        <p:spPr bwMode="auto">
          <a:xfrm>
            <a:off x="2122885" y="3527227"/>
            <a:ext cx="3652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Idea</a:t>
            </a:r>
            <a:endParaRPr lang="en-US" sz="1350">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5237560" y="3527227"/>
            <a:ext cx="133409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Communication</a:t>
            </a:r>
            <a:endParaRPr lang="en-US" sz="1350"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8359378" y="3527227"/>
            <a:ext cx="58310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Design</a:t>
            </a:r>
            <a:endParaRPr lang="en-US" sz="1350">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1446371" y="3527227"/>
            <a:ext cx="7456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Planning</a:t>
            </a:r>
            <a:endParaRPr lang="en-US" sz="1350">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349574"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4470500"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7591425"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0712351"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1125">
                <a:solidFill>
                  <a:schemeClr val="bg1"/>
                </a:solidFill>
              </a:rPr>
              <a:pPr algn="ctr" eaLnBrk="1">
                <a:lnSpc>
                  <a:spcPct val="100000"/>
                </a:lnSpc>
              </a:pPr>
              <a:t>160</a:t>
            </a:fld>
            <a:endParaRPr lang="en-US" sz="1350">
              <a:solidFill>
                <a:schemeClr val="bg1"/>
              </a:solidFill>
            </a:endParaRPr>
          </a:p>
        </p:txBody>
      </p:sp>
      <p:grpSp>
        <p:nvGrpSpPr>
          <p:cNvPr id="171010" name="Group 4"/>
          <p:cNvGrpSpPr>
            <a:grpSpLocks/>
          </p:cNvGrpSpPr>
          <p:nvPr/>
        </p:nvGrpSpPr>
        <p:grpSpPr bwMode="auto">
          <a:xfrm>
            <a:off x="1319213" y="3767437"/>
            <a:ext cx="6203454" cy="3816548"/>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168039" name="AutoShape 103"/>
          <p:cNvSpPr>
            <a:spLocks/>
          </p:cNvSpPr>
          <p:nvPr/>
        </p:nvSpPr>
        <p:spPr bwMode="auto">
          <a:xfrm>
            <a:off x="9392543" y="323433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9392544" y="3512939"/>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9392543" y="452467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9392544" y="4803279"/>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9392543" y="584626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9392544" y="6124873"/>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9392543" y="71669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9392544" y="7445574"/>
            <a:ext cx="3784402"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8462963" y="3238798"/>
            <a:ext cx="472381" cy="471488"/>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8048" name="AutoShape 112"/>
          <p:cNvSpPr>
            <a:spLocks/>
          </p:cNvSpPr>
          <p:nvPr/>
        </p:nvSpPr>
        <p:spPr bwMode="auto">
          <a:xfrm>
            <a:off x="8469214" y="4523780"/>
            <a:ext cx="472380" cy="472381"/>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8049" name="AutoShape 113"/>
          <p:cNvSpPr>
            <a:spLocks/>
          </p:cNvSpPr>
          <p:nvPr/>
        </p:nvSpPr>
        <p:spPr bwMode="auto">
          <a:xfrm>
            <a:off x="8462963" y="5845373"/>
            <a:ext cx="472381" cy="471488"/>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8050" name="AutoShape 114"/>
          <p:cNvSpPr>
            <a:spLocks/>
          </p:cNvSpPr>
          <p:nvPr/>
        </p:nvSpPr>
        <p:spPr bwMode="auto">
          <a:xfrm>
            <a:off x="8462963" y="7166075"/>
            <a:ext cx="472381" cy="472380"/>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8051" name="AutoShape 115"/>
          <p:cNvSpPr>
            <a:spLocks/>
          </p:cNvSpPr>
          <p:nvPr/>
        </p:nvSpPr>
        <p:spPr bwMode="auto">
          <a:xfrm>
            <a:off x="2831009" y="4604147"/>
            <a:ext cx="825996" cy="680442"/>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68052" name="AutoShape 116"/>
          <p:cNvSpPr>
            <a:spLocks/>
          </p:cNvSpPr>
          <p:nvPr/>
        </p:nvSpPr>
        <p:spPr bwMode="auto">
          <a:xfrm>
            <a:off x="2171105" y="5724823"/>
            <a:ext cx="800100" cy="935831"/>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68053" name="AutoShape 117"/>
          <p:cNvSpPr>
            <a:spLocks/>
          </p:cNvSpPr>
          <p:nvPr/>
        </p:nvSpPr>
        <p:spPr bwMode="auto">
          <a:xfrm>
            <a:off x="5775127" y="6075760"/>
            <a:ext cx="651867" cy="671513"/>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68054" name="AutoShape 118"/>
          <p:cNvSpPr>
            <a:spLocks/>
          </p:cNvSpPr>
          <p:nvPr/>
        </p:nvSpPr>
        <p:spPr bwMode="auto">
          <a:xfrm>
            <a:off x="3669507" y="5879307"/>
            <a:ext cx="1026022" cy="524173"/>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68055" name="AutoShape 119"/>
          <p:cNvSpPr>
            <a:spLocks/>
          </p:cNvSpPr>
          <p:nvPr/>
        </p:nvSpPr>
        <p:spPr bwMode="auto">
          <a:xfrm>
            <a:off x="3074790" y="4272856"/>
            <a:ext cx="469702" cy="742057"/>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56" name="AutoShape 120"/>
          <p:cNvSpPr>
            <a:spLocks/>
          </p:cNvSpPr>
          <p:nvPr/>
        </p:nvSpPr>
        <p:spPr bwMode="auto">
          <a:xfrm>
            <a:off x="2300586" y="5561410"/>
            <a:ext cx="469702" cy="742058"/>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57" name="AutoShape 121"/>
          <p:cNvSpPr>
            <a:spLocks/>
          </p:cNvSpPr>
          <p:nvPr/>
        </p:nvSpPr>
        <p:spPr bwMode="auto">
          <a:xfrm>
            <a:off x="4129386" y="5421214"/>
            <a:ext cx="468809" cy="74295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8058" name="AutoShape 122"/>
          <p:cNvSpPr>
            <a:spLocks/>
          </p:cNvSpPr>
          <p:nvPr/>
        </p:nvSpPr>
        <p:spPr bwMode="auto">
          <a:xfrm>
            <a:off x="5821562" y="5719466"/>
            <a:ext cx="469702" cy="742057"/>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1125">
                <a:solidFill>
                  <a:schemeClr val="bg1"/>
                </a:solidFill>
              </a:rPr>
              <a:pPr algn="ctr" eaLnBrk="1">
                <a:lnSpc>
                  <a:spcPct val="100000"/>
                </a:lnSpc>
              </a:pPr>
              <a:t>161</a:t>
            </a:fld>
            <a:endParaRPr lang="en-US" sz="1350">
              <a:solidFill>
                <a:schemeClr val="bg1"/>
              </a:solidFill>
            </a:endParaRPr>
          </a:p>
        </p:txBody>
      </p:sp>
      <p:sp>
        <p:nvSpPr>
          <p:cNvPr id="168964" name="AutoShape 4"/>
          <p:cNvSpPr>
            <a:spLocks/>
          </p:cNvSpPr>
          <p:nvPr/>
        </p:nvSpPr>
        <p:spPr bwMode="auto">
          <a:xfrm>
            <a:off x="1639789" y="2967336"/>
            <a:ext cx="11339810" cy="5581055"/>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bg1">
              <a:alpha val="11372"/>
            </a:schemeClr>
          </a:solidFill>
          <a:ln>
            <a:noFill/>
          </a:ln>
          <a:effectLst/>
          <a:extLst/>
        </p:spPr>
        <p:txBody>
          <a:bodyPr lIns="21431" tIns="21431" rIns="21431" bIns="21431" anchor="ctr"/>
          <a:lstStyle/>
          <a:p>
            <a:endParaRPr lang="id-ID" sz="1350">
              <a:solidFill>
                <a:schemeClr val="bg1"/>
              </a:solidFill>
            </a:endParaRPr>
          </a:p>
        </p:txBody>
      </p:sp>
      <p:sp>
        <p:nvSpPr>
          <p:cNvPr id="168965" name="AutoShape 5"/>
          <p:cNvSpPr>
            <a:spLocks/>
          </p:cNvSpPr>
          <p:nvPr/>
        </p:nvSpPr>
        <p:spPr bwMode="auto">
          <a:xfrm>
            <a:off x="6397526" y="3816548"/>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bg1"/>
              </a:solidFill>
            </a:endParaRPr>
          </a:p>
        </p:txBody>
      </p:sp>
      <p:sp>
        <p:nvSpPr>
          <p:cNvPr id="168966" name="AutoShape 6"/>
          <p:cNvSpPr>
            <a:spLocks/>
          </p:cNvSpPr>
          <p:nvPr/>
        </p:nvSpPr>
        <p:spPr bwMode="auto">
          <a:xfrm>
            <a:off x="6934200" y="567303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sz="1350">
              <a:solidFill>
                <a:schemeClr val="bg1"/>
              </a:solidFill>
            </a:endParaRPr>
          </a:p>
        </p:txBody>
      </p:sp>
      <p:sp>
        <p:nvSpPr>
          <p:cNvPr id="168967" name="AutoShape 7"/>
          <p:cNvSpPr>
            <a:spLocks/>
          </p:cNvSpPr>
          <p:nvPr/>
        </p:nvSpPr>
        <p:spPr bwMode="auto">
          <a:xfrm>
            <a:off x="10443568" y="6216849"/>
            <a:ext cx="1056383" cy="1056383"/>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sz="1350">
              <a:solidFill>
                <a:schemeClr val="bg1"/>
              </a:solidFill>
            </a:endParaRPr>
          </a:p>
        </p:txBody>
      </p:sp>
      <p:sp>
        <p:nvSpPr>
          <p:cNvPr id="168968" name="AutoShape 8"/>
          <p:cNvSpPr>
            <a:spLocks/>
          </p:cNvSpPr>
          <p:nvPr/>
        </p:nvSpPr>
        <p:spPr bwMode="auto">
          <a:xfrm>
            <a:off x="4683919" y="5882878"/>
            <a:ext cx="1304628" cy="1304628"/>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bg1"/>
              </a:solidFill>
            </a:endParaRPr>
          </a:p>
        </p:txBody>
      </p:sp>
      <p:sp>
        <p:nvSpPr>
          <p:cNvPr id="168969" name="AutoShape 9"/>
          <p:cNvSpPr>
            <a:spLocks/>
          </p:cNvSpPr>
          <p:nvPr/>
        </p:nvSpPr>
        <p:spPr bwMode="auto">
          <a:xfrm>
            <a:off x="2189858" y="3679031"/>
            <a:ext cx="1608236" cy="1608237"/>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bg1"/>
              </a:solidFill>
            </a:endParaRPr>
          </a:p>
        </p:txBody>
      </p:sp>
      <p:sp>
        <p:nvSpPr>
          <p:cNvPr id="168970" name="AutoShape 10"/>
          <p:cNvSpPr>
            <a:spLocks/>
          </p:cNvSpPr>
          <p:nvPr/>
        </p:nvSpPr>
        <p:spPr bwMode="auto">
          <a:xfrm>
            <a:off x="8584407" y="3695105"/>
            <a:ext cx="1849339" cy="1850231"/>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bg1"/>
              </a:solidFill>
            </a:endParaRPr>
          </a:p>
        </p:txBody>
      </p:sp>
      <p:sp>
        <p:nvSpPr>
          <p:cNvPr id="168971" name="AutoShape 11"/>
          <p:cNvSpPr>
            <a:spLocks/>
          </p:cNvSpPr>
          <p:nvPr/>
        </p:nvSpPr>
        <p:spPr bwMode="auto">
          <a:xfrm>
            <a:off x="2093417" y="5337275"/>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4433888" y="7279482"/>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6568976" y="6858001"/>
            <a:ext cx="1802904"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6036767" y="4974730"/>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8607624" y="5673031"/>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0070307" y="7279482"/>
            <a:ext cx="1802904"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8767466" y="4232673"/>
            <a:ext cx="1483221" cy="909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84%</a:t>
            </a:r>
            <a:endParaRPr lang="en-US" sz="1350">
              <a:solidFill>
                <a:schemeClr val="bg1"/>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2254151" y="4108550"/>
            <a:ext cx="1482329" cy="909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93%</a:t>
            </a:r>
            <a:endParaRPr lang="en-US" sz="1350" dirty="0">
              <a:solidFill>
                <a:schemeClr val="bg1"/>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4869657" y="6246317"/>
            <a:ext cx="93226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41%</a:t>
            </a:r>
            <a:endParaRPr lang="en-US" sz="1350">
              <a:solidFill>
                <a:schemeClr val="bg1"/>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6487717" y="4072831"/>
            <a:ext cx="892076"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63%</a:t>
            </a:r>
            <a:endParaRPr lang="en-US" sz="1350">
              <a:solidFill>
                <a:schemeClr val="bg1"/>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0523042" y="6419553"/>
            <a:ext cx="897434" cy="650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23%</a:t>
            </a:r>
            <a:endParaRPr lang="en-US" sz="1350">
              <a:solidFill>
                <a:schemeClr val="bg1"/>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6938665" y="5882879"/>
            <a:ext cx="1063526"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53%</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1125">
                <a:solidFill>
                  <a:schemeClr val="bg1"/>
                </a:solidFill>
              </a:rPr>
              <a:pPr algn="ctr" eaLnBrk="1">
                <a:lnSpc>
                  <a:spcPct val="100000"/>
                </a:lnSpc>
              </a:pPr>
              <a:t>162</a:t>
            </a:fld>
            <a:endParaRPr lang="en-US" sz="1350">
              <a:solidFill>
                <a:schemeClr val="bg1"/>
              </a:solidFill>
            </a:endParaRPr>
          </a:p>
        </p:txBody>
      </p:sp>
      <p:grpSp>
        <p:nvGrpSpPr>
          <p:cNvPr id="173058" name="Group 4"/>
          <p:cNvGrpSpPr>
            <a:grpSpLocks/>
          </p:cNvGrpSpPr>
          <p:nvPr/>
        </p:nvGrpSpPr>
        <p:grpSpPr bwMode="auto">
          <a:xfrm>
            <a:off x="4228506" y="3339704"/>
            <a:ext cx="6096298" cy="3372743"/>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173059" name="Group 10"/>
          <p:cNvGrpSpPr>
            <a:grpSpLocks/>
          </p:cNvGrpSpPr>
          <p:nvPr/>
        </p:nvGrpSpPr>
        <p:grpSpPr bwMode="auto">
          <a:xfrm>
            <a:off x="2589015" y="3277196"/>
            <a:ext cx="1163539" cy="1163539"/>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sp>
        <p:nvSpPr>
          <p:cNvPr id="169997" name="AutoShape 13"/>
          <p:cNvSpPr>
            <a:spLocks/>
          </p:cNvSpPr>
          <p:nvPr/>
        </p:nvSpPr>
        <p:spPr bwMode="auto">
          <a:xfrm>
            <a:off x="5380435" y="4692551"/>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69998" name="AutoShape 14"/>
          <p:cNvSpPr>
            <a:spLocks/>
          </p:cNvSpPr>
          <p:nvPr/>
        </p:nvSpPr>
        <p:spPr bwMode="auto">
          <a:xfrm>
            <a:off x="3782020" y="3766542"/>
            <a:ext cx="1648421" cy="928688"/>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nvGrpSpPr>
          <p:cNvPr id="173062" name="Group 15"/>
          <p:cNvGrpSpPr>
            <a:grpSpLocks/>
          </p:cNvGrpSpPr>
          <p:nvPr/>
        </p:nvGrpSpPr>
        <p:grpSpPr bwMode="auto">
          <a:xfrm>
            <a:off x="10811470" y="3454897"/>
            <a:ext cx="1162646" cy="1162646"/>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sp>
        <p:nvSpPr>
          <p:cNvPr id="170002" name="AutoShape 18"/>
          <p:cNvSpPr>
            <a:spLocks/>
          </p:cNvSpPr>
          <p:nvPr/>
        </p:nvSpPr>
        <p:spPr bwMode="auto">
          <a:xfrm>
            <a:off x="9631859" y="5917705"/>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0003" name="AutoShape 19"/>
          <p:cNvSpPr>
            <a:spLocks/>
          </p:cNvSpPr>
          <p:nvPr/>
        </p:nvSpPr>
        <p:spPr bwMode="auto">
          <a:xfrm>
            <a:off x="9650611" y="4045149"/>
            <a:ext cx="1125141" cy="1872556"/>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70004" name="AutoShape 20"/>
          <p:cNvSpPr>
            <a:spLocks/>
          </p:cNvSpPr>
          <p:nvPr/>
        </p:nvSpPr>
        <p:spPr bwMode="auto">
          <a:xfrm>
            <a:off x="2997995" y="4771132"/>
            <a:ext cx="69562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Canada</a:t>
            </a:r>
            <a:endParaRPr lang="en-US" sz="1350">
              <a:solidFill>
                <a:schemeClr val="bg1"/>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538884" y="5136357"/>
            <a:ext cx="215473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0810579" y="4987231"/>
            <a:ext cx="75634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Australia</a:t>
            </a:r>
            <a:endParaRPr lang="en-US" sz="1350">
              <a:solidFill>
                <a:schemeClr val="bg1"/>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0810578" y="5323880"/>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4186536" y="6782099"/>
            <a:ext cx="1158180" cy="1158180"/>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sp>
        <p:nvSpPr>
          <p:cNvPr id="170011" name="AutoShape 27"/>
          <p:cNvSpPr>
            <a:spLocks/>
          </p:cNvSpPr>
          <p:nvPr/>
        </p:nvSpPr>
        <p:spPr bwMode="auto">
          <a:xfrm>
            <a:off x="6127850" y="5848946"/>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70012" name="AutoShape 28"/>
          <p:cNvSpPr>
            <a:spLocks/>
          </p:cNvSpPr>
          <p:nvPr/>
        </p:nvSpPr>
        <p:spPr bwMode="auto">
          <a:xfrm>
            <a:off x="4883944" y="5877521"/>
            <a:ext cx="1245692" cy="880467"/>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nvGrpSpPr>
          <p:cNvPr id="173072" name="Group 29"/>
          <p:cNvGrpSpPr>
            <a:grpSpLocks/>
          </p:cNvGrpSpPr>
          <p:nvPr/>
        </p:nvGrpSpPr>
        <p:grpSpPr bwMode="auto">
          <a:xfrm>
            <a:off x="8120064" y="6782098"/>
            <a:ext cx="1152823" cy="1151930"/>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grpSp>
      <p:sp>
        <p:nvSpPr>
          <p:cNvPr id="170016" name="AutoShape 32"/>
          <p:cNvSpPr>
            <a:spLocks/>
          </p:cNvSpPr>
          <p:nvPr/>
        </p:nvSpPr>
        <p:spPr bwMode="auto">
          <a:xfrm>
            <a:off x="8426351" y="4623793"/>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70017" name="AutoShape 33"/>
          <p:cNvSpPr>
            <a:spLocks/>
          </p:cNvSpPr>
          <p:nvPr/>
        </p:nvSpPr>
        <p:spPr bwMode="auto">
          <a:xfrm>
            <a:off x="8276333" y="4755952"/>
            <a:ext cx="191988" cy="2037755"/>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170018" name="AutoShape 34"/>
          <p:cNvSpPr>
            <a:spLocks/>
          </p:cNvSpPr>
          <p:nvPr/>
        </p:nvSpPr>
        <p:spPr bwMode="auto">
          <a:xfrm>
            <a:off x="9769376" y="6824067"/>
            <a:ext cx="502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Africa</a:t>
            </a:r>
            <a:endParaRPr lang="en-US" sz="1350">
              <a:solidFill>
                <a:schemeClr val="bg1"/>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9769376" y="7160716"/>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3045322" y="6879431"/>
            <a:ext cx="648296"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Europe</a:t>
            </a:r>
            <a:endParaRPr lang="en-US" sz="1350">
              <a:solidFill>
                <a:schemeClr val="bg1"/>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538884" y="7244656"/>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1125">
                <a:solidFill>
                  <a:schemeClr val="bg1"/>
                </a:solidFill>
              </a:rPr>
              <a:pPr algn="ctr" eaLnBrk="1">
                <a:lnSpc>
                  <a:spcPct val="100000"/>
                </a:lnSpc>
              </a:pPr>
              <a:t>163</a:t>
            </a:fld>
            <a:endParaRPr lang="en-US" sz="1350">
              <a:solidFill>
                <a:schemeClr val="bg1"/>
              </a:solidFill>
            </a:endParaRPr>
          </a:p>
        </p:txBody>
      </p:sp>
      <p:grpSp>
        <p:nvGrpSpPr>
          <p:cNvPr id="174082" name="Group 4"/>
          <p:cNvGrpSpPr>
            <a:grpSpLocks/>
          </p:cNvGrpSpPr>
          <p:nvPr/>
        </p:nvGrpSpPr>
        <p:grpSpPr bwMode="auto">
          <a:xfrm>
            <a:off x="3582889" y="3196828"/>
            <a:ext cx="7299127" cy="4038005"/>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171018" name="AutoShape 10"/>
          <p:cNvSpPr>
            <a:spLocks/>
          </p:cNvSpPr>
          <p:nvPr/>
        </p:nvSpPr>
        <p:spPr bwMode="auto">
          <a:xfrm>
            <a:off x="4628555" y="4267498"/>
            <a:ext cx="159842" cy="15984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1019" name="AutoShape 11"/>
          <p:cNvSpPr>
            <a:spLocks/>
          </p:cNvSpPr>
          <p:nvPr/>
        </p:nvSpPr>
        <p:spPr bwMode="auto">
          <a:xfrm>
            <a:off x="5431333" y="465147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1020" name="AutoShape 12"/>
          <p:cNvSpPr>
            <a:spLocks/>
          </p:cNvSpPr>
          <p:nvPr/>
        </p:nvSpPr>
        <p:spPr bwMode="auto">
          <a:xfrm>
            <a:off x="5702796" y="5850732"/>
            <a:ext cx="159842" cy="159842"/>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1021" name="AutoShape 13"/>
          <p:cNvSpPr>
            <a:spLocks/>
          </p:cNvSpPr>
          <p:nvPr/>
        </p:nvSpPr>
        <p:spPr bwMode="auto">
          <a:xfrm>
            <a:off x="7455694" y="549979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1022" name="AutoShape 14"/>
          <p:cNvSpPr>
            <a:spLocks/>
          </p:cNvSpPr>
          <p:nvPr/>
        </p:nvSpPr>
        <p:spPr bwMode="auto">
          <a:xfrm>
            <a:off x="6166247" y="3475434"/>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1023" name="AutoShape 15"/>
          <p:cNvSpPr>
            <a:spLocks/>
          </p:cNvSpPr>
          <p:nvPr/>
        </p:nvSpPr>
        <p:spPr bwMode="auto">
          <a:xfrm>
            <a:off x="9468445" y="3780830"/>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1024" name="AutoShape 16"/>
          <p:cNvSpPr>
            <a:spLocks/>
          </p:cNvSpPr>
          <p:nvPr/>
        </p:nvSpPr>
        <p:spPr bwMode="auto">
          <a:xfrm>
            <a:off x="9989046" y="626685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1025" name="AutoShape 17"/>
          <p:cNvSpPr>
            <a:spLocks/>
          </p:cNvSpPr>
          <p:nvPr/>
        </p:nvSpPr>
        <p:spPr bwMode="auto">
          <a:xfrm>
            <a:off x="1322785" y="7592914"/>
            <a:ext cx="11907739"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350467" y="3902273"/>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27" name="AutoShape 19"/>
          <p:cNvSpPr>
            <a:spLocks/>
          </p:cNvSpPr>
          <p:nvPr/>
        </p:nvSpPr>
        <p:spPr bwMode="auto">
          <a:xfrm>
            <a:off x="1796058" y="3929062"/>
            <a:ext cx="64204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Jakarta</a:t>
            </a:r>
            <a:endParaRPr lang="en-US" sz="1350">
              <a:solidFill>
                <a:schemeClr val="bg1"/>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350467" y="4523780"/>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29" name="AutoShape 21"/>
          <p:cNvSpPr>
            <a:spLocks/>
          </p:cNvSpPr>
          <p:nvPr/>
        </p:nvSpPr>
        <p:spPr bwMode="auto">
          <a:xfrm>
            <a:off x="1796058" y="4550569"/>
            <a:ext cx="4598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Perth</a:t>
            </a:r>
            <a:endParaRPr lang="en-US" sz="1350">
              <a:solidFill>
                <a:schemeClr val="bg1"/>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350467" y="5145286"/>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31" name="AutoShape 23"/>
          <p:cNvSpPr>
            <a:spLocks/>
          </p:cNvSpPr>
          <p:nvPr/>
        </p:nvSpPr>
        <p:spPr bwMode="auto">
          <a:xfrm>
            <a:off x="1796058" y="5172075"/>
            <a:ext cx="5866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Florida</a:t>
            </a:r>
            <a:endParaRPr lang="en-US" sz="1350">
              <a:solidFill>
                <a:schemeClr val="bg1"/>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350467" y="5766792"/>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33" name="AutoShape 25"/>
          <p:cNvSpPr>
            <a:spLocks/>
          </p:cNvSpPr>
          <p:nvPr/>
        </p:nvSpPr>
        <p:spPr bwMode="auto">
          <a:xfrm>
            <a:off x="1796058" y="5793581"/>
            <a:ext cx="89922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Melbourne</a:t>
            </a:r>
            <a:endParaRPr lang="en-US" sz="1350">
              <a:solidFill>
                <a:schemeClr val="bg1"/>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350467" y="6388298"/>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35" name="AutoShape 27"/>
          <p:cNvSpPr>
            <a:spLocks/>
          </p:cNvSpPr>
          <p:nvPr/>
        </p:nvSpPr>
        <p:spPr bwMode="auto">
          <a:xfrm>
            <a:off x="1796058" y="6415087"/>
            <a:ext cx="794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York</a:t>
            </a:r>
            <a:endParaRPr lang="en-US" sz="1350">
              <a:solidFill>
                <a:schemeClr val="bg1"/>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11873211" y="3902273"/>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37" name="AutoShape 29"/>
          <p:cNvSpPr>
            <a:spLocks/>
          </p:cNvSpPr>
          <p:nvPr/>
        </p:nvSpPr>
        <p:spPr bwMode="auto">
          <a:xfrm>
            <a:off x="12318802" y="3929062"/>
            <a:ext cx="64293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Jakarta</a:t>
            </a:r>
            <a:endParaRPr lang="en-US" sz="1350">
              <a:solidFill>
                <a:schemeClr val="bg1"/>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11873211" y="4523780"/>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39" name="AutoShape 31"/>
          <p:cNvSpPr>
            <a:spLocks/>
          </p:cNvSpPr>
          <p:nvPr/>
        </p:nvSpPr>
        <p:spPr bwMode="auto">
          <a:xfrm>
            <a:off x="12318802" y="4550569"/>
            <a:ext cx="46077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Perth</a:t>
            </a:r>
            <a:endParaRPr lang="en-US" sz="1350">
              <a:solidFill>
                <a:schemeClr val="bg1"/>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11873211" y="5145286"/>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41" name="AutoShape 33"/>
          <p:cNvSpPr>
            <a:spLocks/>
          </p:cNvSpPr>
          <p:nvPr/>
        </p:nvSpPr>
        <p:spPr bwMode="auto">
          <a:xfrm>
            <a:off x="12318802" y="5172075"/>
            <a:ext cx="5875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Florida</a:t>
            </a:r>
            <a:endParaRPr lang="en-US" sz="1350">
              <a:solidFill>
                <a:schemeClr val="bg1"/>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11873211" y="5766792"/>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43" name="AutoShape 35"/>
          <p:cNvSpPr>
            <a:spLocks/>
          </p:cNvSpPr>
          <p:nvPr/>
        </p:nvSpPr>
        <p:spPr bwMode="auto">
          <a:xfrm>
            <a:off x="12318802" y="5793581"/>
            <a:ext cx="90011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Melbourne</a:t>
            </a:r>
            <a:endParaRPr lang="en-US" sz="1350">
              <a:solidFill>
                <a:schemeClr val="bg1"/>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11873211" y="6388298"/>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1045" name="AutoShape 37"/>
          <p:cNvSpPr>
            <a:spLocks/>
          </p:cNvSpPr>
          <p:nvPr/>
        </p:nvSpPr>
        <p:spPr bwMode="auto">
          <a:xfrm>
            <a:off x="12318802" y="6415087"/>
            <a:ext cx="79563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York</a:t>
            </a:r>
            <a:endParaRPr lang="en-US" sz="1350">
              <a:solidFill>
                <a:schemeClr val="bg1"/>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5511701" y="4731842"/>
            <a:ext cx="2023467" cy="848321"/>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6246614" y="3555802"/>
            <a:ext cx="1288554" cy="20243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7535169" y="3861196"/>
            <a:ext cx="2012752" cy="1718966"/>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7535168" y="5580163"/>
            <a:ext cx="2534246" cy="7670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5511702" y="4731842"/>
            <a:ext cx="270569" cy="119925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5511702" y="3861197"/>
            <a:ext cx="4036219" cy="87064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4708029" y="4347865"/>
            <a:ext cx="1074242" cy="158323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4708030" y="4347866"/>
            <a:ext cx="803672" cy="38397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6508255" y="4538962"/>
            <a:ext cx="333077" cy="333077"/>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1055" name="AutoShape 47"/>
          <p:cNvSpPr>
            <a:spLocks/>
          </p:cNvSpPr>
          <p:nvPr/>
        </p:nvSpPr>
        <p:spPr bwMode="auto">
          <a:xfrm rot="1133740">
            <a:off x="7163693" y="3729037"/>
            <a:ext cx="333971" cy="333971"/>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1056" name="AutoShape 48"/>
          <p:cNvSpPr>
            <a:spLocks/>
          </p:cNvSpPr>
          <p:nvPr/>
        </p:nvSpPr>
        <p:spPr bwMode="auto">
          <a:xfrm rot="-5233627">
            <a:off x="9295656" y="5682406"/>
            <a:ext cx="333078" cy="333971"/>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1057" name="AutoShape 49"/>
          <p:cNvSpPr>
            <a:spLocks/>
          </p:cNvSpPr>
          <p:nvPr/>
        </p:nvSpPr>
        <p:spPr bwMode="auto">
          <a:xfrm rot="426024">
            <a:off x="7926289" y="4305896"/>
            <a:ext cx="333971" cy="333078"/>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5" name="Group 1"/>
          <p:cNvGrpSpPr>
            <a:grpSpLocks/>
          </p:cNvGrpSpPr>
          <p:nvPr/>
        </p:nvGrpSpPr>
        <p:grpSpPr bwMode="auto">
          <a:xfrm>
            <a:off x="927201" y="2142232"/>
            <a:ext cx="7194649" cy="3980855"/>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172039" name="AutoShape 7"/>
          <p:cNvSpPr>
            <a:spLocks/>
          </p:cNvSpPr>
          <p:nvPr/>
        </p:nvSpPr>
        <p:spPr bwMode="auto">
          <a:xfrm>
            <a:off x="1957686" y="319772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2040" name="AutoShape 8"/>
          <p:cNvSpPr>
            <a:spLocks/>
          </p:cNvSpPr>
          <p:nvPr/>
        </p:nvSpPr>
        <p:spPr bwMode="auto">
          <a:xfrm>
            <a:off x="2748857" y="3577233"/>
            <a:ext cx="158055" cy="158056"/>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2041" name="AutoShape 9"/>
          <p:cNvSpPr>
            <a:spLocks/>
          </p:cNvSpPr>
          <p:nvPr/>
        </p:nvSpPr>
        <p:spPr bwMode="auto">
          <a:xfrm>
            <a:off x="3016747" y="475863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2042" name="AutoShape 10"/>
          <p:cNvSpPr>
            <a:spLocks/>
          </p:cNvSpPr>
          <p:nvPr/>
        </p:nvSpPr>
        <p:spPr bwMode="auto">
          <a:xfrm>
            <a:off x="4744641" y="4413052"/>
            <a:ext cx="158056" cy="158056"/>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2043" name="AutoShape 11"/>
          <p:cNvSpPr>
            <a:spLocks/>
          </p:cNvSpPr>
          <p:nvPr/>
        </p:nvSpPr>
        <p:spPr bwMode="auto">
          <a:xfrm>
            <a:off x="3473947" y="2417267"/>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2044" name="AutoShape 12"/>
          <p:cNvSpPr>
            <a:spLocks/>
          </p:cNvSpPr>
          <p:nvPr/>
        </p:nvSpPr>
        <p:spPr bwMode="auto">
          <a:xfrm>
            <a:off x="6727925" y="2718198"/>
            <a:ext cx="158055" cy="158056"/>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2045" name="AutoShape 13"/>
          <p:cNvSpPr>
            <a:spLocks/>
          </p:cNvSpPr>
          <p:nvPr/>
        </p:nvSpPr>
        <p:spPr bwMode="auto">
          <a:xfrm>
            <a:off x="7241382" y="5168504"/>
            <a:ext cx="158056" cy="158056"/>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cxnSp>
        <p:nvCxnSpPr>
          <p:cNvPr id="172046" name="AutoShape 14"/>
          <p:cNvCxnSpPr>
            <a:cxnSpLocks noChangeShapeType="1"/>
            <a:stCxn id="172040" idx="0"/>
            <a:endCxn id="172042" idx="0"/>
          </p:cNvCxnSpPr>
          <p:nvPr/>
        </p:nvCxnSpPr>
        <p:spPr bwMode="auto">
          <a:xfrm>
            <a:off x="2828330" y="3655815"/>
            <a:ext cx="1994892" cy="83581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3552529" y="2496741"/>
            <a:ext cx="1270694" cy="199489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4823223" y="2797672"/>
            <a:ext cx="1984177" cy="1693961"/>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4823222" y="4491633"/>
            <a:ext cx="2497634" cy="75634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2828331" y="3655815"/>
            <a:ext cx="266998" cy="118139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2828330" y="2797672"/>
            <a:ext cx="3979069" cy="85814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037160" y="3277195"/>
            <a:ext cx="1058168" cy="156001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037160" y="3277196"/>
            <a:ext cx="791171" cy="378619"/>
          </a:xfrm>
          <a:prstGeom prst="straightConnector1">
            <a:avLst/>
          </a:prstGeom>
          <a:noFill/>
          <a:ln w="25400" cap="flat" cmpd="sng">
            <a:solidFill>
              <a:srgbClr val="DCDEE0"/>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3811042" y="3466060"/>
            <a:ext cx="328613" cy="327719"/>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2055" name="AutoShape 23"/>
          <p:cNvSpPr>
            <a:spLocks/>
          </p:cNvSpPr>
          <p:nvPr/>
        </p:nvSpPr>
        <p:spPr bwMode="auto">
          <a:xfrm rot="1133740">
            <a:off x="4457104" y="2667298"/>
            <a:ext cx="328613" cy="328613"/>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2056" name="AutoShape 24"/>
          <p:cNvSpPr>
            <a:spLocks/>
          </p:cNvSpPr>
          <p:nvPr/>
        </p:nvSpPr>
        <p:spPr bwMode="auto">
          <a:xfrm rot="-5233627">
            <a:off x="6558707" y="4592985"/>
            <a:ext cx="327720" cy="328613"/>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2057" name="AutoShape 25"/>
          <p:cNvSpPr>
            <a:spLocks/>
          </p:cNvSpPr>
          <p:nvPr/>
        </p:nvSpPr>
        <p:spPr bwMode="auto">
          <a:xfrm rot="426024">
            <a:off x="5208985" y="3236119"/>
            <a:ext cx="328613" cy="328613"/>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2141" name="AutoShape 109"/>
          <p:cNvSpPr>
            <a:spLocks/>
          </p:cNvSpPr>
          <p:nvPr/>
        </p:nvSpPr>
        <p:spPr bwMode="auto">
          <a:xfrm>
            <a:off x="8979992" y="2368154"/>
            <a:ext cx="4371082"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bg1"/>
                </a:solidFill>
              </a:rPr>
              <a:t>”</a:t>
            </a:r>
            <a:r>
              <a:rPr lang="en-US" altLang="ja-JP" sz="3544" dirty="0">
                <a:solidFill>
                  <a:schemeClr val="bg1"/>
                </a:solidFill>
              </a:rPr>
              <a:t>Human intelligence as you can find advertising agency.</a:t>
            </a:r>
            <a:r>
              <a:rPr lang="ja-JP" altLang="en-US" sz="3544" dirty="0">
                <a:solidFill>
                  <a:schemeClr val="bg1"/>
                </a:solidFill>
              </a:rPr>
              <a:t>”</a:t>
            </a:r>
            <a:endParaRPr lang="en-US" sz="1350" dirty="0">
              <a:solidFill>
                <a:schemeClr val="bg1"/>
              </a:solidFill>
            </a:endParaRPr>
          </a:p>
        </p:txBody>
      </p:sp>
      <p:sp>
        <p:nvSpPr>
          <p:cNvPr id="172142" name="AutoShape 110"/>
          <p:cNvSpPr>
            <a:spLocks/>
          </p:cNvSpPr>
          <p:nvPr/>
        </p:nvSpPr>
        <p:spPr bwMode="auto">
          <a:xfrm>
            <a:off x="9002317" y="4378226"/>
            <a:ext cx="4370189"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81730981"/>
              </p:ext>
            </p:extLst>
          </p:nvPr>
        </p:nvGraphicFramePr>
        <p:xfrm>
          <a:off x="1201424" y="6723176"/>
          <a:ext cx="12149652" cy="1858896"/>
        </p:xfrm>
        <a:graphic>
          <a:graphicData uri="http://schemas.openxmlformats.org/drawingml/2006/table">
            <a:tbl>
              <a:tblPr firstRow="1" bandRow="1">
                <a:tableStyleId>{5C22544A-7EE6-4342-B048-85BDC9FD1C3A}</a:tableStyleId>
              </a:tblPr>
              <a:tblGrid>
                <a:gridCol w="2024942"/>
                <a:gridCol w="2024942"/>
                <a:gridCol w="2024942"/>
                <a:gridCol w="2024942"/>
                <a:gridCol w="2024942"/>
                <a:gridCol w="2024942"/>
              </a:tblGrid>
              <a:tr h="464724">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Address</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Address</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rPr>
                        <a:t>Address</a:t>
                      </a:r>
                      <a:endParaRPr lang="id-ID" sz="1400" dirty="0">
                        <a:solidFill>
                          <a:schemeClr val="tx2"/>
                        </a:solidFill>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64724">
                <a:tc>
                  <a:txBody>
                    <a:bodyPr/>
                    <a:lstStyle/>
                    <a:p>
                      <a:pPr algn="ctr"/>
                      <a:r>
                        <a:rPr lang="id-ID" sz="1100" dirty="0" smtClean="0">
                          <a:solidFill>
                            <a:schemeClr val="bg1"/>
                          </a:solidFill>
                          <a:latin typeface="Roboto" panose="02000000000000000000" pitchFamily="2" charset="0"/>
                          <a:ea typeface="Roboto" panose="02000000000000000000" pitchFamily="2" charset="0"/>
                        </a:rPr>
                        <a:t>Cairo</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Mexico City</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Japan</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464724">
                <a:tc>
                  <a:txBody>
                    <a:bodyPr/>
                    <a:lstStyle/>
                    <a:p>
                      <a:pPr algn="ctr"/>
                      <a:r>
                        <a:rPr lang="id-ID" sz="1100" dirty="0" smtClean="0">
                          <a:solidFill>
                            <a:schemeClr val="bg1"/>
                          </a:solidFill>
                          <a:latin typeface="Roboto" panose="02000000000000000000" pitchFamily="2" charset="0"/>
                          <a:ea typeface="Roboto" panose="02000000000000000000" pitchFamily="2" charset="0"/>
                        </a:rPr>
                        <a:t>Jakarta</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Mumbai</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Seoul</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464724">
                <a:tc>
                  <a:txBody>
                    <a:bodyPr/>
                    <a:lstStyle/>
                    <a:p>
                      <a:pPr algn="ctr"/>
                      <a:r>
                        <a:rPr lang="id-ID" sz="1100" dirty="0" smtClean="0">
                          <a:solidFill>
                            <a:schemeClr val="bg1"/>
                          </a:solidFill>
                          <a:latin typeface="Roboto" panose="02000000000000000000" pitchFamily="2" charset="0"/>
                          <a:ea typeface="Roboto" panose="02000000000000000000" pitchFamily="2" charset="0"/>
                        </a:rPr>
                        <a:t>London</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New York</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123 Anywhere</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bg1"/>
                          </a:solidFill>
                          <a:latin typeface="Roboto" panose="02000000000000000000" pitchFamily="2" charset="0"/>
                          <a:ea typeface="Roboto" panose="02000000000000000000" pitchFamily="2" charset="0"/>
                        </a:rPr>
                        <a:t>Tokyo</a:t>
                      </a:r>
                      <a:endParaRPr lang="id-ID" sz="1100" dirty="0">
                        <a:solidFill>
                          <a:schemeClr val="bg1"/>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bg1"/>
                          </a:solidFill>
                          <a:latin typeface="Roboto" panose="02000000000000000000" pitchFamily="2" charset="0"/>
                          <a:ea typeface="Roboto" panose="02000000000000000000" pitchFamily="2" charset="0"/>
                        </a:rPr>
                        <a:t>123 Anywhere</a:t>
                      </a:r>
                    </a:p>
                  </a:txBody>
                  <a:tcPr marL="51435" marR="51435" marT="25718" marB="25718" anchor="ctr">
                    <a:lnT w="12700" cap="flat" cmpd="sng" algn="ctr">
                      <a:solidFill>
                        <a:schemeClr val="bg1"/>
                      </a:solidFill>
                      <a:prstDash val="solid"/>
                      <a:round/>
                      <a:headEnd type="none" w="med" len="med"/>
                      <a:tailEnd type="none" w="med" len="med"/>
                    </a:lnT>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1125">
                <a:solidFill>
                  <a:schemeClr val="bg1"/>
                </a:solidFill>
              </a:rPr>
              <a:pPr algn="ctr" eaLnBrk="1">
                <a:lnSpc>
                  <a:spcPct val="100000"/>
                </a:lnSpc>
              </a:pPr>
              <a:t>165</a:t>
            </a:fld>
            <a:endParaRPr lang="en-US" sz="1350">
              <a:solidFill>
                <a:schemeClr val="bg1"/>
              </a:solidFill>
            </a:endParaRPr>
          </a:p>
        </p:txBody>
      </p:sp>
      <p:sp>
        <p:nvSpPr>
          <p:cNvPr id="173060" name="AutoShape 4"/>
          <p:cNvSpPr>
            <a:spLocks/>
          </p:cNvSpPr>
          <p:nvPr/>
        </p:nvSpPr>
        <p:spPr bwMode="auto">
          <a:xfrm>
            <a:off x="3919538" y="3664744"/>
            <a:ext cx="4449664" cy="2788742"/>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61" name="AutoShape 5"/>
          <p:cNvSpPr>
            <a:spLocks/>
          </p:cNvSpPr>
          <p:nvPr/>
        </p:nvSpPr>
        <p:spPr bwMode="auto">
          <a:xfrm>
            <a:off x="884337" y="3426322"/>
            <a:ext cx="3949601" cy="4299644"/>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62" name="AutoShape 6"/>
          <p:cNvSpPr>
            <a:spLocks/>
          </p:cNvSpPr>
          <p:nvPr/>
        </p:nvSpPr>
        <p:spPr bwMode="auto">
          <a:xfrm>
            <a:off x="7080647" y="6467773"/>
            <a:ext cx="974229" cy="806351"/>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73063" name="AutoShape 7"/>
          <p:cNvSpPr>
            <a:spLocks/>
          </p:cNvSpPr>
          <p:nvPr/>
        </p:nvSpPr>
        <p:spPr bwMode="auto">
          <a:xfrm>
            <a:off x="3740944" y="5096173"/>
            <a:ext cx="1614488" cy="1775222"/>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73064" name="AutoShape 8"/>
          <p:cNvSpPr>
            <a:spLocks/>
          </p:cNvSpPr>
          <p:nvPr/>
        </p:nvSpPr>
        <p:spPr bwMode="auto">
          <a:xfrm>
            <a:off x="9504165" y="3326309"/>
            <a:ext cx="1987748"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9504165" y="5883772"/>
            <a:ext cx="1987748"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9504164" y="4435377"/>
            <a:ext cx="3429000" cy="116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9504164"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68" name="AutoShape 12"/>
          <p:cNvSpPr>
            <a:spLocks/>
          </p:cNvSpPr>
          <p:nvPr/>
        </p:nvSpPr>
        <p:spPr bwMode="auto">
          <a:xfrm>
            <a:off x="9834563"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69" name="AutoShape 13"/>
          <p:cNvSpPr>
            <a:spLocks/>
          </p:cNvSpPr>
          <p:nvPr/>
        </p:nvSpPr>
        <p:spPr bwMode="auto">
          <a:xfrm>
            <a:off x="10165855"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0" name="AutoShape 14"/>
          <p:cNvSpPr>
            <a:spLocks/>
          </p:cNvSpPr>
          <p:nvPr/>
        </p:nvSpPr>
        <p:spPr bwMode="auto">
          <a:xfrm>
            <a:off x="10497146"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1" name="AutoShape 15"/>
          <p:cNvSpPr>
            <a:spLocks/>
          </p:cNvSpPr>
          <p:nvPr/>
        </p:nvSpPr>
        <p:spPr bwMode="auto">
          <a:xfrm>
            <a:off x="10828438"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2" name="AutoShape 16"/>
          <p:cNvSpPr>
            <a:spLocks/>
          </p:cNvSpPr>
          <p:nvPr/>
        </p:nvSpPr>
        <p:spPr bwMode="auto">
          <a:xfrm>
            <a:off x="11158837"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3" name="AutoShape 17"/>
          <p:cNvSpPr>
            <a:spLocks/>
          </p:cNvSpPr>
          <p:nvPr/>
        </p:nvSpPr>
        <p:spPr bwMode="auto">
          <a:xfrm>
            <a:off x="11499950"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4" name="AutoShape 18"/>
          <p:cNvSpPr>
            <a:spLocks/>
          </p:cNvSpPr>
          <p:nvPr/>
        </p:nvSpPr>
        <p:spPr bwMode="auto">
          <a:xfrm>
            <a:off x="11831240"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3075" name="AutoShape 19"/>
          <p:cNvSpPr>
            <a:spLocks/>
          </p:cNvSpPr>
          <p:nvPr/>
        </p:nvSpPr>
        <p:spPr bwMode="auto">
          <a:xfrm>
            <a:off x="12162533"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73076" name="AutoShape 20"/>
          <p:cNvSpPr>
            <a:spLocks/>
          </p:cNvSpPr>
          <p:nvPr/>
        </p:nvSpPr>
        <p:spPr bwMode="auto">
          <a:xfrm>
            <a:off x="12483108"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73077" name="AutoShape 21"/>
          <p:cNvSpPr>
            <a:spLocks/>
          </p:cNvSpPr>
          <p:nvPr/>
        </p:nvSpPr>
        <p:spPr bwMode="auto">
          <a:xfrm>
            <a:off x="9504164"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78" name="AutoShape 22"/>
          <p:cNvSpPr>
            <a:spLocks/>
          </p:cNvSpPr>
          <p:nvPr/>
        </p:nvSpPr>
        <p:spPr bwMode="auto">
          <a:xfrm>
            <a:off x="9837242"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79" name="AutoShape 23"/>
          <p:cNvSpPr>
            <a:spLocks/>
          </p:cNvSpPr>
          <p:nvPr/>
        </p:nvSpPr>
        <p:spPr bwMode="auto">
          <a:xfrm>
            <a:off x="10170320" y="6385620"/>
            <a:ext cx="252710" cy="468809"/>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80" name="AutoShape 24"/>
          <p:cNvSpPr>
            <a:spLocks/>
          </p:cNvSpPr>
          <p:nvPr/>
        </p:nvSpPr>
        <p:spPr bwMode="auto">
          <a:xfrm>
            <a:off x="10504289"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81" name="AutoShape 25"/>
          <p:cNvSpPr>
            <a:spLocks/>
          </p:cNvSpPr>
          <p:nvPr/>
        </p:nvSpPr>
        <p:spPr bwMode="auto">
          <a:xfrm>
            <a:off x="1083736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82" name="AutoShape 26"/>
          <p:cNvSpPr>
            <a:spLocks/>
          </p:cNvSpPr>
          <p:nvPr/>
        </p:nvSpPr>
        <p:spPr bwMode="auto">
          <a:xfrm>
            <a:off x="11170445" y="6385620"/>
            <a:ext cx="252710" cy="468809"/>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83" name="AutoShape 27"/>
          <p:cNvSpPr>
            <a:spLocks/>
          </p:cNvSpPr>
          <p:nvPr/>
        </p:nvSpPr>
        <p:spPr bwMode="auto">
          <a:xfrm>
            <a:off x="11504414"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3084" name="AutoShape 28"/>
          <p:cNvSpPr>
            <a:spLocks/>
          </p:cNvSpPr>
          <p:nvPr/>
        </p:nvSpPr>
        <p:spPr bwMode="auto">
          <a:xfrm>
            <a:off x="11842850"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bg1"/>
              </a:solidFill>
            </a:endParaRPr>
          </a:p>
        </p:txBody>
      </p:sp>
      <p:sp>
        <p:nvSpPr>
          <p:cNvPr id="173085" name="AutoShape 29"/>
          <p:cNvSpPr>
            <a:spLocks/>
          </p:cNvSpPr>
          <p:nvPr/>
        </p:nvSpPr>
        <p:spPr bwMode="auto">
          <a:xfrm>
            <a:off x="1217592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bg1"/>
              </a:solidFill>
            </a:endParaRPr>
          </a:p>
        </p:txBody>
      </p:sp>
      <p:sp>
        <p:nvSpPr>
          <p:cNvPr id="173086" name="AutoShape 30"/>
          <p:cNvSpPr>
            <a:spLocks/>
          </p:cNvSpPr>
          <p:nvPr/>
        </p:nvSpPr>
        <p:spPr bwMode="auto">
          <a:xfrm>
            <a:off x="1250989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bg1"/>
              </a:solidFill>
            </a:endParaRPr>
          </a:p>
        </p:txBody>
      </p:sp>
      <p:sp>
        <p:nvSpPr>
          <p:cNvPr id="173087" name="AutoShape 31"/>
          <p:cNvSpPr>
            <a:spLocks/>
          </p:cNvSpPr>
          <p:nvPr/>
        </p:nvSpPr>
        <p:spPr bwMode="auto">
          <a:xfrm>
            <a:off x="9504164" y="6964264"/>
            <a:ext cx="3429000" cy="116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1125">
                <a:solidFill>
                  <a:schemeClr val="bg1"/>
                </a:solidFill>
              </a:rPr>
              <a:pPr algn="ctr" eaLnBrk="1">
                <a:lnSpc>
                  <a:spcPct val="100000"/>
                </a:lnSpc>
              </a:pPr>
              <a:t>166</a:t>
            </a:fld>
            <a:endParaRPr lang="en-US" sz="1350">
              <a:solidFill>
                <a:schemeClr val="bg1"/>
              </a:solidFill>
            </a:endParaRPr>
          </a:p>
        </p:txBody>
      </p:sp>
      <p:sp>
        <p:nvSpPr>
          <p:cNvPr id="174084" name="AutoShape 4"/>
          <p:cNvSpPr>
            <a:spLocks/>
          </p:cNvSpPr>
          <p:nvPr/>
        </p:nvSpPr>
        <p:spPr bwMode="auto">
          <a:xfrm>
            <a:off x="1243311" y="5990035"/>
            <a:ext cx="1726109" cy="1878806"/>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sz="1350">
              <a:solidFill>
                <a:schemeClr val="bg1"/>
              </a:solidFill>
            </a:endParaRPr>
          </a:p>
        </p:txBody>
      </p:sp>
      <p:sp>
        <p:nvSpPr>
          <p:cNvPr id="174085" name="AutoShape 5"/>
          <p:cNvSpPr>
            <a:spLocks/>
          </p:cNvSpPr>
          <p:nvPr/>
        </p:nvSpPr>
        <p:spPr bwMode="auto">
          <a:xfrm>
            <a:off x="7616428" y="3519191"/>
            <a:ext cx="2083297" cy="1651099"/>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27058"/>
            </a:schemeClr>
          </a:solidFill>
          <a:ln>
            <a:noFill/>
          </a:ln>
          <a:effectLst/>
          <a:extLst/>
        </p:spPr>
        <p:txBody>
          <a:bodyPr lIns="0" tIns="0" rIns="0" bIns="0" anchor="ctr"/>
          <a:lstStyle/>
          <a:p>
            <a:endParaRPr lang="id-ID" sz="1350">
              <a:solidFill>
                <a:schemeClr val="bg1"/>
              </a:solidFill>
            </a:endParaRPr>
          </a:p>
        </p:txBody>
      </p:sp>
      <p:sp>
        <p:nvSpPr>
          <p:cNvPr id="174086" name="AutoShape 6"/>
          <p:cNvSpPr>
            <a:spLocks/>
          </p:cNvSpPr>
          <p:nvPr/>
        </p:nvSpPr>
        <p:spPr bwMode="auto">
          <a:xfrm>
            <a:off x="1264743" y="3648671"/>
            <a:ext cx="1684139" cy="1393031"/>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27058"/>
            </a:schemeClr>
          </a:solidFill>
          <a:ln>
            <a:noFill/>
          </a:ln>
          <a:effectLst/>
          <a:extLst/>
        </p:spPr>
        <p:txBody>
          <a:bodyPr lIns="0" tIns="0" rIns="0" bIns="0" anchor="ctr"/>
          <a:lstStyle/>
          <a:p>
            <a:endParaRPr lang="id-ID" sz="1350">
              <a:solidFill>
                <a:schemeClr val="bg1"/>
              </a:solidFill>
            </a:endParaRPr>
          </a:p>
        </p:txBody>
      </p:sp>
      <p:sp>
        <p:nvSpPr>
          <p:cNvPr id="174087" name="AutoShape 7"/>
          <p:cNvSpPr>
            <a:spLocks/>
          </p:cNvSpPr>
          <p:nvPr/>
        </p:nvSpPr>
        <p:spPr bwMode="auto">
          <a:xfrm>
            <a:off x="7616429" y="5990035"/>
            <a:ext cx="1710035" cy="1878806"/>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27058"/>
            </a:schemeClr>
          </a:solidFill>
          <a:ln>
            <a:noFill/>
          </a:ln>
          <a:effectLst/>
          <a:extLst/>
        </p:spPr>
        <p:txBody>
          <a:bodyPr lIns="0" tIns="0" rIns="0" bIns="0" anchor="ctr"/>
          <a:lstStyle/>
          <a:p>
            <a:endParaRPr lang="id-ID" sz="1350">
              <a:solidFill>
                <a:schemeClr val="bg1"/>
              </a:solidFill>
            </a:endParaRPr>
          </a:p>
        </p:txBody>
      </p:sp>
      <p:sp>
        <p:nvSpPr>
          <p:cNvPr id="174088" name="AutoShape 8"/>
          <p:cNvSpPr>
            <a:spLocks/>
          </p:cNvSpPr>
          <p:nvPr/>
        </p:nvSpPr>
        <p:spPr bwMode="auto">
          <a:xfrm>
            <a:off x="3256062" y="3776366"/>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3242667" y="4082654"/>
            <a:ext cx="2190453"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5951043" y="3752255"/>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55%</a:t>
            </a:r>
            <a:endParaRPr lang="en-US" sz="1350" dirty="0">
              <a:solidFill>
                <a:schemeClr val="bg1"/>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5951043" y="4497884"/>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45%</a:t>
            </a:r>
            <a:endParaRPr lang="en-US" sz="1350">
              <a:solidFill>
                <a:schemeClr val="bg1"/>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9699725" y="3776366"/>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9685437" y="4082654"/>
            <a:ext cx="2191346"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3256062" y="6374011"/>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3242667" y="6679407"/>
            <a:ext cx="2190453"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9699725" y="6374011"/>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9685437" y="6679407"/>
            <a:ext cx="2191346"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5638503" y="3603130"/>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4099" name="AutoShape 19"/>
          <p:cNvSpPr>
            <a:spLocks/>
          </p:cNvSpPr>
          <p:nvPr/>
        </p:nvSpPr>
        <p:spPr bwMode="auto">
          <a:xfrm>
            <a:off x="5618858" y="4368404"/>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4100" name="AutoShape 20"/>
          <p:cNvSpPr>
            <a:spLocks/>
          </p:cNvSpPr>
          <p:nvPr/>
        </p:nvSpPr>
        <p:spPr bwMode="auto">
          <a:xfrm>
            <a:off x="12394705" y="3752255"/>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19%</a:t>
            </a:r>
            <a:endParaRPr lang="en-US" sz="1350">
              <a:solidFill>
                <a:schemeClr val="bg1"/>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12394705" y="4497884"/>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27%</a:t>
            </a:r>
            <a:endParaRPr lang="en-US" sz="1350">
              <a:solidFill>
                <a:schemeClr val="bg1"/>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12082166" y="3603130"/>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4103" name="AutoShape 23"/>
          <p:cNvSpPr>
            <a:spLocks/>
          </p:cNvSpPr>
          <p:nvPr/>
        </p:nvSpPr>
        <p:spPr bwMode="auto">
          <a:xfrm>
            <a:off x="12062521" y="4368404"/>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4104" name="AutoShape 24"/>
          <p:cNvSpPr>
            <a:spLocks/>
          </p:cNvSpPr>
          <p:nvPr/>
        </p:nvSpPr>
        <p:spPr bwMode="auto">
          <a:xfrm>
            <a:off x="5951043" y="6384727"/>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73%</a:t>
            </a:r>
            <a:endParaRPr lang="en-US" sz="1350">
              <a:solidFill>
                <a:schemeClr val="bg1"/>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5951043" y="7130357"/>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21%</a:t>
            </a:r>
            <a:endParaRPr lang="en-US" sz="1350">
              <a:solidFill>
                <a:schemeClr val="bg1"/>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5638503" y="6235602"/>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4107" name="AutoShape 27"/>
          <p:cNvSpPr>
            <a:spLocks/>
          </p:cNvSpPr>
          <p:nvPr/>
        </p:nvSpPr>
        <p:spPr bwMode="auto">
          <a:xfrm>
            <a:off x="5618858" y="7000876"/>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74108" name="AutoShape 28"/>
          <p:cNvSpPr>
            <a:spLocks/>
          </p:cNvSpPr>
          <p:nvPr/>
        </p:nvSpPr>
        <p:spPr bwMode="auto">
          <a:xfrm>
            <a:off x="12394705" y="6384727"/>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12394705" y="7130357"/>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12082166" y="6235602"/>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4111" name="AutoShape 31"/>
          <p:cNvSpPr>
            <a:spLocks/>
          </p:cNvSpPr>
          <p:nvPr/>
        </p:nvSpPr>
        <p:spPr bwMode="auto">
          <a:xfrm>
            <a:off x="12062521" y="7000876"/>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1125">
                <a:solidFill>
                  <a:schemeClr val="bg1"/>
                </a:solidFill>
              </a:rPr>
              <a:pPr algn="ctr" eaLnBrk="1">
                <a:lnSpc>
                  <a:spcPct val="100000"/>
                </a:lnSpc>
              </a:pPr>
              <a:t>167</a:t>
            </a:fld>
            <a:endParaRPr lang="en-US" sz="1350">
              <a:solidFill>
                <a:schemeClr val="bg1"/>
              </a:solidFill>
            </a:endParaRPr>
          </a:p>
        </p:txBody>
      </p:sp>
      <p:sp>
        <p:nvSpPr>
          <p:cNvPr id="175108" name="AutoShape 4"/>
          <p:cNvSpPr>
            <a:spLocks/>
          </p:cNvSpPr>
          <p:nvPr/>
        </p:nvSpPr>
        <p:spPr bwMode="auto">
          <a:xfrm>
            <a:off x="916485" y="3450431"/>
            <a:ext cx="4355902" cy="4742558"/>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sz="1350">
              <a:solidFill>
                <a:schemeClr val="bg1"/>
              </a:solidFill>
            </a:endParaRPr>
          </a:p>
        </p:txBody>
      </p:sp>
      <p:sp>
        <p:nvSpPr>
          <p:cNvPr id="175109" name="AutoShape 5"/>
          <p:cNvSpPr>
            <a:spLocks/>
          </p:cNvSpPr>
          <p:nvPr/>
        </p:nvSpPr>
        <p:spPr bwMode="auto">
          <a:xfrm>
            <a:off x="11247240" y="3760291"/>
            <a:ext cx="200650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WHO ARE THEY</a:t>
            </a:r>
            <a:endParaRPr lang="en-US" sz="1350">
              <a:solidFill>
                <a:schemeClr val="bg1"/>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12881373" y="4484489"/>
            <a:ext cx="263426" cy="585788"/>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1" name="AutoShape 7"/>
          <p:cNvSpPr>
            <a:spLocks/>
          </p:cNvSpPr>
          <p:nvPr/>
        </p:nvSpPr>
        <p:spPr bwMode="auto">
          <a:xfrm flipH="1">
            <a:off x="12580442"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2" name="AutoShape 8"/>
          <p:cNvSpPr>
            <a:spLocks/>
          </p:cNvSpPr>
          <p:nvPr/>
        </p:nvSpPr>
        <p:spPr bwMode="auto">
          <a:xfrm flipH="1">
            <a:off x="12280404"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3" name="AutoShape 9"/>
          <p:cNvSpPr>
            <a:spLocks/>
          </p:cNvSpPr>
          <p:nvPr/>
        </p:nvSpPr>
        <p:spPr bwMode="auto">
          <a:xfrm flipH="1">
            <a:off x="11979474"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4" name="AutoShape 10"/>
          <p:cNvSpPr>
            <a:spLocks/>
          </p:cNvSpPr>
          <p:nvPr/>
        </p:nvSpPr>
        <p:spPr bwMode="auto">
          <a:xfrm flipH="1">
            <a:off x="11679436"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5" name="AutoShape 11"/>
          <p:cNvSpPr>
            <a:spLocks/>
          </p:cNvSpPr>
          <p:nvPr/>
        </p:nvSpPr>
        <p:spPr bwMode="auto">
          <a:xfrm flipH="1">
            <a:off x="11378506"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16" name="AutoShape 12"/>
          <p:cNvSpPr>
            <a:spLocks/>
          </p:cNvSpPr>
          <p:nvPr/>
        </p:nvSpPr>
        <p:spPr bwMode="auto">
          <a:xfrm flipH="1">
            <a:off x="11521381" y="5136357"/>
            <a:ext cx="1481435" cy="97334"/>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5117" name="AutoShape 13"/>
          <p:cNvSpPr>
            <a:spLocks/>
          </p:cNvSpPr>
          <p:nvPr/>
        </p:nvSpPr>
        <p:spPr bwMode="auto">
          <a:xfrm flipH="1">
            <a:off x="12885837"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18" name="AutoShape 14"/>
          <p:cNvSpPr>
            <a:spLocks/>
          </p:cNvSpPr>
          <p:nvPr/>
        </p:nvSpPr>
        <p:spPr bwMode="auto">
          <a:xfrm flipH="1">
            <a:off x="12588478"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19" name="AutoShape 15"/>
          <p:cNvSpPr>
            <a:spLocks/>
          </p:cNvSpPr>
          <p:nvPr/>
        </p:nvSpPr>
        <p:spPr bwMode="auto">
          <a:xfrm flipH="1">
            <a:off x="12291121" y="6148983"/>
            <a:ext cx="275927" cy="51435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20" name="AutoShape 16"/>
          <p:cNvSpPr>
            <a:spLocks/>
          </p:cNvSpPr>
          <p:nvPr/>
        </p:nvSpPr>
        <p:spPr bwMode="auto">
          <a:xfrm flipH="1">
            <a:off x="11992868"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21" name="AutoShape 17"/>
          <p:cNvSpPr>
            <a:spLocks/>
          </p:cNvSpPr>
          <p:nvPr/>
        </p:nvSpPr>
        <p:spPr bwMode="auto">
          <a:xfrm flipH="1">
            <a:off x="11695510"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22" name="AutoShape 18"/>
          <p:cNvSpPr>
            <a:spLocks/>
          </p:cNvSpPr>
          <p:nvPr/>
        </p:nvSpPr>
        <p:spPr bwMode="auto">
          <a:xfrm flipH="1">
            <a:off x="11398152" y="6148983"/>
            <a:ext cx="275927" cy="51435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23" name="AutoShape 19"/>
          <p:cNvSpPr>
            <a:spLocks/>
          </p:cNvSpPr>
          <p:nvPr/>
        </p:nvSpPr>
        <p:spPr bwMode="auto">
          <a:xfrm flipH="1">
            <a:off x="11527631" y="6719591"/>
            <a:ext cx="1505546" cy="77688"/>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5124" name="AutoShape 20"/>
          <p:cNvSpPr>
            <a:spLocks/>
          </p:cNvSpPr>
          <p:nvPr/>
        </p:nvSpPr>
        <p:spPr bwMode="auto">
          <a:xfrm>
            <a:off x="11287423" y="5372993"/>
            <a:ext cx="200650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Lorem ipsum dolor si amet</a:t>
            </a:r>
            <a:endParaRPr lang="en-US" sz="1350">
              <a:solidFill>
                <a:schemeClr val="bg1"/>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1287423" y="6914257"/>
            <a:ext cx="200650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Lorem ipsum dolor si amet</a:t>
            </a:r>
            <a:endParaRPr lang="en-US" sz="1350">
              <a:solidFill>
                <a:schemeClr val="bg1"/>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9971187" y="4290715"/>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5127" name="AutoShape 23"/>
          <p:cNvSpPr>
            <a:spLocks/>
          </p:cNvSpPr>
          <p:nvPr/>
        </p:nvSpPr>
        <p:spPr bwMode="auto">
          <a:xfrm>
            <a:off x="10076558" y="4515744"/>
            <a:ext cx="859929"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67%</a:t>
            </a:r>
            <a:endParaRPr lang="en-US" sz="1350">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9971187" y="587037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5129" name="AutoShape 25"/>
          <p:cNvSpPr>
            <a:spLocks/>
          </p:cNvSpPr>
          <p:nvPr/>
        </p:nvSpPr>
        <p:spPr bwMode="auto">
          <a:xfrm>
            <a:off x="10076558" y="6095405"/>
            <a:ext cx="859929"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36%</a:t>
            </a:r>
            <a:endParaRPr lang="en-US" sz="135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1370322320"/>
              </p:ext>
            </p:extLst>
          </p:nvPr>
        </p:nvGraphicFramePr>
        <p:xfrm>
          <a:off x="5170866" y="4290715"/>
          <a:ext cx="3928937" cy="2809280"/>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1125">
                <a:solidFill>
                  <a:schemeClr val="bg1"/>
                </a:solidFill>
              </a:rPr>
              <a:pPr algn="ctr" eaLnBrk="1">
                <a:lnSpc>
                  <a:spcPct val="100000"/>
                </a:lnSpc>
              </a:pPr>
              <a:t>168</a:t>
            </a:fld>
            <a:endParaRPr lang="en-US" sz="1350">
              <a:solidFill>
                <a:schemeClr val="bg1"/>
              </a:solidFill>
            </a:endParaRPr>
          </a:p>
        </p:txBody>
      </p:sp>
      <p:sp>
        <p:nvSpPr>
          <p:cNvPr id="176132" name="AutoShape 4"/>
          <p:cNvSpPr>
            <a:spLocks/>
          </p:cNvSpPr>
          <p:nvPr/>
        </p:nvSpPr>
        <p:spPr bwMode="auto">
          <a:xfrm>
            <a:off x="9098757" y="3677246"/>
            <a:ext cx="409873" cy="907256"/>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76133" name="AutoShape 5"/>
          <p:cNvSpPr>
            <a:spLocks/>
          </p:cNvSpPr>
          <p:nvPr/>
        </p:nvSpPr>
        <p:spPr bwMode="auto">
          <a:xfrm>
            <a:off x="9098757" y="6043613"/>
            <a:ext cx="487561" cy="906364"/>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6134" name="AutoShape 6"/>
          <p:cNvSpPr>
            <a:spLocks/>
          </p:cNvSpPr>
          <p:nvPr/>
        </p:nvSpPr>
        <p:spPr bwMode="auto">
          <a:xfrm>
            <a:off x="12211646" y="4153198"/>
            <a:ext cx="650081"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4.430</a:t>
            </a:r>
            <a:endParaRPr lang="en-US" sz="1350">
              <a:solidFill>
                <a:schemeClr val="bg1"/>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11837493" y="3818335"/>
            <a:ext cx="279499" cy="279500"/>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6136" name="AutoShape 8"/>
          <p:cNvSpPr>
            <a:spLocks/>
          </p:cNvSpPr>
          <p:nvPr/>
        </p:nvSpPr>
        <p:spPr bwMode="auto">
          <a:xfrm>
            <a:off x="11837491" y="4236244"/>
            <a:ext cx="331292" cy="266105"/>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6137" name="AutoShape 9"/>
          <p:cNvSpPr>
            <a:spLocks/>
          </p:cNvSpPr>
          <p:nvPr/>
        </p:nvSpPr>
        <p:spPr bwMode="auto">
          <a:xfrm>
            <a:off x="12211646" y="3741540"/>
            <a:ext cx="650081"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1.254</a:t>
            </a:r>
            <a:endParaRPr lang="en-US" sz="1350">
              <a:solidFill>
                <a:schemeClr val="bg1"/>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12211646" y="6519565"/>
            <a:ext cx="650081"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2.312</a:t>
            </a:r>
            <a:endParaRPr lang="en-US" sz="1350">
              <a:solidFill>
                <a:schemeClr val="bg1"/>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11837493" y="6184702"/>
            <a:ext cx="279499" cy="278606"/>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6140" name="AutoShape 12"/>
          <p:cNvSpPr>
            <a:spLocks/>
          </p:cNvSpPr>
          <p:nvPr/>
        </p:nvSpPr>
        <p:spPr bwMode="auto">
          <a:xfrm>
            <a:off x="11837491" y="6601719"/>
            <a:ext cx="331292" cy="266998"/>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76141" name="AutoShape 13"/>
          <p:cNvSpPr>
            <a:spLocks/>
          </p:cNvSpPr>
          <p:nvPr/>
        </p:nvSpPr>
        <p:spPr bwMode="auto">
          <a:xfrm>
            <a:off x="12211646" y="6107907"/>
            <a:ext cx="650081"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560</a:t>
            </a:r>
            <a:endParaRPr lang="en-US" sz="1350">
              <a:solidFill>
                <a:schemeClr val="bg1"/>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1687116" y="3687962"/>
            <a:ext cx="5363171" cy="3970139"/>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76143" name="AutoShape 15"/>
          <p:cNvSpPr>
            <a:spLocks/>
          </p:cNvSpPr>
          <p:nvPr/>
        </p:nvSpPr>
        <p:spPr bwMode="auto">
          <a:xfrm>
            <a:off x="4172248" y="3687962"/>
            <a:ext cx="2878038" cy="3970139"/>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6144" name="AutoShape 16"/>
          <p:cNvSpPr>
            <a:spLocks/>
          </p:cNvSpPr>
          <p:nvPr/>
        </p:nvSpPr>
        <p:spPr bwMode="auto">
          <a:xfrm>
            <a:off x="3344465" y="5224761"/>
            <a:ext cx="2047578" cy="476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Australia</a:t>
            </a:r>
            <a:endParaRPr lang="en-US" sz="1350"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9893498" y="6022182"/>
            <a:ext cx="1525191"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a:solidFill>
                  <a:schemeClr val="bg1"/>
                </a:solidFill>
                <a:latin typeface="Roboto" charset="0"/>
                <a:ea typeface="ＭＳ Ｐゴシック" charset="0"/>
                <a:cs typeface="Roboto" charset="0"/>
                <a:sym typeface="Roboto" charset="0"/>
              </a:rPr>
              <a:t>2.872</a:t>
            </a:r>
            <a:endParaRPr lang="en-US" sz="1350">
              <a:solidFill>
                <a:schemeClr val="bg1"/>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9893498" y="3655815"/>
            <a:ext cx="1525191"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a:solidFill>
                  <a:schemeClr val="bg1"/>
                </a:solidFill>
                <a:latin typeface="Roboto" charset="0"/>
                <a:ea typeface="ＭＳ Ｐゴシック" charset="0"/>
                <a:cs typeface="Roboto" charset="0"/>
                <a:sym typeface="Roboto" charset="0"/>
              </a:rPr>
              <a:t>5.684</a:t>
            </a:r>
            <a:endParaRPr lang="en-US" sz="1350">
              <a:solidFill>
                <a:schemeClr val="bg1"/>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9912252" y="6543676"/>
            <a:ext cx="1487686"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total voter</a:t>
            </a:r>
            <a:endParaRPr lang="en-US" sz="1350">
              <a:solidFill>
                <a:schemeClr val="bg1"/>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9912252" y="4192489"/>
            <a:ext cx="1487686"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total voter</a:t>
            </a:r>
            <a:endParaRPr lang="en-US" sz="1350">
              <a:solidFill>
                <a:schemeClr val="bg1"/>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9098756" y="4681836"/>
            <a:ext cx="3834408"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9098756" y="7018735"/>
            <a:ext cx="3834408" cy="729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1655863" y="6166842"/>
            <a:ext cx="980480" cy="979587"/>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76152" name="AutoShape 24"/>
          <p:cNvSpPr>
            <a:spLocks/>
          </p:cNvSpPr>
          <p:nvPr/>
        </p:nvSpPr>
        <p:spPr bwMode="auto">
          <a:xfrm>
            <a:off x="1654969" y="6339185"/>
            <a:ext cx="982266"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72%</a:t>
            </a:r>
            <a:endParaRPr lang="en-US" sz="1350" dirty="0">
              <a:solidFill>
                <a:schemeClr val="bg1"/>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6275189" y="4973836"/>
            <a:ext cx="979587" cy="979587"/>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76154" name="AutoShape 26"/>
          <p:cNvSpPr>
            <a:spLocks/>
          </p:cNvSpPr>
          <p:nvPr/>
        </p:nvSpPr>
        <p:spPr bwMode="auto">
          <a:xfrm>
            <a:off x="6274296" y="5119390"/>
            <a:ext cx="982266"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28%</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13325772"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1125">
                <a:solidFill>
                  <a:schemeClr val="bg1"/>
                </a:solidFill>
              </a:rPr>
              <a:pPr algn="ctr" eaLnBrk="1">
                <a:lnSpc>
                  <a:spcPct val="100000"/>
                </a:lnSpc>
              </a:pPr>
              <a:t>169</a:t>
            </a:fld>
            <a:endParaRPr lang="en-US" sz="1350">
              <a:solidFill>
                <a:schemeClr val="bg1"/>
              </a:solidFill>
            </a:endParaRPr>
          </a:p>
        </p:txBody>
      </p:sp>
      <p:sp>
        <p:nvSpPr>
          <p:cNvPr id="177156" name="AutoShape 4"/>
          <p:cNvSpPr>
            <a:spLocks/>
          </p:cNvSpPr>
          <p:nvPr/>
        </p:nvSpPr>
        <p:spPr bwMode="auto">
          <a:xfrm>
            <a:off x="1187054" y="3385245"/>
            <a:ext cx="4313039" cy="4742557"/>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77161" name="AutoShape 9"/>
          <p:cNvSpPr>
            <a:spLocks/>
          </p:cNvSpPr>
          <p:nvPr/>
        </p:nvSpPr>
        <p:spPr bwMode="auto">
          <a:xfrm>
            <a:off x="10453391" y="5262266"/>
            <a:ext cx="1436786"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$325.006</a:t>
            </a:r>
            <a:endParaRPr lang="en-US" sz="1350">
              <a:solidFill>
                <a:schemeClr val="bg1"/>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6842225" y="6465987"/>
            <a:ext cx="2147590"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Title Name</a:t>
            </a:r>
            <a:endParaRPr lang="en-US" sz="1350">
              <a:solidFill>
                <a:schemeClr val="bg1"/>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7261027" y="5262266"/>
            <a:ext cx="1436787"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$325.006</a:t>
            </a:r>
            <a:endParaRPr lang="en-US" sz="1350">
              <a:solidFill>
                <a:schemeClr val="bg1"/>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0453391" y="5656957"/>
            <a:ext cx="143678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7261027" y="5656957"/>
            <a:ext cx="1436787"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6837760" y="6814246"/>
            <a:ext cx="6095405" cy="1393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7275314" y="4009429"/>
            <a:ext cx="1436787"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20%</a:t>
            </a:r>
            <a:endParaRPr lang="en-US" sz="1350" dirty="0">
              <a:solidFill>
                <a:schemeClr val="bg1"/>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0453391" y="4009429"/>
            <a:ext cx="1436786"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50%</a:t>
            </a:r>
            <a:endParaRPr lang="en-US" sz="1350">
              <a:solidFill>
                <a:schemeClr val="bg1"/>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1726407" y="3808513"/>
            <a:ext cx="1401961" cy="1401961"/>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77170" name="AutoShape 18"/>
          <p:cNvSpPr>
            <a:spLocks/>
          </p:cNvSpPr>
          <p:nvPr/>
        </p:nvSpPr>
        <p:spPr bwMode="auto">
          <a:xfrm>
            <a:off x="2994421" y="4624686"/>
            <a:ext cx="1776116" cy="1776115"/>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bg1"/>
              </a:solidFill>
            </a:endParaRPr>
          </a:p>
        </p:txBody>
      </p:sp>
      <p:sp>
        <p:nvSpPr>
          <p:cNvPr id="177171" name="AutoShape 19"/>
          <p:cNvSpPr>
            <a:spLocks/>
          </p:cNvSpPr>
          <p:nvPr/>
        </p:nvSpPr>
        <p:spPr bwMode="auto">
          <a:xfrm>
            <a:off x="3670400" y="5047953"/>
            <a:ext cx="424160" cy="938510"/>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7172" name="AutoShape 20"/>
          <p:cNvSpPr>
            <a:spLocks/>
          </p:cNvSpPr>
          <p:nvPr/>
        </p:nvSpPr>
        <p:spPr bwMode="auto">
          <a:xfrm>
            <a:off x="2266653" y="4112122"/>
            <a:ext cx="350044" cy="794742"/>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4078796491"/>
              </p:ext>
            </p:extLst>
          </p:nvPr>
        </p:nvGraphicFramePr>
        <p:xfrm>
          <a:off x="7155587" y="3385327"/>
          <a:ext cx="1701189" cy="16626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2756004018"/>
              </p:ext>
            </p:extLst>
          </p:nvPr>
        </p:nvGraphicFramePr>
        <p:xfrm>
          <a:off x="10314938" y="3385245"/>
          <a:ext cx="1701189" cy="1662626"/>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1125">
                <a:solidFill>
                  <a:schemeClr val="bg1"/>
                </a:solidFill>
              </a:rPr>
              <a:pPr algn="ctr" eaLnBrk="1">
                <a:lnSpc>
                  <a:spcPct val="100000"/>
                </a:lnSpc>
              </a:pPr>
              <a:t>17</a:t>
            </a:fld>
            <a:endParaRPr lang="en-US" sz="1350">
              <a:solidFill>
                <a:schemeClr val="bg1"/>
              </a:solidFill>
            </a:endParaRPr>
          </a:p>
        </p:txBody>
      </p:sp>
      <p:sp>
        <p:nvSpPr>
          <p:cNvPr id="21508" name="AutoShape 4"/>
          <p:cNvSpPr>
            <a:spLocks/>
          </p:cNvSpPr>
          <p:nvPr/>
        </p:nvSpPr>
        <p:spPr bwMode="auto">
          <a:xfrm>
            <a:off x="1622822" y="6107014"/>
            <a:ext cx="20368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2011 - 2012</a:t>
            </a:r>
            <a:endParaRPr lang="en-US" sz="1350" dirty="0">
              <a:solidFill>
                <a:schemeClr val="bg1"/>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472803" y="6421339"/>
            <a:ext cx="2336900"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4672312" y="6107014"/>
            <a:ext cx="203686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2012 - 2013</a:t>
            </a:r>
            <a:endParaRPr lang="en-US" sz="1350">
              <a:solidFill>
                <a:schemeClr val="bg1"/>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7844137" y="6107014"/>
            <a:ext cx="203686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2013 - 2014</a:t>
            </a:r>
            <a:endParaRPr lang="en-US" sz="1350" dirty="0">
              <a:solidFill>
                <a:schemeClr val="bg1"/>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0902554" y="6107014"/>
            <a:ext cx="20368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2014 - 2015</a:t>
            </a:r>
            <a:endParaRPr lang="en-US" sz="1350">
              <a:solidFill>
                <a:schemeClr val="bg1"/>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1251705" y="4144269"/>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21514" name="AutoShape 10"/>
          <p:cNvSpPr>
            <a:spLocks/>
          </p:cNvSpPr>
          <p:nvPr/>
        </p:nvSpPr>
        <p:spPr bwMode="auto">
          <a:xfrm>
            <a:off x="8194180" y="4146055"/>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515" name="AutoShape 11"/>
          <p:cNvSpPr>
            <a:spLocks/>
          </p:cNvSpPr>
          <p:nvPr/>
        </p:nvSpPr>
        <p:spPr bwMode="auto">
          <a:xfrm>
            <a:off x="5021462" y="4146055"/>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516" name="AutoShape 12"/>
          <p:cNvSpPr>
            <a:spLocks/>
          </p:cNvSpPr>
          <p:nvPr/>
        </p:nvSpPr>
        <p:spPr bwMode="auto">
          <a:xfrm>
            <a:off x="2010371" y="4144269"/>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517" name="AutoShape 13"/>
          <p:cNvSpPr>
            <a:spLocks/>
          </p:cNvSpPr>
          <p:nvPr/>
        </p:nvSpPr>
        <p:spPr bwMode="auto">
          <a:xfrm>
            <a:off x="4522293" y="6421339"/>
            <a:ext cx="2336899"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7694118" y="6421339"/>
            <a:ext cx="2336899"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0752535" y="6421339"/>
            <a:ext cx="2336900"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1125">
                <a:solidFill>
                  <a:schemeClr val="bg1"/>
                </a:solidFill>
              </a:rPr>
              <a:pPr algn="ctr" eaLnBrk="1">
                <a:lnSpc>
                  <a:spcPct val="100000"/>
                </a:lnSpc>
              </a:pPr>
              <a:t>170</a:t>
            </a:fld>
            <a:endParaRPr lang="en-US" sz="1350" dirty="0">
              <a:solidFill>
                <a:schemeClr val="bg1"/>
              </a:solidFill>
            </a:endParaRPr>
          </a:p>
        </p:txBody>
      </p:sp>
      <p:sp>
        <p:nvSpPr>
          <p:cNvPr id="178180" name="AutoShape 4"/>
          <p:cNvSpPr>
            <a:spLocks/>
          </p:cNvSpPr>
          <p:nvPr/>
        </p:nvSpPr>
        <p:spPr bwMode="auto">
          <a:xfrm>
            <a:off x="8134351" y="3633490"/>
            <a:ext cx="717947" cy="717947"/>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sz="1350">
              <a:solidFill>
                <a:schemeClr val="bg1"/>
              </a:solidFill>
            </a:endParaRPr>
          </a:p>
        </p:txBody>
      </p:sp>
      <p:sp>
        <p:nvSpPr>
          <p:cNvPr id="178181" name="Line 5"/>
          <p:cNvSpPr>
            <a:spLocks noChangeShapeType="1"/>
          </p:cNvSpPr>
          <p:nvPr/>
        </p:nvSpPr>
        <p:spPr bwMode="auto">
          <a:xfrm flipV="1">
            <a:off x="10673060" y="3637956"/>
            <a:ext cx="0" cy="70633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9439870" y="3785295"/>
            <a:ext cx="900113" cy="100013"/>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8183" name="AutoShape 7"/>
          <p:cNvSpPr>
            <a:spLocks/>
          </p:cNvSpPr>
          <p:nvPr/>
        </p:nvSpPr>
        <p:spPr bwMode="auto">
          <a:xfrm>
            <a:off x="9439870" y="3942457"/>
            <a:ext cx="637580" cy="100013"/>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78184" name="AutoShape 8"/>
          <p:cNvSpPr>
            <a:spLocks/>
          </p:cNvSpPr>
          <p:nvPr/>
        </p:nvSpPr>
        <p:spPr bwMode="auto">
          <a:xfrm>
            <a:off x="9439870" y="4099620"/>
            <a:ext cx="1014413" cy="100013"/>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78185" name="AutoShape 9"/>
          <p:cNvSpPr>
            <a:spLocks/>
          </p:cNvSpPr>
          <p:nvPr/>
        </p:nvSpPr>
        <p:spPr bwMode="auto">
          <a:xfrm>
            <a:off x="9439871" y="4256782"/>
            <a:ext cx="356295" cy="100013"/>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8186" name="AutoShape 10"/>
          <p:cNvSpPr>
            <a:spLocks/>
          </p:cNvSpPr>
          <p:nvPr/>
        </p:nvSpPr>
        <p:spPr bwMode="auto">
          <a:xfrm>
            <a:off x="12239328" y="3785295"/>
            <a:ext cx="900113" cy="100013"/>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78187" name="AutoShape 11"/>
          <p:cNvSpPr>
            <a:spLocks/>
          </p:cNvSpPr>
          <p:nvPr/>
        </p:nvSpPr>
        <p:spPr bwMode="auto">
          <a:xfrm>
            <a:off x="12239329" y="3942457"/>
            <a:ext cx="636686" cy="100013"/>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78188" name="AutoShape 12"/>
          <p:cNvSpPr>
            <a:spLocks/>
          </p:cNvSpPr>
          <p:nvPr/>
        </p:nvSpPr>
        <p:spPr bwMode="auto">
          <a:xfrm>
            <a:off x="12239328" y="4099620"/>
            <a:ext cx="1014413" cy="100013"/>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78189" name="AutoShape 13"/>
          <p:cNvSpPr>
            <a:spLocks/>
          </p:cNvSpPr>
          <p:nvPr/>
        </p:nvSpPr>
        <p:spPr bwMode="auto">
          <a:xfrm>
            <a:off x="12239329" y="4256782"/>
            <a:ext cx="356294" cy="100013"/>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78190" name="AutoShape 14"/>
          <p:cNvSpPr>
            <a:spLocks/>
          </p:cNvSpPr>
          <p:nvPr/>
        </p:nvSpPr>
        <p:spPr bwMode="auto">
          <a:xfrm>
            <a:off x="11767840" y="3754042"/>
            <a:ext cx="338435" cy="629543"/>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78191" name="AutoShape 15"/>
          <p:cNvSpPr>
            <a:spLocks/>
          </p:cNvSpPr>
          <p:nvPr/>
        </p:nvSpPr>
        <p:spPr bwMode="auto">
          <a:xfrm>
            <a:off x="9041606" y="3754041"/>
            <a:ext cx="271463" cy="602754"/>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grpSp>
        <p:nvGrpSpPr>
          <p:cNvPr id="2" name="Group 1"/>
          <p:cNvGrpSpPr/>
          <p:nvPr/>
        </p:nvGrpSpPr>
        <p:grpSpPr>
          <a:xfrm>
            <a:off x="1652290" y="3515618"/>
            <a:ext cx="5161360" cy="3174504"/>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350">
                <a:solidFill>
                  <a:schemeClr val="bg1"/>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4"/>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1431" tIns="21431" rIns="21431" bIns="21431" anchor="ctr"/>
            <a:lstStyle/>
            <a:p>
              <a:endParaRPr lang="id-ID" sz="1350">
                <a:solidFill>
                  <a:schemeClr val="bg1"/>
                </a:solidFill>
              </a:endParaRPr>
            </a:p>
          </p:txBody>
        </p:sp>
      </p:grpSp>
      <p:sp>
        <p:nvSpPr>
          <p:cNvPr id="178291" name="AutoShape 115"/>
          <p:cNvSpPr>
            <a:spLocks/>
          </p:cNvSpPr>
          <p:nvPr/>
        </p:nvSpPr>
        <p:spPr bwMode="auto">
          <a:xfrm>
            <a:off x="1641575" y="6750844"/>
            <a:ext cx="2147590"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dirty="0">
                <a:solidFill>
                  <a:schemeClr val="bg1"/>
                </a:solidFill>
                <a:latin typeface="Roboto" charset="0"/>
                <a:ea typeface="ＭＳ Ｐゴシック" charset="0"/>
                <a:cs typeface="Roboto" charset="0"/>
                <a:sym typeface="Roboto" charset="0"/>
              </a:rPr>
              <a:t>Title Name</a:t>
            </a:r>
            <a:endParaRPr lang="en-US" sz="1350" dirty="0">
              <a:solidFill>
                <a:schemeClr val="bg1"/>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1641574" y="7089280"/>
            <a:ext cx="5500688" cy="911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9248775" y="497830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9248776" y="5264051"/>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9248775" y="579893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9248776" y="6097191"/>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9248775" y="66526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9248776" y="6938367"/>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9248775" y="7474148"/>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9248776" y="7772400"/>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8175427" y="4892576"/>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bg1"/>
                </a:solidFill>
                <a:latin typeface="Roboto" charset="0"/>
                <a:ea typeface="ＭＳ Ｐゴシック" charset="0"/>
                <a:cs typeface="Roboto" charset="0"/>
                <a:sym typeface="Roboto" charset="0"/>
              </a:rPr>
              <a:t>1.289</a:t>
            </a:r>
            <a:endParaRPr lang="en-US" sz="1350">
              <a:solidFill>
                <a:schemeClr val="bg1"/>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8175427" y="5803404"/>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bg1"/>
                </a:solidFill>
                <a:latin typeface="Roboto" charset="0"/>
                <a:ea typeface="ＭＳ Ｐゴシック" charset="0"/>
                <a:cs typeface="Roboto" charset="0"/>
                <a:sym typeface="Roboto" charset="0"/>
              </a:rPr>
              <a:t>2.113</a:t>
            </a:r>
            <a:endParaRPr lang="en-US" sz="1350">
              <a:solidFill>
                <a:schemeClr val="bg1"/>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8175427" y="6623150"/>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bg1"/>
                </a:solidFill>
                <a:latin typeface="Roboto" charset="0"/>
                <a:ea typeface="ＭＳ Ｐゴシック" charset="0"/>
                <a:cs typeface="Roboto" charset="0"/>
                <a:sym typeface="Roboto" charset="0"/>
              </a:rPr>
              <a:t>876</a:t>
            </a:r>
            <a:endParaRPr lang="en-US" sz="1350">
              <a:solidFill>
                <a:schemeClr val="bg1"/>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8175427" y="7442895"/>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bg1"/>
                </a:solidFill>
                <a:latin typeface="Roboto" charset="0"/>
                <a:ea typeface="ＭＳ Ｐゴシック" charset="0"/>
                <a:cs typeface="Roboto" charset="0"/>
                <a:sym typeface="Roboto" charset="0"/>
              </a:rPr>
              <a:t>367</a:t>
            </a:r>
            <a:endParaRPr lang="en-US" sz="1350">
              <a:solidFill>
                <a:schemeClr val="bg1"/>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0845404" y="3633490"/>
            <a:ext cx="717054" cy="717947"/>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sz="1350">
              <a:solidFill>
                <a:schemeClr val="bg1"/>
              </a:solidFill>
            </a:endParaRPr>
          </a:p>
        </p:txBody>
      </p:sp>
      <p:sp>
        <p:nvSpPr>
          <p:cNvPr id="178306" name="AutoShape 130"/>
          <p:cNvSpPr>
            <a:spLocks/>
          </p:cNvSpPr>
          <p:nvPr/>
        </p:nvSpPr>
        <p:spPr bwMode="auto">
          <a:xfrm>
            <a:off x="8043267" y="3742432"/>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45%</a:t>
            </a:r>
            <a:endParaRPr lang="en-US" sz="1350" dirty="0">
              <a:solidFill>
                <a:schemeClr val="tx2"/>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0753428" y="3742432"/>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32%</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1125">
                <a:solidFill>
                  <a:schemeClr val="bg1"/>
                </a:solidFill>
              </a:rPr>
              <a:pPr algn="ctr" eaLnBrk="1">
                <a:lnSpc>
                  <a:spcPct val="100000"/>
                </a:lnSpc>
              </a:pPr>
              <a:t>171</a:t>
            </a:fld>
            <a:endParaRPr lang="en-US" sz="1350" dirty="0">
              <a:solidFill>
                <a:schemeClr val="bg1"/>
              </a:solidFill>
            </a:endParaRPr>
          </a:p>
        </p:txBody>
      </p:sp>
      <p:grpSp>
        <p:nvGrpSpPr>
          <p:cNvPr id="179204" name="Group 4"/>
          <p:cNvGrpSpPr>
            <a:grpSpLocks/>
          </p:cNvGrpSpPr>
          <p:nvPr/>
        </p:nvGrpSpPr>
        <p:grpSpPr bwMode="auto">
          <a:xfrm>
            <a:off x="10531972" y="3251300"/>
            <a:ext cx="1603772" cy="1051917"/>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a:t>
              </a:r>
              <a:endParaRPr lang="en-US" sz="1350">
                <a:solidFill>
                  <a:schemeClr val="bg1"/>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1421368" y="3985320"/>
            <a:ext cx="1877913" cy="1877913"/>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a:t>
              </a:r>
              <a:endParaRPr lang="en-US" sz="1350" dirty="0">
                <a:solidFill>
                  <a:schemeClr val="bg1"/>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11749982" y="5659636"/>
            <a:ext cx="1051024" cy="1603772"/>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3</a:t>
              </a:r>
              <a:endParaRPr lang="en-US" sz="1350">
                <a:solidFill>
                  <a:schemeClr val="bg1"/>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0189964" y="6549926"/>
            <a:ext cx="1877021" cy="1877913"/>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4</a:t>
              </a:r>
              <a:endParaRPr lang="en-US" sz="1350" dirty="0">
                <a:solidFill>
                  <a:schemeClr val="bg1"/>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8788897" y="6877646"/>
            <a:ext cx="1603772" cy="1051917"/>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5</a:t>
              </a:r>
              <a:endParaRPr lang="en-US" sz="1350" dirty="0">
                <a:solidFill>
                  <a:schemeClr val="bg1"/>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7625358" y="5317629"/>
            <a:ext cx="1877914" cy="1877913"/>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bg1"/>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6</a:t>
              </a:r>
              <a:endParaRPr lang="en-US" sz="1350" dirty="0">
                <a:solidFill>
                  <a:schemeClr val="bg1"/>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8123635" y="3917455"/>
            <a:ext cx="1051025" cy="1603772"/>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bg1"/>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7</a:t>
              </a:r>
              <a:endParaRPr lang="en-US" sz="1350" dirty="0">
                <a:solidFill>
                  <a:schemeClr val="bg1"/>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8857656" y="2753023"/>
            <a:ext cx="1877914" cy="1877913"/>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bg1"/>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8</a:t>
              </a:r>
              <a:endParaRPr lang="en-US" sz="1350" dirty="0">
                <a:solidFill>
                  <a:schemeClr val="bg1"/>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1641575" y="3645099"/>
            <a:ext cx="4579144"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bg1"/>
                </a:solidFill>
              </a:rPr>
              <a:t>”</a:t>
            </a:r>
            <a:r>
              <a:rPr lang="en-US" altLang="ja-JP" sz="3544" dirty="0">
                <a:solidFill>
                  <a:schemeClr val="bg1"/>
                </a:solidFill>
              </a:rPr>
              <a:t>Human intelligence as you can find advertising agency.</a:t>
            </a:r>
            <a:r>
              <a:rPr lang="ja-JP" altLang="en-US" sz="3544" dirty="0">
                <a:solidFill>
                  <a:schemeClr val="bg1"/>
                </a:solidFill>
              </a:rPr>
              <a:t>”</a:t>
            </a:r>
            <a:endParaRPr lang="en-US" sz="1350" dirty="0">
              <a:solidFill>
                <a:schemeClr val="bg1"/>
              </a:solidFill>
            </a:endParaRPr>
          </a:p>
        </p:txBody>
      </p:sp>
      <p:sp>
        <p:nvSpPr>
          <p:cNvPr id="179229" name="AutoShape 29"/>
          <p:cNvSpPr>
            <a:spLocks/>
          </p:cNvSpPr>
          <p:nvPr/>
        </p:nvSpPr>
        <p:spPr bwMode="auto">
          <a:xfrm>
            <a:off x="1663007" y="5891808"/>
            <a:ext cx="4580036" cy="160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slightly.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9964043" y="4547890"/>
            <a:ext cx="1134963" cy="1946672"/>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1125">
                <a:solidFill>
                  <a:schemeClr val="bg1"/>
                </a:solidFill>
              </a:rPr>
              <a:pPr algn="ctr" eaLnBrk="1">
                <a:lnSpc>
                  <a:spcPct val="100000"/>
                </a:lnSpc>
              </a:pPr>
              <a:t>172</a:t>
            </a:fld>
            <a:endParaRPr lang="en-US" sz="1350">
              <a:solidFill>
                <a:schemeClr val="bg1"/>
              </a:solidFill>
            </a:endParaRPr>
          </a:p>
        </p:txBody>
      </p:sp>
      <p:grpSp>
        <p:nvGrpSpPr>
          <p:cNvPr id="180228" name="Group 4"/>
          <p:cNvGrpSpPr>
            <a:grpSpLocks/>
          </p:cNvGrpSpPr>
          <p:nvPr/>
        </p:nvGrpSpPr>
        <p:grpSpPr bwMode="auto">
          <a:xfrm>
            <a:off x="2093417" y="3486151"/>
            <a:ext cx="4391621" cy="4330898"/>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180249" name="AutoShape 25"/>
          <p:cNvSpPr>
            <a:spLocks/>
          </p:cNvSpPr>
          <p:nvPr/>
        </p:nvSpPr>
        <p:spPr bwMode="auto">
          <a:xfrm>
            <a:off x="3375720" y="4737200"/>
            <a:ext cx="1827907"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45%</a:t>
            </a:r>
            <a:endParaRPr lang="en-US" sz="1350" dirty="0">
              <a:solidFill>
                <a:schemeClr val="bg1"/>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7844136" y="3535264"/>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bg1"/>
                </a:solidFill>
                <a:latin typeface="Roboto" charset="0"/>
                <a:ea typeface="ＭＳ Ｐゴシック" charset="0"/>
                <a:cs typeface="Roboto" charset="0"/>
                <a:sym typeface="Roboto" charset="0"/>
              </a:rPr>
              <a:t>45% Female Said Yes</a:t>
            </a:r>
            <a:endParaRPr lang="en-US" sz="1350">
              <a:solidFill>
                <a:schemeClr val="bg1"/>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7844137" y="4121944"/>
            <a:ext cx="4588073" cy="1384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est</a:t>
            </a:r>
            <a:r>
              <a:rPr lang="en-US" sz="1350" dirty="0">
                <a:solidFill>
                  <a:schemeClr val="bg1"/>
                </a:solidFill>
                <a:latin typeface="Roboto Light" panose="02000000000000000000" pitchFamily="2" charset="0"/>
                <a:ea typeface="Roboto Light" panose="02000000000000000000" pitchFamily="2" charset="0"/>
              </a:rPr>
              <a:t> non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porttitor</a:t>
            </a:r>
            <a:r>
              <a:rPr lang="en-US" sz="1350" dirty="0">
                <a:solidFill>
                  <a:schemeClr val="bg1"/>
                </a:solidFill>
                <a:latin typeface="Roboto Light" panose="02000000000000000000" pitchFamily="2" charset="0"/>
                <a:ea typeface="Roboto Light" panose="02000000000000000000" pitchFamily="2" charset="0"/>
              </a:rPr>
              <a:t> ligula, </a:t>
            </a:r>
            <a:r>
              <a:rPr lang="en-US" sz="1350" dirty="0" err="1">
                <a:solidFill>
                  <a:schemeClr val="bg1"/>
                </a:solidFill>
                <a:latin typeface="Roboto Light" panose="02000000000000000000" pitchFamily="2" charset="0"/>
                <a:ea typeface="Roboto Light" panose="02000000000000000000" pitchFamily="2" charset="0"/>
              </a:rPr>
              <a:t>eget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condimentum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massa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justo</a:t>
            </a:r>
            <a:r>
              <a:rPr lang="en-US" sz="1350" dirty="0">
                <a:solidFill>
                  <a:schemeClr val="bg1"/>
                </a:solidFill>
                <a:latin typeface="Roboto Light" panose="02000000000000000000" pitchFamily="2" charset="0"/>
                <a:ea typeface="Roboto Light" panose="02000000000000000000" pitchFamily="2" charset="0"/>
              </a:rPr>
              <a:t>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7844136" y="5796261"/>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bg1"/>
                </a:solidFill>
                <a:latin typeface="Roboto" charset="0"/>
                <a:ea typeface="ＭＳ Ｐゴシック" charset="0"/>
                <a:cs typeface="Roboto" charset="0"/>
                <a:sym typeface="Roboto" charset="0"/>
              </a:rPr>
              <a:t>54% Female Said No</a:t>
            </a:r>
            <a:endParaRPr lang="en-US" sz="1350">
              <a:solidFill>
                <a:schemeClr val="bg1"/>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7844137" y="6382941"/>
            <a:ext cx="4588073" cy="1384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bg1"/>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1125">
                <a:solidFill>
                  <a:schemeClr val="bg1"/>
                </a:solidFill>
              </a:rPr>
              <a:pPr algn="ctr" eaLnBrk="1">
                <a:lnSpc>
                  <a:spcPct val="100000"/>
                </a:lnSpc>
              </a:pPr>
              <a:t>173</a:t>
            </a:fld>
            <a:endParaRPr lang="en-US" sz="1350">
              <a:solidFill>
                <a:schemeClr val="bg1"/>
              </a:solidFill>
            </a:endParaRPr>
          </a:p>
        </p:txBody>
      </p:sp>
      <p:sp>
        <p:nvSpPr>
          <p:cNvPr id="181252" name="AutoShape 4"/>
          <p:cNvSpPr>
            <a:spLocks/>
          </p:cNvSpPr>
          <p:nvPr/>
        </p:nvSpPr>
        <p:spPr bwMode="auto">
          <a:xfrm>
            <a:off x="5519737" y="6448128"/>
            <a:ext cx="3513833" cy="3838873"/>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1253" name="AutoShape 5"/>
          <p:cNvSpPr>
            <a:spLocks/>
          </p:cNvSpPr>
          <p:nvPr/>
        </p:nvSpPr>
        <p:spPr bwMode="auto">
          <a:xfrm>
            <a:off x="8362951" y="7520583"/>
            <a:ext cx="1624310" cy="2766417"/>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1254" name="AutoShape 6"/>
          <p:cNvSpPr>
            <a:spLocks/>
          </p:cNvSpPr>
          <p:nvPr/>
        </p:nvSpPr>
        <p:spPr bwMode="auto">
          <a:xfrm flipH="1">
            <a:off x="4566048" y="7520583"/>
            <a:ext cx="1624310" cy="2766417"/>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1255" name="AutoShape 7"/>
          <p:cNvSpPr>
            <a:spLocks/>
          </p:cNvSpPr>
          <p:nvPr/>
        </p:nvSpPr>
        <p:spPr bwMode="auto">
          <a:xfrm>
            <a:off x="9486305" y="7980462"/>
            <a:ext cx="1354634" cy="2306539"/>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81256" name="AutoShape 8"/>
          <p:cNvSpPr>
            <a:spLocks/>
          </p:cNvSpPr>
          <p:nvPr/>
        </p:nvSpPr>
        <p:spPr bwMode="auto">
          <a:xfrm flipH="1">
            <a:off x="3712369" y="7980462"/>
            <a:ext cx="1354634" cy="2306539"/>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1257" name="AutoShape 9"/>
          <p:cNvSpPr>
            <a:spLocks/>
          </p:cNvSpPr>
          <p:nvPr/>
        </p:nvSpPr>
        <p:spPr bwMode="auto">
          <a:xfrm>
            <a:off x="5602785" y="7687567"/>
            <a:ext cx="213419" cy="475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2</a:t>
            </a:r>
            <a:endParaRPr lang="en-US" sz="1350">
              <a:solidFill>
                <a:schemeClr val="bg1"/>
              </a:solidFill>
              <a:latin typeface="Roboto" charset="0"/>
              <a:ea typeface="ＭＳ Ｐゴシック" charset="0"/>
              <a:cs typeface="Roboto" charset="0"/>
              <a:sym typeface="Roboto" charset="0"/>
            </a:endParaRPr>
          </a:p>
        </p:txBody>
      </p:sp>
      <p:sp>
        <p:nvSpPr>
          <p:cNvPr id="181258" name="AutoShape 10"/>
          <p:cNvSpPr>
            <a:spLocks/>
          </p:cNvSpPr>
          <p:nvPr/>
        </p:nvSpPr>
        <p:spPr bwMode="auto">
          <a:xfrm>
            <a:off x="8695135" y="7687567"/>
            <a:ext cx="213420" cy="475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3</a:t>
            </a:r>
            <a:endParaRPr lang="en-US" sz="1350">
              <a:solidFill>
                <a:schemeClr val="bg1"/>
              </a:solidFill>
              <a:latin typeface="Roboto" charset="0"/>
              <a:ea typeface="ＭＳ Ｐゴシック" charset="0"/>
              <a:cs typeface="Roboto" charset="0"/>
              <a:sym typeface="Roboto" charset="0"/>
            </a:endParaRPr>
          </a:p>
        </p:txBody>
      </p:sp>
      <p:sp>
        <p:nvSpPr>
          <p:cNvPr id="181259" name="AutoShape 11"/>
          <p:cNvSpPr>
            <a:spLocks/>
          </p:cNvSpPr>
          <p:nvPr/>
        </p:nvSpPr>
        <p:spPr bwMode="auto">
          <a:xfrm>
            <a:off x="9772948" y="8162627"/>
            <a:ext cx="214313"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5</a:t>
            </a:r>
            <a:endParaRPr lang="en-US" sz="1350">
              <a:solidFill>
                <a:schemeClr val="bg1"/>
              </a:solidFill>
              <a:latin typeface="Roboto" charset="0"/>
              <a:ea typeface="ＭＳ Ｐゴシック" charset="0"/>
              <a:cs typeface="Roboto" charset="0"/>
              <a:sym typeface="Roboto" charset="0"/>
            </a:endParaRPr>
          </a:p>
        </p:txBody>
      </p:sp>
      <p:sp>
        <p:nvSpPr>
          <p:cNvPr id="181260" name="AutoShape 12"/>
          <p:cNvSpPr>
            <a:spLocks/>
          </p:cNvSpPr>
          <p:nvPr/>
        </p:nvSpPr>
        <p:spPr bwMode="auto">
          <a:xfrm>
            <a:off x="4566047" y="8162627"/>
            <a:ext cx="214313"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4</a:t>
            </a:r>
            <a:endParaRPr lang="en-US" sz="1350">
              <a:solidFill>
                <a:schemeClr val="bg1"/>
              </a:solidFill>
              <a:latin typeface="Roboto" charset="0"/>
              <a:ea typeface="ＭＳ Ｐゴシック" charset="0"/>
              <a:cs typeface="Roboto" charset="0"/>
              <a:sym typeface="Roboto" charset="0"/>
            </a:endParaRPr>
          </a:p>
        </p:txBody>
      </p:sp>
      <p:sp>
        <p:nvSpPr>
          <p:cNvPr id="181261" name="AutoShape 13"/>
          <p:cNvSpPr>
            <a:spLocks/>
          </p:cNvSpPr>
          <p:nvPr/>
        </p:nvSpPr>
        <p:spPr bwMode="auto">
          <a:xfrm>
            <a:off x="9484520" y="4936377"/>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9484519" y="4562223"/>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Think Three</a:t>
            </a:r>
            <a:endParaRPr lang="en-US" sz="1350">
              <a:solidFill>
                <a:schemeClr val="bg1"/>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287067" y="6608015"/>
            <a:ext cx="2510135" cy="9733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287067" y="6233860"/>
            <a:ext cx="251013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Think Four</a:t>
            </a:r>
            <a:endParaRPr lang="en-US" sz="1350">
              <a:solidFill>
                <a:schemeClr val="bg1"/>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2172891" y="4936377"/>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6" name="AutoShape 18"/>
          <p:cNvSpPr>
            <a:spLocks/>
          </p:cNvSpPr>
          <p:nvPr/>
        </p:nvSpPr>
        <p:spPr bwMode="auto">
          <a:xfrm>
            <a:off x="2169319" y="4562223"/>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Think Two</a:t>
            </a:r>
            <a:endParaRPr lang="en-US" sz="1350">
              <a:solidFill>
                <a:schemeClr val="bg1"/>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5582246" y="3973757"/>
            <a:ext cx="3385245"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5826919" y="3598710"/>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0756999" y="6608015"/>
            <a:ext cx="2511029" cy="9733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0756999" y="6233860"/>
            <a:ext cx="251102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Think Five</a:t>
            </a:r>
            <a:endParaRPr lang="en-US" sz="1350">
              <a:solidFill>
                <a:schemeClr val="bg1"/>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7181554" y="6910685"/>
            <a:ext cx="190202" cy="421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1</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1125">
                <a:solidFill>
                  <a:schemeClr val="bg1"/>
                </a:solidFill>
              </a:rPr>
              <a:pPr algn="ctr" eaLnBrk="1">
                <a:lnSpc>
                  <a:spcPct val="100000"/>
                </a:lnSpc>
              </a:pPr>
              <a:t>174</a:t>
            </a:fld>
            <a:endParaRPr lang="en-US" sz="1350">
              <a:solidFill>
                <a:schemeClr val="bg1"/>
              </a:solidFill>
            </a:endParaRPr>
          </a:p>
        </p:txBody>
      </p:sp>
      <p:sp>
        <p:nvSpPr>
          <p:cNvPr id="182276" name="AutoShape 4"/>
          <p:cNvSpPr>
            <a:spLocks/>
          </p:cNvSpPr>
          <p:nvPr/>
        </p:nvSpPr>
        <p:spPr bwMode="auto">
          <a:xfrm rot="5400000" flipH="1">
            <a:off x="7823151" y="5504707"/>
            <a:ext cx="1701105" cy="2194917"/>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sz="1350">
              <a:solidFill>
                <a:schemeClr val="bg1"/>
              </a:solidFill>
            </a:endParaRPr>
          </a:p>
        </p:txBody>
      </p:sp>
      <p:sp>
        <p:nvSpPr>
          <p:cNvPr id="182277" name="AutoShape 5"/>
          <p:cNvSpPr>
            <a:spLocks/>
          </p:cNvSpPr>
          <p:nvPr/>
        </p:nvSpPr>
        <p:spPr bwMode="auto">
          <a:xfrm rot="13500000" flipH="1">
            <a:off x="8014693" y="3656708"/>
            <a:ext cx="1356420" cy="2590502"/>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sz="1350">
              <a:solidFill>
                <a:schemeClr val="bg1"/>
              </a:solidFill>
            </a:endParaRPr>
          </a:p>
        </p:txBody>
      </p:sp>
      <p:sp>
        <p:nvSpPr>
          <p:cNvPr id="182278" name="AutoShape 6"/>
          <p:cNvSpPr>
            <a:spLocks/>
          </p:cNvSpPr>
          <p:nvPr/>
        </p:nvSpPr>
        <p:spPr bwMode="auto">
          <a:xfrm rot="-5400000">
            <a:off x="5324178" y="5630169"/>
            <a:ext cx="1448396" cy="2066330"/>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sz="1350">
              <a:solidFill>
                <a:schemeClr val="bg1"/>
              </a:solidFill>
            </a:endParaRPr>
          </a:p>
        </p:txBody>
      </p:sp>
      <p:sp>
        <p:nvSpPr>
          <p:cNvPr id="182279" name="AutoShape 7"/>
          <p:cNvSpPr>
            <a:spLocks/>
          </p:cNvSpPr>
          <p:nvPr/>
        </p:nvSpPr>
        <p:spPr bwMode="auto">
          <a:xfrm rot="8100000">
            <a:off x="5292923" y="3859411"/>
            <a:ext cx="1314450" cy="2590503"/>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sz="1350">
              <a:solidFill>
                <a:schemeClr val="bg1"/>
              </a:solidFill>
            </a:endParaRPr>
          </a:p>
        </p:txBody>
      </p:sp>
      <p:sp>
        <p:nvSpPr>
          <p:cNvPr id="182280" name="AutoShape 8"/>
          <p:cNvSpPr>
            <a:spLocks/>
          </p:cNvSpPr>
          <p:nvPr/>
        </p:nvSpPr>
        <p:spPr bwMode="auto">
          <a:xfrm>
            <a:off x="6333232" y="3162896"/>
            <a:ext cx="2201168" cy="5227439"/>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2281" name="AutoShape 9"/>
          <p:cNvSpPr>
            <a:spLocks/>
          </p:cNvSpPr>
          <p:nvPr/>
        </p:nvSpPr>
        <p:spPr bwMode="auto">
          <a:xfrm flipH="1">
            <a:off x="4335662" y="3793331"/>
            <a:ext cx="1730573" cy="1091208"/>
          </a:xfrm>
          <a:prstGeom prst="wedgeEllipseCallout">
            <a:avLst>
              <a:gd name="adj1" fmla="val -40880"/>
              <a:gd name="adj2" fmla="val 6206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4337447" y="6149877"/>
            <a:ext cx="1728788" cy="1089422"/>
          </a:xfrm>
          <a:prstGeom prst="wedgeEllipseCallout">
            <a:avLst>
              <a:gd name="adj1" fmla="val -39037"/>
              <a:gd name="adj2" fmla="val 64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8581728" y="3605808"/>
            <a:ext cx="1728788" cy="1090316"/>
          </a:xfrm>
          <a:prstGeom prst="wedgeEllipseCallout">
            <a:avLst>
              <a:gd name="adj1" fmla="val -39037"/>
              <a:gd name="adj2" fmla="val 645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8581728" y="6211491"/>
            <a:ext cx="1728788" cy="1089422"/>
          </a:xfrm>
          <a:prstGeom prst="wedgeEllipseCallout">
            <a:avLst>
              <a:gd name="adj1" fmla="val -39037"/>
              <a:gd name="adj2" fmla="val 645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287066" y="419159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287066" y="381654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287066" y="659546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287066" y="62213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Three</a:t>
            </a:r>
            <a:endParaRPr lang="en-US" sz="1350">
              <a:solidFill>
                <a:schemeClr val="bg1"/>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0800756" y="419159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0800756" y="381654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Two</a:t>
            </a:r>
            <a:endParaRPr lang="en-US" sz="1350">
              <a:solidFill>
                <a:schemeClr val="bg1"/>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0800756" y="659546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0800756" y="62213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Four</a:t>
            </a:r>
            <a:endParaRPr lang="en-US" sz="1350">
              <a:solidFill>
                <a:schemeClr val="bg1"/>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4940202" y="4086225"/>
            <a:ext cx="465236" cy="465237"/>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82294" name="AutoShape 22"/>
          <p:cNvSpPr>
            <a:spLocks/>
          </p:cNvSpPr>
          <p:nvPr/>
        </p:nvSpPr>
        <p:spPr bwMode="auto">
          <a:xfrm>
            <a:off x="9229130" y="3929063"/>
            <a:ext cx="433983" cy="434876"/>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82295" name="AutoShape 23"/>
          <p:cNvSpPr>
            <a:spLocks/>
          </p:cNvSpPr>
          <p:nvPr/>
        </p:nvSpPr>
        <p:spPr bwMode="auto">
          <a:xfrm>
            <a:off x="9206806" y="6486525"/>
            <a:ext cx="478631" cy="479525"/>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82296" name="AutoShape 24"/>
          <p:cNvSpPr>
            <a:spLocks/>
          </p:cNvSpPr>
          <p:nvPr/>
        </p:nvSpPr>
        <p:spPr bwMode="auto">
          <a:xfrm>
            <a:off x="4967883" y="6461522"/>
            <a:ext cx="465237" cy="425947"/>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1125">
                <a:solidFill>
                  <a:schemeClr val="bg1"/>
                </a:solidFill>
              </a:rPr>
              <a:pPr algn="ctr" eaLnBrk="1">
                <a:lnSpc>
                  <a:spcPct val="100000"/>
                </a:lnSpc>
              </a:pPr>
              <a:t>175</a:t>
            </a:fld>
            <a:endParaRPr lang="en-US" sz="1350">
              <a:solidFill>
                <a:schemeClr val="bg1"/>
              </a:solidFill>
            </a:endParaRPr>
          </a:p>
        </p:txBody>
      </p:sp>
      <p:sp>
        <p:nvSpPr>
          <p:cNvPr id="183300" name="AutoShape 4"/>
          <p:cNvSpPr>
            <a:spLocks/>
          </p:cNvSpPr>
          <p:nvPr/>
        </p:nvSpPr>
        <p:spPr bwMode="auto">
          <a:xfrm>
            <a:off x="1132583" y="3436145"/>
            <a:ext cx="1420713" cy="4660404"/>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3301" name="AutoShape 5"/>
          <p:cNvSpPr>
            <a:spLocks/>
          </p:cNvSpPr>
          <p:nvPr/>
        </p:nvSpPr>
        <p:spPr bwMode="auto">
          <a:xfrm flipH="1">
            <a:off x="7616429" y="3436144"/>
            <a:ext cx="1514475" cy="4655047"/>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3302" name="AutoShape 6"/>
          <p:cNvSpPr>
            <a:spLocks/>
          </p:cNvSpPr>
          <p:nvPr/>
        </p:nvSpPr>
        <p:spPr bwMode="auto">
          <a:xfrm>
            <a:off x="2902447" y="3803155"/>
            <a:ext cx="110996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bg1"/>
                </a:solidFill>
                <a:latin typeface="Roboto" charset="0"/>
                <a:ea typeface="ＭＳ Ｐゴシック" charset="0"/>
                <a:cs typeface="Roboto" charset="0"/>
                <a:sym typeface="Roboto" charset="0"/>
              </a:rPr>
              <a:t>70%</a:t>
            </a:r>
            <a:endParaRPr lang="en-US" sz="1350" dirty="0">
              <a:solidFill>
                <a:schemeClr val="bg1"/>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2902447" y="4367510"/>
            <a:ext cx="12287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Male Sales</a:t>
            </a:r>
            <a:endParaRPr lang="en-US" sz="1350" dirty="0">
              <a:solidFill>
                <a:schemeClr val="bg1"/>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2902447" y="4808637"/>
            <a:ext cx="3861197" cy="12635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1132583" y="4987232"/>
            <a:ext cx="1420713" cy="3109317"/>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3306" name="AutoShape 10"/>
          <p:cNvSpPr>
            <a:spLocks/>
          </p:cNvSpPr>
          <p:nvPr/>
        </p:nvSpPr>
        <p:spPr bwMode="auto">
          <a:xfrm>
            <a:off x="7616428" y="5870377"/>
            <a:ext cx="1370708" cy="2220814"/>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07" name="AutoShape 11"/>
          <p:cNvSpPr>
            <a:spLocks/>
          </p:cNvSpPr>
          <p:nvPr/>
        </p:nvSpPr>
        <p:spPr bwMode="auto">
          <a:xfrm>
            <a:off x="2880123" y="6336507"/>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2880123" y="6599040"/>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Ipsum Sittament</a:t>
            </a:r>
            <a:endParaRPr lang="en-US" sz="1350">
              <a:solidFill>
                <a:schemeClr val="bg1"/>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2880123" y="6861573"/>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Sitament</a:t>
            </a:r>
            <a:endParaRPr lang="en-US" sz="1350">
              <a:solidFill>
                <a:schemeClr val="bg1"/>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2880123" y="7105353"/>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6607374"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12" name="AutoShape 16"/>
          <p:cNvSpPr>
            <a:spLocks/>
          </p:cNvSpPr>
          <p:nvPr/>
        </p:nvSpPr>
        <p:spPr bwMode="auto">
          <a:xfrm>
            <a:off x="6391275"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13" name="AutoShape 17"/>
          <p:cNvSpPr>
            <a:spLocks/>
          </p:cNvSpPr>
          <p:nvPr/>
        </p:nvSpPr>
        <p:spPr bwMode="auto">
          <a:xfrm>
            <a:off x="6175177"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14" name="AutoShape 18"/>
          <p:cNvSpPr>
            <a:spLocks/>
          </p:cNvSpPr>
          <p:nvPr/>
        </p:nvSpPr>
        <p:spPr bwMode="auto">
          <a:xfrm>
            <a:off x="5959079"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15" name="AutoShape 19"/>
          <p:cNvSpPr>
            <a:spLocks/>
          </p:cNvSpPr>
          <p:nvPr/>
        </p:nvSpPr>
        <p:spPr bwMode="auto">
          <a:xfrm>
            <a:off x="5742980"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16" name="AutoShape 20"/>
          <p:cNvSpPr>
            <a:spLocks/>
          </p:cNvSpPr>
          <p:nvPr/>
        </p:nvSpPr>
        <p:spPr bwMode="auto">
          <a:xfrm>
            <a:off x="5526881"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17" name="AutoShape 21"/>
          <p:cNvSpPr>
            <a:spLocks/>
          </p:cNvSpPr>
          <p:nvPr/>
        </p:nvSpPr>
        <p:spPr bwMode="auto">
          <a:xfrm>
            <a:off x="5310783"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18" name="AutoShape 22"/>
          <p:cNvSpPr>
            <a:spLocks/>
          </p:cNvSpPr>
          <p:nvPr/>
        </p:nvSpPr>
        <p:spPr bwMode="auto">
          <a:xfrm>
            <a:off x="5094685"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19" name="AutoShape 23"/>
          <p:cNvSpPr>
            <a:spLocks/>
          </p:cNvSpPr>
          <p:nvPr/>
        </p:nvSpPr>
        <p:spPr bwMode="auto">
          <a:xfrm>
            <a:off x="4885730"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20" name="AutoShape 24"/>
          <p:cNvSpPr>
            <a:spLocks/>
          </p:cNvSpPr>
          <p:nvPr/>
        </p:nvSpPr>
        <p:spPr bwMode="auto">
          <a:xfrm>
            <a:off x="4669631"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21" name="AutoShape 25"/>
          <p:cNvSpPr>
            <a:spLocks/>
          </p:cNvSpPr>
          <p:nvPr/>
        </p:nvSpPr>
        <p:spPr bwMode="auto">
          <a:xfrm>
            <a:off x="6607374"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2" name="AutoShape 26"/>
          <p:cNvSpPr>
            <a:spLocks/>
          </p:cNvSpPr>
          <p:nvPr/>
        </p:nvSpPr>
        <p:spPr bwMode="auto">
          <a:xfrm>
            <a:off x="6391275"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3" name="AutoShape 27"/>
          <p:cNvSpPr>
            <a:spLocks/>
          </p:cNvSpPr>
          <p:nvPr/>
        </p:nvSpPr>
        <p:spPr bwMode="auto">
          <a:xfrm>
            <a:off x="6175177"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4" name="AutoShape 28"/>
          <p:cNvSpPr>
            <a:spLocks/>
          </p:cNvSpPr>
          <p:nvPr/>
        </p:nvSpPr>
        <p:spPr bwMode="auto">
          <a:xfrm>
            <a:off x="5959079"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5" name="AutoShape 29"/>
          <p:cNvSpPr>
            <a:spLocks/>
          </p:cNvSpPr>
          <p:nvPr/>
        </p:nvSpPr>
        <p:spPr bwMode="auto">
          <a:xfrm>
            <a:off x="5742980"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6" name="AutoShape 30"/>
          <p:cNvSpPr>
            <a:spLocks/>
          </p:cNvSpPr>
          <p:nvPr/>
        </p:nvSpPr>
        <p:spPr bwMode="auto">
          <a:xfrm>
            <a:off x="5526881"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27" name="AutoShape 31"/>
          <p:cNvSpPr>
            <a:spLocks/>
          </p:cNvSpPr>
          <p:nvPr/>
        </p:nvSpPr>
        <p:spPr bwMode="auto">
          <a:xfrm>
            <a:off x="5310783"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28" name="AutoShape 32"/>
          <p:cNvSpPr>
            <a:spLocks/>
          </p:cNvSpPr>
          <p:nvPr/>
        </p:nvSpPr>
        <p:spPr bwMode="auto">
          <a:xfrm>
            <a:off x="5094685"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29" name="AutoShape 33"/>
          <p:cNvSpPr>
            <a:spLocks/>
          </p:cNvSpPr>
          <p:nvPr/>
        </p:nvSpPr>
        <p:spPr bwMode="auto">
          <a:xfrm>
            <a:off x="4885730"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0" name="AutoShape 34"/>
          <p:cNvSpPr>
            <a:spLocks/>
          </p:cNvSpPr>
          <p:nvPr/>
        </p:nvSpPr>
        <p:spPr bwMode="auto">
          <a:xfrm>
            <a:off x="4669631"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1" name="AutoShape 35"/>
          <p:cNvSpPr>
            <a:spLocks/>
          </p:cNvSpPr>
          <p:nvPr/>
        </p:nvSpPr>
        <p:spPr bwMode="auto">
          <a:xfrm>
            <a:off x="6607374"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32" name="AutoShape 36"/>
          <p:cNvSpPr>
            <a:spLocks/>
          </p:cNvSpPr>
          <p:nvPr/>
        </p:nvSpPr>
        <p:spPr bwMode="auto">
          <a:xfrm>
            <a:off x="6391275"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33" name="AutoShape 37"/>
          <p:cNvSpPr>
            <a:spLocks/>
          </p:cNvSpPr>
          <p:nvPr/>
        </p:nvSpPr>
        <p:spPr bwMode="auto">
          <a:xfrm>
            <a:off x="6175177"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34" name="AutoShape 38"/>
          <p:cNvSpPr>
            <a:spLocks/>
          </p:cNvSpPr>
          <p:nvPr/>
        </p:nvSpPr>
        <p:spPr bwMode="auto">
          <a:xfrm>
            <a:off x="5959079"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35" name="AutoShape 39"/>
          <p:cNvSpPr>
            <a:spLocks/>
          </p:cNvSpPr>
          <p:nvPr/>
        </p:nvSpPr>
        <p:spPr bwMode="auto">
          <a:xfrm>
            <a:off x="5742980"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6" name="AutoShape 40"/>
          <p:cNvSpPr>
            <a:spLocks/>
          </p:cNvSpPr>
          <p:nvPr/>
        </p:nvSpPr>
        <p:spPr bwMode="auto">
          <a:xfrm>
            <a:off x="5526881"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7" name="AutoShape 41"/>
          <p:cNvSpPr>
            <a:spLocks/>
          </p:cNvSpPr>
          <p:nvPr/>
        </p:nvSpPr>
        <p:spPr bwMode="auto">
          <a:xfrm>
            <a:off x="5310783"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8" name="AutoShape 42"/>
          <p:cNvSpPr>
            <a:spLocks/>
          </p:cNvSpPr>
          <p:nvPr/>
        </p:nvSpPr>
        <p:spPr bwMode="auto">
          <a:xfrm>
            <a:off x="5094685"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39" name="AutoShape 43"/>
          <p:cNvSpPr>
            <a:spLocks/>
          </p:cNvSpPr>
          <p:nvPr/>
        </p:nvSpPr>
        <p:spPr bwMode="auto">
          <a:xfrm>
            <a:off x="4885730"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40" name="AutoShape 44"/>
          <p:cNvSpPr>
            <a:spLocks/>
          </p:cNvSpPr>
          <p:nvPr/>
        </p:nvSpPr>
        <p:spPr bwMode="auto">
          <a:xfrm>
            <a:off x="4669631"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41" name="AutoShape 45"/>
          <p:cNvSpPr>
            <a:spLocks/>
          </p:cNvSpPr>
          <p:nvPr/>
        </p:nvSpPr>
        <p:spPr bwMode="auto">
          <a:xfrm>
            <a:off x="6607374"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42" name="AutoShape 46"/>
          <p:cNvSpPr>
            <a:spLocks/>
          </p:cNvSpPr>
          <p:nvPr/>
        </p:nvSpPr>
        <p:spPr bwMode="auto">
          <a:xfrm>
            <a:off x="6391275"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43" name="AutoShape 47"/>
          <p:cNvSpPr>
            <a:spLocks/>
          </p:cNvSpPr>
          <p:nvPr/>
        </p:nvSpPr>
        <p:spPr bwMode="auto">
          <a:xfrm>
            <a:off x="6175177"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44" name="AutoShape 48"/>
          <p:cNvSpPr>
            <a:spLocks/>
          </p:cNvSpPr>
          <p:nvPr/>
        </p:nvSpPr>
        <p:spPr bwMode="auto">
          <a:xfrm>
            <a:off x="5959079"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45" name="AutoShape 49"/>
          <p:cNvSpPr>
            <a:spLocks/>
          </p:cNvSpPr>
          <p:nvPr/>
        </p:nvSpPr>
        <p:spPr bwMode="auto">
          <a:xfrm>
            <a:off x="5742980"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46" name="AutoShape 50"/>
          <p:cNvSpPr>
            <a:spLocks/>
          </p:cNvSpPr>
          <p:nvPr/>
        </p:nvSpPr>
        <p:spPr bwMode="auto">
          <a:xfrm>
            <a:off x="5526881"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47" name="AutoShape 51"/>
          <p:cNvSpPr>
            <a:spLocks/>
          </p:cNvSpPr>
          <p:nvPr/>
        </p:nvSpPr>
        <p:spPr bwMode="auto">
          <a:xfrm>
            <a:off x="5310783"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48" name="AutoShape 52"/>
          <p:cNvSpPr>
            <a:spLocks/>
          </p:cNvSpPr>
          <p:nvPr/>
        </p:nvSpPr>
        <p:spPr bwMode="auto">
          <a:xfrm>
            <a:off x="5094685"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49" name="AutoShape 53"/>
          <p:cNvSpPr>
            <a:spLocks/>
          </p:cNvSpPr>
          <p:nvPr/>
        </p:nvSpPr>
        <p:spPr bwMode="auto">
          <a:xfrm>
            <a:off x="4885730"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50" name="AutoShape 54"/>
          <p:cNvSpPr>
            <a:spLocks/>
          </p:cNvSpPr>
          <p:nvPr/>
        </p:nvSpPr>
        <p:spPr bwMode="auto">
          <a:xfrm>
            <a:off x="4669631"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3351" name="AutoShape 55"/>
          <p:cNvSpPr>
            <a:spLocks/>
          </p:cNvSpPr>
          <p:nvPr/>
        </p:nvSpPr>
        <p:spPr bwMode="auto">
          <a:xfrm>
            <a:off x="9526489" y="3800476"/>
            <a:ext cx="110996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a:solidFill>
                  <a:schemeClr val="bg1"/>
                </a:solidFill>
                <a:latin typeface="Roboto" charset="0"/>
                <a:ea typeface="ＭＳ Ｐゴシック" charset="0"/>
                <a:cs typeface="Roboto" charset="0"/>
                <a:sym typeface="Roboto" charset="0"/>
              </a:rPr>
              <a:t>36%</a:t>
            </a:r>
            <a:endParaRPr lang="en-US" sz="1350">
              <a:solidFill>
                <a:schemeClr val="bg1"/>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9526489" y="4364831"/>
            <a:ext cx="12287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Male Sales</a:t>
            </a:r>
            <a:endParaRPr lang="en-US" sz="1350">
              <a:solidFill>
                <a:schemeClr val="bg1"/>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9526489" y="4805959"/>
            <a:ext cx="3861197" cy="12635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9504165" y="6333828"/>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9504165" y="6596361"/>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Ipsum Sittament</a:t>
            </a:r>
            <a:endParaRPr lang="en-US" sz="1350">
              <a:solidFill>
                <a:schemeClr val="bg1"/>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9504165" y="6858000"/>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Sitament</a:t>
            </a:r>
            <a:endParaRPr lang="en-US" sz="1350">
              <a:solidFill>
                <a:schemeClr val="bg1"/>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9504165" y="7102674"/>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a:t>
            </a:r>
            <a:endParaRPr lang="en-US" sz="1350">
              <a:solidFill>
                <a:schemeClr val="bg1"/>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13231416"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59" name="AutoShape 63"/>
          <p:cNvSpPr>
            <a:spLocks/>
          </p:cNvSpPr>
          <p:nvPr/>
        </p:nvSpPr>
        <p:spPr bwMode="auto">
          <a:xfrm>
            <a:off x="13015318"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60" name="AutoShape 64"/>
          <p:cNvSpPr>
            <a:spLocks/>
          </p:cNvSpPr>
          <p:nvPr/>
        </p:nvSpPr>
        <p:spPr bwMode="auto">
          <a:xfrm>
            <a:off x="12799219"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61" name="AutoShape 65"/>
          <p:cNvSpPr>
            <a:spLocks/>
          </p:cNvSpPr>
          <p:nvPr/>
        </p:nvSpPr>
        <p:spPr bwMode="auto">
          <a:xfrm>
            <a:off x="12583121"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2" name="AutoShape 66"/>
          <p:cNvSpPr>
            <a:spLocks/>
          </p:cNvSpPr>
          <p:nvPr/>
        </p:nvSpPr>
        <p:spPr bwMode="auto">
          <a:xfrm>
            <a:off x="12367022"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3" name="AutoShape 67"/>
          <p:cNvSpPr>
            <a:spLocks/>
          </p:cNvSpPr>
          <p:nvPr/>
        </p:nvSpPr>
        <p:spPr bwMode="auto">
          <a:xfrm>
            <a:off x="12150924"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4" name="AutoShape 68"/>
          <p:cNvSpPr>
            <a:spLocks/>
          </p:cNvSpPr>
          <p:nvPr/>
        </p:nvSpPr>
        <p:spPr bwMode="auto">
          <a:xfrm>
            <a:off x="11934825"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5" name="AutoShape 69"/>
          <p:cNvSpPr>
            <a:spLocks/>
          </p:cNvSpPr>
          <p:nvPr/>
        </p:nvSpPr>
        <p:spPr bwMode="auto">
          <a:xfrm>
            <a:off x="11718727"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6" name="AutoShape 70"/>
          <p:cNvSpPr>
            <a:spLocks/>
          </p:cNvSpPr>
          <p:nvPr/>
        </p:nvSpPr>
        <p:spPr bwMode="auto">
          <a:xfrm>
            <a:off x="11509772"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7" name="AutoShape 71"/>
          <p:cNvSpPr>
            <a:spLocks/>
          </p:cNvSpPr>
          <p:nvPr/>
        </p:nvSpPr>
        <p:spPr bwMode="auto">
          <a:xfrm>
            <a:off x="11293673"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68" name="AutoShape 72"/>
          <p:cNvSpPr>
            <a:spLocks/>
          </p:cNvSpPr>
          <p:nvPr/>
        </p:nvSpPr>
        <p:spPr bwMode="auto">
          <a:xfrm>
            <a:off x="13231416"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69" name="AutoShape 73"/>
          <p:cNvSpPr>
            <a:spLocks/>
          </p:cNvSpPr>
          <p:nvPr/>
        </p:nvSpPr>
        <p:spPr bwMode="auto">
          <a:xfrm>
            <a:off x="13015318"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0" name="AutoShape 74"/>
          <p:cNvSpPr>
            <a:spLocks/>
          </p:cNvSpPr>
          <p:nvPr/>
        </p:nvSpPr>
        <p:spPr bwMode="auto">
          <a:xfrm>
            <a:off x="12799219"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1" name="AutoShape 75"/>
          <p:cNvSpPr>
            <a:spLocks/>
          </p:cNvSpPr>
          <p:nvPr/>
        </p:nvSpPr>
        <p:spPr bwMode="auto">
          <a:xfrm>
            <a:off x="12583121"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2" name="AutoShape 76"/>
          <p:cNvSpPr>
            <a:spLocks/>
          </p:cNvSpPr>
          <p:nvPr/>
        </p:nvSpPr>
        <p:spPr bwMode="auto">
          <a:xfrm>
            <a:off x="12367022"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3" name="AutoShape 77"/>
          <p:cNvSpPr>
            <a:spLocks/>
          </p:cNvSpPr>
          <p:nvPr/>
        </p:nvSpPr>
        <p:spPr bwMode="auto">
          <a:xfrm>
            <a:off x="12150924"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4" name="AutoShape 78"/>
          <p:cNvSpPr>
            <a:spLocks/>
          </p:cNvSpPr>
          <p:nvPr/>
        </p:nvSpPr>
        <p:spPr bwMode="auto">
          <a:xfrm>
            <a:off x="11934825"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75" name="AutoShape 79"/>
          <p:cNvSpPr>
            <a:spLocks/>
          </p:cNvSpPr>
          <p:nvPr/>
        </p:nvSpPr>
        <p:spPr bwMode="auto">
          <a:xfrm>
            <a:off x="11718727"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76" name="AutoShape 80"/>
          <p:cNvSpPr>
            <a:spLocks/>
          </p:cNvSpPr>
          <p:nvPr/>
        </p:nvSpPr>
        <p:spPr bwMode="auto">
          <a:xfrm>
            <a:off x="11509772"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77" name="AutoShape 81"/>
          <p:cNvSpPr>
            <a:spLocks/>
          </p:cNvSpPr>
          <p:nvPr/>
        </p:nvSpPr>
        <p:spPr bwMode="auto">
          <a:xfrm>
            <a:off x="11293673"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78" name="AutoShape 82"/>
          <p:cNvSpPr>
            <a:spLocks/>
          </p:cNvSpPr>
          <p:nvPr/>
        </p:nvSpPr>
        <p:spPr bwMode="auto">
          <a:xfrm>
            <a:off x="13231416"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79" name="AutoShape 83"/>
          <p:cNvSpPr>
            <a:spLocks/>
          </p:cNvSpPr>
          <p:nvPr/>
        </p:nvSpPr>
        <p:spPr bwMode="auto">
          <a:xfrm>
            <a:off x="13015318"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80" name="AutoShape 84"/>
          <p:cNvSpPr>
            <a:spLocks/>
          </p:cNvSpPr>
          <p:nvPr/>
        </p:nvSpPr>
        <p:spPr bwMode="auto">
          <a:xfrm>
            <a:off x="12799219"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81" name="AutoShape 85"/>
          <p:cNvSpPr>
            <a:spLocks/>
          </p:cNvSpPr>
          <p:nvPr/>
        </p:nvSpPr>
        <p:spPr bwMode="auto">
          <a:xfrm>
            <a:off x="12583120"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82" name="AutoShape 86"/>
          <p:cNvSpPr>
            <a:spLocks/>
          </p:cNvSpPr>
          <p:nvPr/>
        </p:nvSpPr>
        <p:spPr bwMode="auto">
          <a:xfrm>
            <a:off x="12367022"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3" name="AutoShape 87"/>
          <p:cNvSpPr>
            <a:spLocks/>
          </p:cNvSpPr>
          <p:nvPr/>
        </p:nvSpPr>
        <p:spPr bwMode="auto">
          <a:xfrm>
            <a:off x="12150923"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4" name="AutoShape 88"/>
          <p:cNvSpPr>
            <a:spLocks/>
          </p:cNvSpPr>
          <p:nvPr/>
        </p:nvSpPr>
        <p:spPr bwMode="auto">
          <a:xfrm>
            <a:off x="11934825"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5" name="AutoShape 89"/>
          <p:cNvSpPr>
            <a:spLocks/>
          </p:cNvSpPr>
          <p:nvPr/>
        </p:nvSpPr>
        <p:spPr bwMode="auto">
          <a:xfrm>
            <a:off x="11718727"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6" name="AutoShape 90"/>
          <p:cNvSpPr>
            <a:spLocks/>
          </p:cNvSpPr>
          <p:nvPr/>
        </p:nvSpPr>
        <p:spPr bwMode="auto">
          <a:xfrm>
            <a:off x="11509772"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7" name="AutoShape 91"/>
          <p:cNvSpPr>
            <a:spLocks/>
          </p:cNvSpPr>
          <p:nvPr/>
        </p:nvSpPr>
        <p:spPr bwMode="auto">
          <a:xfrm>
            <a:off x="11294567" y="6889255"/>
            <a:ext cx="156269"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88" name="AutoShape 92"/>
          <p:cNvSpPr>
            <a:spLocks/>
          </p:cNvSpPr>
          <p:nvPr/>
        </p:nvSpPr>
        <p:spPr bwMode="auto">
          <a:xfrm>
            <a:off x="13231416"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89" name="AutoShape 93"/>
          <p:cNvSpPr>
            <a:spLocks/>
          </p:cNvSpPr>
          <p:nvPr/>
        </p:nvSpPr>
        <p:spPr bwMode="auto">
          <a:xfrm>
            <a:off x="13015318"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90" name="AutoShape 94"/>
          <p:cNvSpPr>
            <a:spLocks/>
          </p:cNvSpPr>
          <p:nvPr/>
        </p:nvSpPr>
        <p:spPr bwMode="auto">
          <a:xfrm>
            <a:off x="12799219"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91" name="AutoShape 95"/>
          <p:cNvSpPr>
            <a:spLocks/>
          </p:cNvSpPr>
          <p:nvPr/>
        </p:nvSpPr>
        <p:spPr bwMode="auto">
          <a:xfrm>
            <a:off x="12583120"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92" name="AutoShape 96"/>
          <p:cNvSpPr>
            <a:spLocks/>
          </p:cNvSpPr>
          <p:nvPr/>
        </p:nvSpPr>
        <p:spPr bwMode="auto">
          <a:xfrm>
            <a:off x="12367022"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bg1"/>
              </a:solidFill>
            </a:endParaRPr>
          </a:p>
        </p:txBody>
      </p:sp>
      <p:sp>
        <p:nvSpPr>
          <p:cNvPr id="183393" name="AutoShape 97"/>
          <p:cNvSpPr>
            <a:spLocks/>
          </p:cNvSpPr>
          <p:nvPr/>
        </p:nvSpPr>
        <p:spPr bwMode="auto">
          <a:xfrm>
            <a:off x="12150923"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94" name="AutoShape 98"/>
          <p:cNvSpPr>
            <a:spLocks/>
          </p:cNvSpPr>
          <p:nvPr/>
        </p:nvSpPr>
        <p:spPr bwMode="auto">
          <a:xfrm>
            <a:off x="11934825"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95" name="AutoShape 99"/>
          <p:cNvSpPr>
            <a:spLocks/>
          </p:cNvSpPr>
          <p:nvPr/>
        </p:nvSpPr>
        <p:spPr bwMode="auto">
          <a:xfrm>
            <a:off x="11718727"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96" name="AutoShape 100"/>
          <p:cNvSpPr>
            <a:spLocks/>
          </p:cNvSpPr>
          <p:nvPr/>
        </p:nvSpPr>
        <p:spPr bwMode="auto">
          <a:xfrm>
            <a:off x="11509772"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3397" name="AutoShape 101"/>
          <p:cNvSpPr>
            <a:spLocks/>
          </p:cNvSpPr>
          <p:nvPr/>
        </p:nvSpPr>
        <p:spPr bwMode="auto">
          <a:xfrm>
            <a:off x="11294567" y="7153573"/>
            <a:ext cx="156269"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1125">
                <a:solidFill>
                  <a:schemeClr val="bg1"/>
                </a:solidFill>
              </a:rPr>
              <a:pPr algn="ctr" eaLnBrk="1">
                <a:lnSpc>
                  <a:spcPct val="100000"/>
                </a:lnSpc>
              </a:pPr>
              <a:t>176</a:t>
            </a:fld>
            <a:endParaRPr lang="en-US" sz="1350">
              <a:solidFill>
                <a:schemeClr val="bg1"/>
              </a:solidFill>
            </a:endParaRPr>
          </a:p>
        </p:txBody>
      </p:sp>
      <p:sp>
        <p:nvSpPr>
          <p:cNvPr id="184324" name="AutoShape 4"/>
          <p:cNvSpPr>
            <a:spLocks/>
          </p:cNvSpPr>
          <p:nvPr/>
        </p:nvSpPr>
        <p:spPr bwMode="auto">
          <a:xfrm>
            <a:off x="8183464" y="5668566"/>
            <a:ext cx="3922811" cy="560785"/>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84325" name="AutoShape 5"/>
          <p:cNvSpPr>
            <a:spLocks/>
          </p:cNvSpPr>
          <p:nvPr/>
        </p:nvSpPr>
        <p:spPr bwMode="auto">
          <a:xfrm>
            <a:off x="10996315" y="5761435"/>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72%</a:t>
            </a:r>
            <a:endParaRPr lang="en-US" sz="1350">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9213056" y="5836444"/>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8183464" y="5007769"/>
            <a:ext cx="4681835" cy="560785"/>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84328" name="AutoShape 8"/>
          <p:cNvSpPr>
            <a:spLocks/>
          </p:cNvSpPr>
          <p:nvPr/>
        </p:nvSpPr>
        <p:spPr bwMode="auto">
          <a:xfrm>
            <a:off x="11756232" y="5100638"/>
            <a:ext cx="1109067"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90%</a:t>
            </a:r>
            <a:endParaRPr lang="en-US" sz="1350">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9213056" y="5175647"/>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8183464" y="4343400"/>
            <a:ext cx="5237261" cy="560785"/>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84331" name="AutoShape 11"/>
          <p:cNvSpPr>
            <a:spLocks/>
          </p:cNvSpPr>
          <p:nvPr/>
        </p:nvSpPr>
        <p:spPr bwMode="auto">
          <a:xfrm>
            <a:off x="12310765" y="4436269"/>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100%</a:t>
            </a:r>
            <a:endParaRPr lang="en-US" sz="1350">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9213056" y="4511279"/>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8183464" y="3682603"/>
            <a:ext cx="3379886" cy="560785"/>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84334" name="AutoShape 14"/>
          <p:cNvSpPr>
            <a:spLocks/>
          </p:cNvSpPr>
          <p:nvPr/>
        </p:nvSpPr>
        <p:spPr bwMode="auto">
          <a:xfrm>
            <a:off x="10441782" y="3775473"/>
            <a:ext cx="1109067"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63%</a:t>
            </a:r>
            <a:endParaRPr lang="en-US" sz="1350">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9213056" y="385048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8183464" y="6329363"/>
            <a:ext cx="4337149" cy="560785"/>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84337" name="AutoShape 17"/>
          <p:cNvSpPr>
            <a:spLocks/>
          </p:cNvSpPr>
          <p:nvPr/>
        </p:nvSpPr>
        <p:spPr bwMode="auto">
          <a:xfrm>
            <a:off x="11410653" y="6422232"/>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83%</a:t>
            </a:r>
            <a:endParaRPr lang="en-US" sz="1350">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9213056" y="649724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1726407" y="5668566"/>
            <a:ext cx="5236369" cy="560785"/>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4340" name="AutoShape 20"/>
          <p:cNvSpPr>
            <a:spLocks/>
          </p:cNvSpPr>
          <p:nvPr/>
        </p:nvSpPr>
        <p:spPr bwMode="auto">
          <a:xfrm>
            <a:off x="5852815" y="5761435"/>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100%</a:t>
            </a:r>
            <a:endParaRPr lang="en-US" sz="1350">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2755106" y="5836444"/>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1726408" y="5007769"/>
            <a:ext cx="4853285" cy="560785"/>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4343" name="AutoShape 23"/>
          <p:cNvSpPr>
            <a:spLocks/>
          </p:cNvSpPr>
          <p:nvPr/>
        </p:nvSpPr>
        <p:spPr bwMode="auto">
          <a:xfrm>
            <a:off x="5469733" y="5100638"/>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94%</a:t>
            </a:r>
            <a:endParaRPr lang="en-US" sz="1350">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2755106" y="5175647"/>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dirty="0">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1726407" y="4343400"/>
            <a:ext cx="3378994" cy="560785"/>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4346" name="AutoShape 26"/>
          <p:cNvSpPr>
            <a:spLocks/>
          </p:cNvSpPr>
          <p:nvPr/>
        </p:nvSpPr>
        <p:spPr bwMode="auto">
          <a:xfrm>
            <a:off x="3995440" y="4436269"/>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59%</a:t>
            </a:r>
            <a:endParaRPr lang="en-US" sz="1350">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2755106" y="4511279"/>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dirty="0">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1726407" y="3682603"/>
            <a:ext cx="4336256" cy="560785"/>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4349" name="AutoShape 29"/>
          <p:cNvSpPr>
            <a:spLocks/>
          </p:cNvSpPr>
          <p:nvPr/>
        </p:nvSpPr>
        <p:spPr bwMode="auto">
          <a:xfrm>
            <a:off x="4952703" y="3775473"/>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82%</a:t>
            </a:r>
            <a:endParaRPr lang="en-US" sz="1350">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2755106" y="385048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1726407" y="6329363"/>
            <a:ext cx="4036219" cy="560785"/>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4352" name="AutoShape 32"/>
          <p:cNvSpPr>
            <a:spLocks/>
          </p:cNvSpPr>
          <p:nvPr/>
        </p:nvSpPr>
        <p:spPr bwMode="auto">
          <a:xfrm>
            <a:off x="4652665" y="6422232"/>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78%</a:t>
            </a:r>
            <a:endParaRPr lang="en-US" sz="1350">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2755106" y="649724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1132583" y="3436145"/>
            <a:ext cx="1420713" cy="4660404"/>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4355" name="AutoShape 35"/>
          <p:cNvSpPr>
            <a:spLocks/>
          </p:cNvSpPr>
          <p:nvPr/>
        </p:nvSpPr>
        <p:spPr bwMode="auto">
          <a:xfrm flipH="1">
            <a:off x="7616429" y="3436144"/>
            <a:ext cx="1514475" cy="4655047"/>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4356" name="AutoShape 36"/>
          <p:cNvSpPr>
            <a:spLocks/>
          </p:cNvSpPr>
          <p:nvPr/>
        </p:nvSpPr>
        <p:spPr bwMode="auto">
          <a:xfrm>
            <a:off x="2755107" y="7137501"/>
            <a:ext cx="4129981" cy="687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9213056" y="7137501"/>
            <a:ext cx="4129088" cy="687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1850241728"/>
              </p:ext>
            </p:extLst>
          </p:nvPr>
        </p:nvGraphicFramePr>
        <p:xfrm>
          <a:off x="7907405" y="3459938"/>
          <a:ext cx="2436151" cy="23738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999621782"/>
              </p:ext>
            </p:extLst>
          </p:nvPr>
        </p:nvGraphicFramePr>
        <p:xfrm>
          <a:off x="4166232" y="3459938"/>
          <a:ext cx="2436151" cy="2373828"/>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1125">
                <a:solidFill>
                  <a:schemeClr val="bg1"/>
                </a:solidFill>
              </a:rPr>
              <a:pPr algn="ctr" eaLnBrk="1">
                <a:lnSpc>
                  <a:spcPct val="100000"/>
                </a:lnSpc>
              </a:pPr>
              <a:t>177</a:t>
            </a:fld>
            <a:endParaRPr lang="en-US" sz="1350">
              <a:solidFill>
                <a:schemeClr val="bg1"/>
              </a:solidFill>
            </a:endParaRPr>
          </a:p>
        </p:txBody>
      </p:sp>
      <p:sp>
        <p:nvSpPr>
          <p:cNvPr id="185348" name="Line 4"/>
          <p:cNvSpPr>
            <a:spLocks noChangeShapeType="1"/>
          </p:cNvSpPr>
          <p:nvPr/>
        </p:nvSpPr>
        <p:spPr bwMode="auto">
          <a:xfrm flipV="1">
            <a:off x="7277100" y="3604022"/>
            <a:ext cx="0" cy="4460379"/>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2320231" y="3518298"/>
            <a:ext cx="119300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bg1"/>
                </a:solidFill>
                <a:latin typeface="Roboto" charset="0"/>
                <a:ea typeface="ＭＳ Ｐゴシック" charset="0"/>
                <a:cs typeface="Roboto" charset="0"/>
                <a:sym typeface="Roboto" charset="0"/>
              </a:rPr>
              <a:t>52%</a:t>
            </a:r>
            <a:endParaRPr lang="en-US" sz="1350" dirty="0">
              <a:solidFill>
                <a:schemeClr val="bg1"/>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319213" y="3677246"/>
            <a:ext cx="684014" cy="405408"/>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350">
              <a:solidFill>
                <a:schemeClr val="bg1"/>
              </a:solidFill>
            </a:endParaRPr>
          </a:p>
        </p:txBody>
      </p:sp>
      <p:sp>
        <p:nvSpPr>
          <p:cNvPr id="185353" name="AutoShape 9"/>
          <p:cNvSpPr>
            <a:spLocks/>
          </p:cNvSpPr>
          <p:nvPr/>
        </p:nvSpPr>
        <p:spPr bwMode="auto">
          <a:xfrm>
            <a:off x="4933058" y="4038899"/>
            <a:ext cx="1060847" cy="1408211"/>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56" name="AutoShape 12"/>
          <p:cNvSpPr>
            <a:spLocks/>
          </p:cNvSpPr>
          <p:nvPr/>
        </p:nvSpPr>
        <p:spPr bwMode="auto">
          <a:xfrm>
            <a:off x="8712102" y="4045148"/>
            <a:ext cx="1101923" cy="1408212"/>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57" name="AutoShape 13"/>
          <p:cNvSpPr>
            <a:spLocks/>
          </p:cNvSpPr>
          <p:nvPr/>
        </p:nvSpPr>
        <p:spPr bwMode="auto">
          <a:xfrm>
            <a:off x="2320232" y="4082653"/>
            <a:ext cx="14162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From last year</a:t>
            </a:r>
            <a:endParaRPr lang="en-US" sz="1350">
              <a:solidFill>
                <a:schemeClr val="bg1"/>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1132583" y="4464844"/>
            <a:ext cx="2603897" cy="1368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11971437" y="3518298"/>
            <a:ext cx="121932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bg1"/>
                </a:solidFill>
                <a:latin typeface="Roboto" charset="0"/>
                <a:ea typeface="ＭＳ Ｐゴシック" charset="0"/>
                <a:cs typeface="Roboto" charset="0"/>
                <a:sym typeface="Roboto" charset="0"/>
              </a:rPr>
              <a:t>52%</a:t>
            </a:r>
            <a:endParaRPr lang="en-US" sz="1350" dirty="0">
              <a:solidFill>
                <a:schemeClr val="bg1"/>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0970419" y="3677246"/>
            <a:ext cx="684908" cy="405408"/>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350">
              <a:solidFill>
                <a:schemeClr val="bg1"/>
              </a:solidFill>
            </a:endParaRPr>
          </a:p>
        </p:txBody>
      </p:sp>
      <p:sp>
        <p:nvSpPr>
          <p:cNvPr id="185361" name="AutoShape 17"/>
          <p:cNvSpPr>
            <a:spLocks/>
          </p:cNvSpPr>
          <p:nvPr/>
        </p:nvSpPr>
        <p:spPr bwMode="auto">
          <a:xfrm>
            <a:off x="11971438" y="4082653"/>
            <a:ext cx="14162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From last year</a:t>
            </a:r>
            <a:endParaRPr lang="en-US" sz="1350">
              <a:solidFill>
                <a:schemeClr val="bg1"/>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0784682" y="4464844"/>
            <a:ext cx="2603004" cy="1368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1885355" y="6648153"/>
            <a:ext cx="1647528" cy="464344"/>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64" name="AutoShape 20"/>
          <p:cNvSpPr>
            <a:spLocks/>
          </p:cNvSpPr>
          <p:nvPr/>
        </p:nvSpPr>
        <p:spPr bwMode="auto">
          <a:xfrm>
            <a:off x="4266009" y="7393781"/>
            <a:ext cx="333078" cy="425054"/>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65" name="AutoShape 21"/>
          <p:cNvSpPr>
            <a:spLocks/>
          </p:cNvSpPr>
          <p:nvPr/>
        </p:nvSpPr>
        <p:spPr bwMode="auto">
          <a:xfrm>
            <a:off x="4221362" y="6733879"/>
            <a:ext cx="423267" cy="304502"/>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66" name="AutoShape 22"/>
          <p:cNvSpPr>
            <a:spLocks/>
          </p:cNvSpPr>
          <p:nvPr/>
        </p:nvSpPr>
        <p:spPr bwMode="auto">
          <a:xfrm>
            <a:off x="1147763" y="7398247"/>
            <a:ext cx="420589" cy="420588"/>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67" name="AutoShape 23"/>
          <p:cNvSpPr>
            <a:spLocks/>
          </p:cNvSpPr>
          <p:nvPr/>
        </p:nvSpPr>
        <p:spPr bwMode="auto">
          <a:xfrm>
            <a:off x="1132583" y="6733878"/>
            <a:ext cx="423267" cy="292894"/>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68" name="AutoShape 24"/>
          <p:cNvSpPr>
            <a:spLocks/>
          </p:cNvSpPr>
          <p:nvPr/>
        </p:nvSpPr>
        <p:spPr bwMode="auto">
          <a:xfrm>
            <a:off x="1885355" y="7374136"/>
            <a:ext cx="1647528" cy="464344"/>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69" name="AutoShape 25"/>
          <p:cNvSpPr>
            <a:spLocks/>
          </p:cNvSpPr>
          <p:nvPr/>
        </p:nvSpPr>
        <p:spPr bwMode="auto">
          <a:xfrm>
            <a:off x="4962525"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0" name="AutoShape 26"/>
          <p:cNvSpPr>
            <a:spLocks/>
          </p:cNvSpPr>
          <p:nvPr/>
        </p:nvSpPr>
        <p:spPr bwMode="auto">
          <a:xfrm>
            <a:off x="4962525"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1" name="AutoShape 27"/>
          <p:cNvSpPr>
            <a:spLocks/>
          </p:cNvSpPr>
          <p:nvPr/>
        </p:nvSpPr>
        <p:spPr bwMode="auto">
          <a:xfrm>
            <a:off x="8696921"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2" name="AutoShape 28"/>
          <p:cNvSpPr>
            <a:spLocks/>
          </p:cNvSpPr>
          <p:nvPr/>
        </p:nvSpPr>
        <p:spPr bwMode="auto">
          <a:xfrm>
            <a:off x="11044537" y="7393781"/>
            <a:ext cx="333077" cy="425054"/>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73" name="AutoShape 29"/>
          <p:cNvSpPr>
            <a:spLocks/>
          </p:cNvSpPr>
          <p:nvPr/>
        </p:nvSpPr>
        <p:spPr bwMode="auto">
          <a:xfrm>
            <a:off x="10999888" y="6733879"/>
            <a:ext cx="423267" cy="304502"/>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74" name="AutoShape 30"/>
          <p:cNvSpPr>
            <a:spLocks/>
          </p:cNvSpPr>
          <p:nvPr/>
        </p:nvSpPr>
        <p:spPr bwMode="auto">
          <a:xfrm>
            <a:off x="7959329" y="7398247"/>
            <a:ext cx="420589" cy="420588"/>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75" name="AutoShape 31"/>
          <p:cNvSpPr>
            <a:spLocks/>
          </p:cNvSpPr>
          <p:nvPr/>
        </p:nvSpPr>
        <p:spPr bwMode="auto">
          <a:xfrm>
            <a:off x="7944149" y="6733878"/>
            <a:ext cx="422374" cy="292894"/>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85376" name="AutoShape 32"/>
          <p:cNvSpPr>
            <a:spLocks/>
          </p:cNvSpPr>
          <p:nvPr/>
        </p:nvSpPr>
        <p:spPr bwMode="auto">
          <a:xfrm>
            <a:off x="8696921"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7" name="AutoShape 33"/>
          <p:cNvSpPr>
            <a:spLocks/>
          </p:cNvSpPr>
          <p:nvPr/>
        </p:nvSpPr>
        <p:spPr bwMode="auto">
          <a:xfrm>
            <a:off x="11741052"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8" name="AutoShape 34"/>
          <p:cNvSpPr>
            <a:spLocks/>
          </p:cNvSpPr>
          <p:nvPr/>
        </p:nvSpPr>
        <p:spPr bwMode="auto">
          <a:xfrm>
            <a:off x="11741052"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bg1"/>
              </a:solidFill>
            </a:endParaRPr>
          </a:p>
        </p:txBody>
      </p:sp>
      <p:sp>
        <p:nvSpPr>
          <p:cNvPr id="185379" name="AutoShape 35"/>
          <p:cNvSpPr>
            <a:spLocks/>
          </p:cNvSpPr>
          <p:nvPr/>
        </p:nvSpPr>
        <p:spPr bwMode="auto">
          <a:xfrm>
            <a:off x="2275583"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1.230</a:t>
            </a:r>
            <a:endParaRPr lang="en-US" sz="1350"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2275583"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765</a:t>
            </a:r>
            <a:endParaRPr lang="en-US" sz="1350">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5296496" y="6764239"/>
            <a:ext cx="97958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25</a:t>
            </a:r>
            <a:endParaRPr lang="en-US" sz="1350">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5296496" y="7484864"/>
            <a:ext cx="97958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102</a:t>
            </a:r>
            <a:endParaRPr lang="en-US" sz="1350">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9029999"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320</a:t>
            </a:r>
            <a:endParaRPr lang="en-US" sz="1350">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9029999"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a:t>
            </a:r>
            <a:endParaRPr lang="en-US" sz="1350">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12075022"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776</a:t>
            </a:r>
            <a:endParaRPr lang="en-US" sz="1350">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12075022"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95</a:t>
            </a:r>
            <a:endParaRPr lang="en-US" sz="135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1125">
                <a:solidFill>
                  <a:schemeClr val="bg1"/>
                </a:solidFill>
              </a:rPr>
              <a:pPr algn="ctr" eaLnBrk="1">
                <a:lnSpc>
                  <a:spcPct val="100000"/>
                </a:lnSpc>
              </a:pPr>
              <a:t>178</a:t>
            </a:fld>
            <a:endParaRPr lang="en-US" sz="1350">
              <a:solidFill>
                <a:schemeClr val="bg1"/>
              </a:solidFill>
            </a:endParaRPr>
          </a:p>
        </p:txBody>
      </p:sp>
      <p:sp>
        <p:nvSpPr>
          <p:cNvPr id="186372" name="AutoShape 4"/>
          <p:cNvSpPr>
            <a:spLocks/>
          </p:cNvSpPr>
          <p:nvPr/>
        </p:nvSpPr>
        <p:spPr bwMode="auto">
          <a:xfrm>
            <a:off x="5869782" y="4923831"/>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6373" name="AutoShape 5"/>
          <p:cNvSpPr>
            <a:spLocks/>
          </p:cNvSpPr>
          <p:nvPr/>
        </p:nvSpPr>
        <p:spPr bwMode="auto">
          <a:xfrm>
            <a:off x="7061895" y="4923831"/>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bg1"/>
              </a:solidFill>
            </a:endParaRPr>
          </a:p>
        </p:txBody>
      </p:sp>
      <p:sp>
        <p:nvSpPr>
          <p:cNvPr id="186374" name="AutoShape 6"/>
          <p:cNvSpPr>
            <a:spLocks/>
          </p:cNvSpPr>
          <p:nvPr/>
        </p:nvSpPr>
        <p:spPr bwMode="auto">
          <a:xfrm>
            <a:off x="6445747" y="5280125"/>
            <a:ext cx="400943" cy="888504"/>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28575" tIns="28575" rIns="28575" bIns="28575" anchor="ctr"/>
          <a:lstStyle/>
          <a:p>
            <a:endParaRPr lang="id-ID" sz="1350">
              <a:solidFill>
                <a:schemeClr val="bg1"/>
              </a:solidFill>
            </a:endParaRPr>
          </a:p>
        </p:txBody>
      </p:sp>
      <p:sp>
        <p:nvSpPr>
          <p:cNvPr id="186375" name="AutoShape 7"/>
          <p:cNvSpPr>
            <a:spLocks/>
          </p:cNvSpPr>
          <p:nvPr/>
        </p:nvSpPr>
        <p:spPr bwMode="auto">
          <a:xfrm>
            <a:off x="7612857" y="5280124"/>
            <a:ext cx="451842" cy="840284"/>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28575" tIns="28575" rIns="28575" bIns="28575" anchor="ctr"/>
          <a:lstStyle/>
          <a:p>
            <a:endParaRPr lang="id-ID" sz="1350">
              <a:solidFill>
                <a:schemeClr val="bg1"/>
              </a:solidFill>
            </a:endParaRPr>
          </a:p>
        </p:txBody>
      </p:sp>
      <p:sp>
        <p:nvSpPr>
          <p:cNvPr id="186376" name="AutoShape 8"/>
          <p:cNvSpPr>
            <a:spLocks/>
          </p:cNvSpPr>
          <p:nvPr/>
        </p:nvSpPr>
        <p:spPr bwMode="auto">
          <a:xfrm>
            <a:off x="4675882" y="3964782"/>
            <a:ext cx="1637705" cy="1203722"/>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77" name="AutoShape 9"/>
          <p:cNvSpPr>
            <a:spLocks/>
          </p:cNvSpPr>
          <p:nvPr/>
        </p:nvSpPr>
        <p:spPr bwMode="auto">
          <a:xfrm>
            <a:off x="4930379" y="5441752"/>
            <a:ext cx="1259979" cy="356295"/>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78" name="AutoShape 10"/>
          <p:cNvSpPr>
            <a:spLocks/>
          </p:cNvSpPr>
          <p:nvPr/>
        </p:nvSpPr>
        <p:spPr bwMode="auto">
          <a:xfrm>
            <a:off x="4803577" y="6302575"/>
            <a:ext cx="1510904" cy="881360"/>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79" name="AutoShape 11"/>
          <p:cNvSpPr>
            <a:spLocks/>
          </p:cNvSpPr>
          <p:nvPr/>
        </p:nvSpPr>
        <p:spPr bwMode="auto">
          <a:xfrm flipH="1">
            <a:off x="8212932" y="3964782"/>
            <a:ext cx="1637705" cy="1203722"/>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80" name="AutoShape 12"/>
          <p:cNvSpPr>
            <a:spLocks/>
          </p:cNvSpPr>
          <p:nvPr/>
        </p:nvSpPr>
        <p:spPr bwMode="auto">
          <a:xfrm flipH="1">
            <a:off x="8336162" y="5441752"/>
            <a:ext cx="1259979" cy="356295"/>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81" name="AutoShape 13"/>
          <p:cNvSpPr>
            <a:spLocks/>
          </p:cNvSpPr>
          <p:nvPr/>
        </p:nvSpPr>
        <p:spPr bwMode="auto">
          <a:xfrm flipH="1">
            <a:off x="8211146" y="6302575"/>
            <a:ext cx="1511797" cy="881360"/>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86382" name="AutoShape 14"/>
          <p:cNvSpPr>
            <a:spLocks/>
          </p:cNvSpPr>
          <p:nvPr/>
        </p:nvSpPr>
        <p:spPr bwMode="auto">
          <a:xfrm>
            <a:off x="2473822" y="6854428"/>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1582639" y="7241083"/>
            <a:ext cx="20681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2473822" y="517832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1582639" y="5554266"/>
            <a:ext cx="2068116"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2473822" y="36379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1611214" y="4013895"/>
            <a:ext cx="203954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0925771" y="6893719"/>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0925770" y="7241083"/>
            <a:ext cx="2014538"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0925771" y="5206901"/>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0925771" y="5554266"/>
            <a:ext cx="203954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0925771" y="3666529"/>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0925771" y="3985320"/>
            <a:ext cx="203954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4041875" y="3767436"/>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6395" name="AutoShape 27"/>
          <p:cNvSpPr>
            <a:spLocks/>
          </p:cNvSpPr>
          <p:nvPr/>
        </p:nvSpPr>
        <p:spPr bwMode="auto">
          <a:xfrm>
            <a:off x="4271368" y="5272981"/>
            <a:ext cx="531317" cy="532210"/>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6396" name="AutoShape 28"/>
          <p:cNvSpPr>
            <a:spLocks/>
          </p:cNvSpPr>
          <p:nvPr/>
        </p:nvSpPr>
        <p:spPr bwMode="auto">
          <a:xfrm>
            <a:off x="4041875" y="6930331"/>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86397" name="AutoShape 29"/>
          <p:cNvSpPr>
            <a:spLocks/>
          </p:cNvSpPr>
          <p:nvPr/>
        </p:nvSpPr>
        <p:spPr bwMode="auto">
          <a:xfrm>
            <a:off x="10015836" y="3686175"/>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6398" name="AutoShape 30"/>
          <p:cNvSpPr>
            <a:spLocks/>
          </p:cNvSpPr>
          <p:nvPr/>
        </p:nvSpPr>
        <p:spPr bwMode="auto">
          <a:xfrm>
            <a:off x="9850636" y="5280125"/>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6399" name="AutoShape 31"/>
          <p:cNvSpPr>
            <a:spLocks/>
          </p:cNvSpPr>
          <p:nvPr/>
        </p:nvSpPr>
        <p:spPr bwMode="auto">
          <a:xfrm>
            <a:off x="10015836" y="6874074"/>
            <a:ext cx="532210" cy="531317"/>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6400" name="AutoShape 32"/>
          <p:cNvSpPr>
            <a:spLocks/>
          </p:cNvSpPr>
          <p:nvPr/>
        </p:nvSpPr>
        <p:spPr bwMode="auto">
          <a:xfrm>
            <a:off x="4182964" y="7069634"/>
            <a:ext cx="278606" cy="252710"/>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1" name="AutoShape 33"/>
          <p:cNvSpPr>
            <a:spLocks/>
          </p:cNvSpPr>
          <p:nvPr/>
        </p:nvSpPr>
        <p:spPr bwMode="auto">
          <a:xfrm>
            <a:off x="9980118" y="5409606"/>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2" name="AutoShape 34"/>
          <p:cNvSpPr>
            <a:spLocks/>
          </p:cNvSpPr>
          <p:nvPr/>
        </p:nvSpPr>
        <p:spPr bwMode="auto">
          <a:xfrm>
            <a:off x="4409778" y="5399782"/>
            <a:ext cx="266105" cy="245567"/>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3" name="AutoShape 35"/>
          <p:cNvSpPr>
            <a:spLocks/>
          </p:cNvSpPr>
          <p:nvPr/>
        </p:nvSpPr>
        <p:spPr bwMode="auto">
          <a:xfrm>
            <a:off x="4199930" y="3894237"/>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4" name="AutoShape 36"/>
          <p:cNvSpPr>
            <a:spLocks/>
          </p:cNvSpPr>
          <p:nvPr/>
        </p:nvSpPr>
        <p:spPr bwMode="auto">
          <a:xfrm>
            <a:off x="10164962" y="7009806"/>
            <a:ext cx="234851" cy="234851"/>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5" name="AutoShape 37"/>
          <p:cNvSpPr>
            <a:spLocks/>
          </p:cNvSpPr>
          <p:nvPr/>
        </p:nvSpPr>
        <p:spPr bwMode="auto">
          <a:xfrm>
            <a:off x="10157817" y="3821906"/>
            <a:ext cx="242888" cy="222350"/>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1125">
                <a:solidFill>
                  <a:schemeClr val="bg1"/>
                </a:solidFill>
              </a:rPr>
              <a:pPr algn="ctr" eaLnBrk="1">
                <a:lnSpc>
                  <a:spcPct val="100000"/>
                </a:lnSpc>
              </a:pPr>
              <a:t>179</a:t>
            </a:fld>
            <a:endParaRPr lang="en-US" sz="1350">
              <a:solidFill>
                <a:schemeClr val="bg1"/>
              </a:solidFill>
            </a:endParaRPr>
          </a:p>
        </p:txBody>
      </p:sp>
      <p:sp>
        <p:nvSpPr>
          <p:cNvPr id="187396" name="AutoShape 4"/>
          <p:cNvSpPr>
            <a:spLocks/>
          </p:cNvSpPr>
          <p:nvPr/>
        </p:nvSpPr>
        <p:spPr bwMode="auto">
          <a:xfrm>
            <a:off x="1532632" y="381744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397" name="AutoShape 5"/>
          <p:cNvSpPr>
            <a:spLocks/>
          </p:cNvSpPr>
          <p:nvPr/>
        </p:nvSpPr>
        <p:spPr bwMode="auto">
          <a:xfrm>
            <a:off x="1632645" y="4109442"/>
            <a:ext cx="892076" cy="547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63%</a:t>
            </a:r>
            <a:endParaRPr lang="en-US" sz="1350"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57269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399" name="AutoShape 7"/>
          <p:cNvSpPr>
            <a:spLocks/>
          </p:cNvSpPr>
          <p:nvPr/>
        </p:nvSpPr>
        <p:spPr bwMode="auto">
          <a:xfrm>
            <a:off x="54125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0" name="AutoShape 8"/>
          <p:cNvSpPr>
            <a:spLocks/>
          </p:cNvSpPr>
          <p:nvPr/>
        </p:nvSpPr>
        <p:spPr bwMode="auto">
          <a:xfrm>
            <a:off x="50982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1" name="AutoShape 9"/>
          <p:cNvSpPr>
            <a:spLocks/>
          </p:cNvSpPr>
          <p:nvPr/>
        </p:nvSpPr>
        <p:spPr bwMode="auto">
          <a:xfrm>
            <a:off x="47839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2" name="AutoShape 10"/>
          <p:cNvSpPr>
            <a:spLocks/>
          </p:cNvSpPr>
          <p:nvPr/>
        </p:nvSpPr>
        <p:spPr bwMode="auto">
          <a:xfrm>
            <a:off x="44696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3" name="AutoShape 11"/>
          <p:cNvSpPr>
            <a:spLocks/>
          </p:cNvSpPr>
          <p:nvPr/>
        </p:nvSpPr>
        <p:spPr bwMode="auto">
          <a:xfrm>
            <a:off x="41552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4" name="AutoShape 12"/>
          <p:cNvSpPr>
            <a:spLocks/>
          </p:cNvSpPr>
          <p:nvPr/>
        </p:nvSpPr>
        <p:spPr bwMode="auto">
          <a:xfrm>
            <a:off x="38409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5" name="AutoShape 13"/>
          <p:cNvSpPr>
            <a:spLocks/>
          </p:cNvSpPr>
          <p:nvPr/>
        </p:nvSpPr>
        <p:spPr bwMode="auto">
          <a:xfrm>
            <a:off x="35266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6" name="AutoShape 14"/>
          <p:cNvSpPr>
            <a:spLocks/>
          </p:cNvSpPr>
          <p:nvPr/>
        </p:nvSpPr>
        <p:spPr bwMode="auto">
          <a:xfrm>
            <a:off x="32123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7" name="AutoShape 15"/>
          <p:cNvSpPr>
            <a:spLocks/>
          </p:cNvSpPr>
          <p:nvPr/>
        </p:nvSpPr>
        <p:spPr bwMode="auto">
          <a:xfrm>
            <a:off x="28979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08" name="AutoShape 16"/>
          <p:cNvSpPr>
            <a:spLocks/>
          </p:cNvSpPr>
          <p:nvPr/>
        </p:nvSpPr>
        <p:spPr bwMode="auto">
          <a:xfrm>
            <a:off x="82415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09" name="AutoShape 17"/>
          <p:cNvSpPr>
            <a:spLocks/>
          </p:cNvSpPr>
          <p:nvPr/>
        </p:nvSpPr>
        <p:spPr bwMode="auto">
          <a:xfrm>
            <a:off x="79271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10" name="AutoShape 18"/>
          <p:cNvSpPr>
            <a:spLocks/>
          </p:cNvSpPr>
          <p:nvPr/>
        </p:nvSpPr>
        <p:spPr bwMode="auto">
          <a:xfrm>
            <a:off x="76128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11" name="AutoShape 19"/>
          <p:cNvSpPr>
            <a:spLocks/>
          </p:cNvSpPr>
          <p:nvPr/>
        </p:nvSpPr>
        <p:spPr bwMode="auto">
          <a:xfrm>
            <a:off x="72985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12" name="AutoShape 20"/>
          <p:cNvSpPr>
            <a:spLocks/>
          </p:cNvSpPr>
          <p:nvPr/>
        </p:nvSpPr>
        <p:spPr bwMode="auto">
          <a:xfrm>
            <a:off x="69842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13" name="AutoShape 21"/>
          <p:cNvSpPr>
            <a:spLocks/>
          </p:cNvSpPr>
          <p:nvPr/>
        </p:nvSpPr>
        <p:spPr bwMode="auto">
          <a:xfrm>
            <a:off x="66698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14" name="AutoShape 22"/>
          <p:cNvSpPr>
            <a:spLocks/>
          </p:cNvSpPr>
          <p:nvPr/>
        </p:nvSpPr>
        <p:spPr bwMode="auto">
          <a:xfrm>
            <a:off x="63555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15" name="AutoShape 23"/>
          <p:cNvSpPr>
            <a:spLocks/>
          </p:cNvSpPr>
          <p:nvPr/>
        </p:nvSpPr>
        <p:spPr bwMode="auto">
          <a:xfrm>
            <a:off x="60412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87416" name="AutoShape 24"/>
          <p:cNvSpPr>
            <a:spLocks/>
          </p:cNvSpPr>
          <p:nvPr/>
        </p:nvSpPr>
        <p:spPr bwMode="auto">
          <a:xfrm>
            <a:off x="1532632" y="52319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17" name="AutoShape 25"/>
          <p:cNvSpPr>
            <a:spLocks/>
          </p:cNvSpPr>
          <p:nvPr/>
        </p:nvSpPr>
        <p:spPr bwMode="auto">
          <a:xfrm>
            <a:off x="1621929" y="5523905"/>
            <a:ext cx="892076"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24%</a:t>
            </a:r>
            <a:endParaRPr lang="en-US" sz="1350"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57269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19" name="AutoShape 27"/>
          <p:cNvSpPr>
            <a:spLocks/>
          </p:cNvSpPr>
          <p:nvPr/>
        </p:nvSpPr>
        <p:spPr bwMode="auto">
          <a:xfrm>
            <a:off x="54125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0" name="AutoShape 28"/>
          <p:cNvSpPr>
            <a:spLocks/>
          </p:cNvSpPr>
          <p:nvPr/>
        </p:nvSpPr>
        <p:spPr bwMode="auto">
          <a:xfrm>
            <a:off x="50982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1" name="AutoShape 29"/>
          <p:cNvSpPr>
            <a:spLocks/>
          </p:cNvSpPr>
          <p:nvPr/>
        </p:nvSpPr>
        <p:spPr bwMode="auto">
          <a:xfrm>
            <a:off x="47839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2" name="AutoShape 30"/>
          <p:cNvSpPr>
            <a:spLocks/>
          </p:cNvSpPr>
          <p:nvPr/>
        </p:nvSpPr>
        <p:spPr bwMode="auto">
          <a:xfrm>
            <a:off x="44696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3" name="AutoShape 31"/>
          <p:cNvSpPr>
            <a:spLocks/>
          </p:cNvSpPr>
          <p:nvPr/>
        </p:nvSpPr>
        <p:spPr bwMode="auto">
          <a:xfrm>
            <a:off x="41552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4" name="AutoShape 32"/>
          <p:cNvSpPr>
            <a:spLocks/>
          </p:cNvSpPr>
          <p:nvPr/>
        </p:nvSpPr>
        <p:spPr bwMode="auto">
          <a:xfrm>
            <a:off x="38409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5" name="AutoShape 33"/>
          <p:cNvSpPr>
            <a:spLocks/>
          </p:cNvSpPr>
          <p:nvPr/>
        </p:nvSpPr>
        <p:spPr bwMode="auto">
          <a:xfrm>
            <a:off x="35266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6" name="AutoShape 34"/>
          <p:cNvSpPr>
            <a:spLocks/>
          </p:cNvSpPr>
          <p:nvPr/>
        </p:nvSpPr>
        <p:spPr bwMode="auto">
          <a:xfrm>
            <a:off x="32123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7" name="AutoShape 35"/>
          <p:cNvSpPr>
            <a:spLocks/>
          </p:cNvSpPr>
          <p:nvPr/>
        </p:nvSpPr>
        <p:spPr bwMode="auto">
          <a:xfrm>
            <a:off x="28979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28" name="AutoShape 36"/>
          <p:cNvSpPr>
            <a:spLocks/>
          </p:cNvSpPr>
          <p:nvPr/>
        </p:nvSpPr>
        <p:spPr bwMode="auto">
          <a:xfrm>
            <a:off x="82415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29" name="AutoShape 37"/>
          <p:cNvSpPr>
            <a:spLocks/>
          </p:cNvSpPr>
          <p:nvPr/>
        </p:nvSpPr>
        <p:spPr bwMode="auto">
          <a:xfrm>
            <a:off x="79271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30" name="AutoShape 38"/>
          <p:cNvSpPr>
            <a:spLocks/>
          </p:cNvSpPr>
          <p:nvPr/>
        </p:nvSpPr>
        <p:spPr bwMode="auto">
          <a:xfrm>
            <a:off x="76128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31" name="AutoShape 39"/>
          <p:cNvSpPr>
            <a:spLocks/>
          </p:cNvSpPr>
          <p:nvPr/>
        </p:nvSpPr>
        <p:spPr bwMode="auto">
          <a:xfrm>
            <a:off x="72985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32" name="AutoShape 40"/>
          <p:cNvSpPr>
            <a:spLocks/>
          </p:cNvSpPr>
          <p:nvPr/>
        </p:nvSpPr>
        <p:spPr bwMode="auto">
          <a:xfrm>
            <a:off x="69842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33" name="AutoShape 41"/>
          <p:cNvSpPr>
            <a:spLocks/>
          </p:cNvSpPr>
          <p:nvPr/>
        </p:nvSpPr>
        <p:spPr bwMode="auto">
          <a:xfrm>
            <a:off x="66698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34" name="AutoShape 42"/>
          <p:cNvSpPr>
            <a:spLocks/>
          </p:cNvSpPr>
          <p:nvPr/>
        </p:nvSpPr>
        <p:spPr bwMode="auto">
          <a:xfrm>
            <a:off x="63555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35" name="AutoShape 43"/>
          <p:cNvSpPr>
            <a:spLocks/>
          </p:cNvSpPr>
          <p:nvPr/>
        </p:nvSpPr>
        <p:spPr bwMode="auto">
          <a:xfrm>
            <a:off x="60412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7436" name="AutoShape 44"/>
          <p:cNvSpPr>
            <a:spLocks/>
          </p:cNvSpPr>
          <p:nvPr/>
        </p:nvSpPr>
        <p:spPr bwMode="auto">
          <a:xfrm>
            <a:off x="1532632" y="6646366"/>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37" name="AutoShape 45"/>
          <p:cNvSpPr>
            <a:spLocks/>
          </p:cNvSpPr>
          <p:nvPr/>
        </p:nvSpPr>
        <p:spPr bwMode="auto">
          <a:xfrm>
            <a:off x="1621929" y="6938368"/>
            <a:ext cx="892076"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71%</a:t>
            </a:r>
            <a:endParaRPr lang="en-US" sz="1350">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57269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39" name="AutoShape 47"/>
          <p:cNvSpPr>
            <a:spLocks/>
          </p:cNvSpPr>
          <p:nvPr/>
        </p:nvSpPr>
        <p:spPr bwMode="auto">
          <a:xfrm>
            <a:off x="54125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0" name="AutoShape 48"/>
          <p:cNvSpPr>
            <a:spLocks/>
          </p:cNvSpPr>
          <p:nvPr/>
        </p:nvSpPr>
        <p:spPr bwMode="auto">
          <a:xfrm>
            <a:off x="50982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1" name="AutoShape 49"/>
          <p:cNvSpPr>
            <a:spLocks/>
          </p:cNvSpPr>
          <p:nvPr/>
        </p:nvSpPr>
        <p:spPr bwMode="auto">
          <a:xfrm>
            <a:off x="47839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2" name="AutoShape 50"/>
          <p:cNvSpPr>
            <a:spLocks/>
          </p:cNvSpPr>
          <p:nvPr/>
        </p:nvSpPr>
        <p:spPr bwMode="auto">
          <a:xfrm>
            <a:off x="44696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3" name="AutoShape 51"/>
          <p:cNvSpPr>
            <a:spLocks/>
          </p:cNvSpPr>
          <p:nvPr/>
        </p:nvSpPr>
        <p:spPr bwMode="auto">
          <a:xfrm>
            <a:off x="41552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4" name="AutoShape 52"/>
          <p:cNvSpPr>
            <a:spLocks/>
          </p:cNvSpPr>
          <p:nvPr/>
        </p:nvSpPr>
        <p:spPr bwMode="auto">
          <a:xfrm>
            <a:off x="38409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5" name="AutoShape 53"/>
          <p:cNvSpPr>
            <a:spLocks/>
          </p:cNvSpPr>
          <p:nvPr/>
        </p:nvSpPr>
        <p:spPr bwMode="auto">
          <a:xfrm>
            <a:off x="35266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6" name="AutoShape 54"/>
          <p:cNvSpPr>
            <a:spLocks/>
          </p:cNvSpPr>
          <p:nvPr/>
        </p:nvSpPr>
        <p:spPr bwMode="auto">
          <a:xfrm>
            <a:off x="32123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7" name="AutoShape 55"/>
          <p:cNvSpPr>
            <a:spLocks/>
          </p:cNvSpPr>
          <p:nvPr/>
        </p:nvSpPr>
        <p:spPr bwMode="auto">
          <a:xfrm>
            <a:off x="28979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87448" name="AutoShape 56"/>
          <p:cNvSpPr>
            <a:spLocks/>
          </p:cNvSpPr>
          <p:nvPr/>
        </p:nvSpPr>
        <p:spPr bwMode="auto">
          <a:xfrm>
            <a:off x="82415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28575" tIns="28575" rIns="28575" bIns="28575" anchor="ctr"/>
          <a:lstStyle/>
          <a:p>
            <a:endParaRPr lang="id-ID" sz="1350">
              <a:solidFill>
                <a:schemeClr val="bg1"/>
              </a:solidFill>
            </a:endParaRPr>
          </a:p>
        </p:txBody>
      </p:sp>
      <p:sp>
        <p:nvSpPr>
          <p:cNvPr id="187449" name="AutoShape 57"/>
          <p:cNvSpPr>
            <a:spLocks/>
          </p:cNvSpPr>
          <p:nvPr/>
        </p:nvSpPr>
        <p:spPr bwMode="auto">
          <a:xfrm>
            <a:off x="79271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0" name="AutoShape 58"/>
          <p:cNvSpPr>
            <a:spLocks/>
          </p:cNvSpPr>
          <p:nvPr/>
        </p:nvSpPr>
        <p:spPr bwMode="auto">
          <a:xfrm>
            <a:off x="76128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1" name="AutoShape 59"/>
          <p:cNvSpPr>
            <a:spLocks/>
          </p:cNvSpPr>
          <p:nvPr/>
        </p:nvSpPr>
        <p:spPr bwMode="auto">
          <a:xfrm>
            <a:off x="72985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2" name="AutoShape 60"/>
          <p:cNvSpPr>
            <a:spLocks/>
          </p:cNvSpPr>
          <p:nvPr/>
        </p:nvSpPr>
        <p:spPr bwMode="auto">
          <a:xfrm>
            <a:off x="69842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3" name="AutoShape 61"/>
          <p:cNvSpPr>
            <a:spLocks/>
          </p:cNvSpPr>
          <p:nvPr/>
        </p:nvSpPr>
        <p:spPr bwMode="auto">
          <a:xfrm>
            <a:off x="66698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4" name="AutoShape 62"/>
          <p:cNvSpPr>
            <a:spLocks/>
          </p:cNvSpPr>
          <p:nvPr/>
        </p:nvSpPr>
        <p:spPr bwMode="auto">
          <a:xfrm>
            <a:off x="63555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5" name="AutoShape 63"/>
          <p:cNvSpPr>
            <a:spLocks/>
          </p:cNvSpPr>
          <p:nvPr/>
        </p:nvSpPr>
        <p:spPr bwMode="auto">
          <a:xfrm>
            <a:off x="60412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187456" name="AutoShape 64"/>
          <p:cNvSpPr>
            <a:spLocks/>
          </p:cNvSpPr>
          <p:nvPr/>
        </p:nvSpPr>
        <p:spPr bwMode="auto">
          <a:xfrm>
            <a:off x="9344323" y="4250532"/>
            <a:ext cx="3620988" cy="5804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9344323" y="387548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Survey First</a:t>
            </a:r>
            <a:endParaRPr lang="en-US" sz="1350" dirty="0">
              <a:solidFill>
                <a:schemeClr val="bg1"/>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9344323" y="5606952"/>
            <a:ext cx="3620988"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9344323" y="523190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Second</a:t>
            </a:r>
            <a:endParaRPr lang="en-US" sz="1350">
              <a:solidFill>
                <a:schemeClr val="bg1"/>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9344323" y="7021414"/>
            <a:ext cx="3620988"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9344323" y="6646367"/>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Third</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1125">
                <a:solidFill>
                  <a:schemeClr val="bg1"/>
                </a:solidFill>
              </a:rPr>
              <a:pPr algn="ctr" eaLnBrk="1">
                <a:lnSpc>
                  <a:spcPct val="100000"/>
                </a:lnSpc>
              </a:pPr>
              <a:t>18</a:t>
            </a:fld>
            <a:endParaRPr lang="en-US" sz="1350">
              <a:solidFill>
                <a:schemeClr val="bg1"/>
              </a:solidFill>
            </a:endParaRPr>
          </a:p>
        </p:txBody>
      </p:sp>
      <p:sp>
        <p:nvSpPr>
          <p:cNvPr id="22532" name="AutoShape 4"/>
          <p:cNvSpPr>
            <a:spLocks/>
          </p:cNvSpPr>
          <p:nvPr/>
        </p:nvSpPr>
        <p:spPr bwMode="auto">
          <a:xfrm>
            <a:off x="1132583" y="4539854"/>
            <a:ext cx="12311360"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rutrum</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suscipit</a:t>
            </a:r>
            <a:r>
              <a:rPr lang="en-US" sz="1350" dirty="0">
                <a:solidFill>
                  <a:schemeClr val="bg1"/>
                </a:solidFill>
                <a:latin typeface="Roboto Light" panose="02000000000000000000" pitchFamily="2" charset="0"/>
                <a:ea typeface="Roboto Light" panose="02000000000000000000" pitchFamily="2" charset="0"/>
              </a:rPr>
              <a:t> in dui.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vitae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finibus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elementum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Nam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venenatis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arcu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viverra</a:t>
            </a:r>
            <a:r>
              <a:rPr lang="en-US" sz="1350" dirty="0">
                <a:solidFill>
                  <a:schemeClr val="bg1"/>
                </a:solidFill>
                <a:latin typeface="Roboto Light" panose="02000000000000000000" pitchFamily="2" charset="0"/>
                <a:ea typeface="Roboto Light" panose="02000000000000000000" pitchFamily="2" charset="0"/>
              </a:rPr>
              <a:t>, dui vitae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tortor</a:t>
            </a: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egestas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suscipit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ex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Pellentesque</a:t>
            </a:r>
            <a:r>
              <a:rPr lang="en-US" sz="1350" dirty="0">
                <a:solidFill>
                  <a:schemeClr val="bg1"/>
                </a:solidFill>
                <a:latin typeface="Roboto Light" panose="02000000000000000000" pitchFamily="2" charset="0"/>
                <a:ea typeface="Roboto Light" panose="02000000000000000000" pitchFamily="2" charset="0"/>
              </a:rPr>
              <a:t> habitant </a:t>
            </a:r>
            <a:r>
              <a:rPr lang="en-US" sz="1350" dirty="0" err="1">
                <a:solidFill>
                  <a:schemeClr val="bg1"/>
                </a:solidFill>
                <a:latin typeface="Roboto Light" panose="02000000000000000000" pitchFamily="2" charset="0"/>
                <a:ea typeface="Roboto Light" panose="02000000000000000000" pitchFamily="2" charset="0"/>
              </a:rPr>
              <a:t>morbi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tristique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senectus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netus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malesuada</a:t>
            </a:r>
            <a:r>
              <a:rPr lang="en-US" sz="1350" dirty="0">
                <a:solidFill>
                  <a:schemeClr val="bg1"/>
                </a:solidFill>
                <a:latin typeface="Roboto Light" panose="02000000000000000000" pitchFamily="2" charset="0"/>
                <a:ea typeface="Roboto Light" panose="02000000000000000000" pitchFamily="2" charset="0"/>
              </a:rPr>
              <a:t> fames ac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egestas</a:t>
            </a:r>
            <a:r>
              <a:rPr lang="en-US" sz="1350" dirty="0">
                <a:solidFill>
                  <a:schemeClr val="bg1"/>
                </a:solidFill>
                <a:latin typeface="Roboto Light" panose="02000000000000000000" pitchFamily="2" charset="0"/>
                <a:ea typeface="Roboto Light" panose="02000000000000000000" pitchFamily="2" charset="0"/>
              </a:rPr>
              <a:t>. Integer </a:t>
            </a:r>
            <a:r>
              <a:rPr lang="en-US" sz="1350" dirty="0" err="1">
                <a:solidFill>
                  <a:schemeClr val="bg1"/>
                </a:solidFill>
                <a:latin typeface="Roboto Light" panose="02000000000000000000" pitchFamily="2" charset="0"/>
                <a:ea typeface="Roboto Light" panose="02000000000000000000" pitchFamily="2" charset="0"/>
              </a:rPr>
              <a:t>eget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auctor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Maecenas </a:t>
            </a:r>
            <a:r>
              <a:rPr lang="en-US" sz="1350" dirty="0" err="1">
                <a:solidFill>
                  <a:schemeClr val="bg1"/>
                </a:solidFill>
                <a:latin typeface="Roboto Light" panose="02000000000000000000" pitchFamily="2" charset="0"/>
                <a:ea typeface="Roboto Light" panose="02000000000000000000" pitchFamily="2" charset="0"/>
              </a:rPr>
              <a:t>tincidunt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eleifend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consequat</a:t>
            </a:r>
            <a:r>
              <a:rPr lang="en-US" sz="1350" dirty="0">
                <a:solidFill>
                  <a:schemeClr val="bg1"/>
                </a:solidFill>
                <a:latin typeface="Roboto Light" panose="02000000000000000000" pitchFamily="2" charset="0"/>
                <a:ea typeface="Roboto Light" panose="02000000000000000000" pitchFamily="2" charset="0"/>
              </a:rPr>
              <a:t>.</a:t>
            </a:r>
          </a:p>
          <a:p>
            <a:pPr eaLnBrk="1">
              <a:lnSpc>
                <a:spcPct val="120000"/>
              </a:lnSpc>
            </a:pP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urna</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massa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maximus</a:t>
            </a:r>
            <a:r>
              <a:rPr lang="en-US" sz="1350" dirty="0">
                <a:solidFill>
                  <a:schemeClr val="bg1"/>
                </a:solidFill>
                <a:latin typeface="Roboto Light" panose="02000000000000000000" pitchFamily="2" charset="0"/>
                <a:ea typeface="Roboto Light" panose="02000000000000000000" pitchFamily="2" charset="0"/>
              </a:rPr>
              <a:t>. Maecenas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pretium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sagittis</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purus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Phasellus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auctor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arcu</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consequat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orci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finibus</a:t>
            </a:r>
            <a:r>
              <a:rPr lang="en-US" sz="1350" dirty="0">
                <a:solidFill>
                  <a:schemeClr val="bg1"/>
                </a:solidFill>
                <a:latin typeface="Roboto Light" panose="02000000000000000000" pitchFamily="2" charset="0"/>
                <a:ea typeface="Roboto Light" panose="02000000000000000000" pitchFamily="2" charset="0"/>
              </a:rPr>
              <a:t>. Integer </a:t>
            </a:r>
            <a:r>
              <a:rPr lang="en-US" sz="1350" dirty="0" err="1">
                <a:solidFill>
                  <a:schemeClr val="bg1"/>
                </a:solidFill>
                <a:latin typeface="Roboto Light" panose="02000000000000000000" pitchFamily="2" charset="0"/>
                <a:ea typeface="Roboto Light" panose="02000000000000000000" pitchFamily="2" charset="0"/>
              </a:rPr>
              <a:t>malesuada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finibus</a:t>
            </a:r>
            <a:r>
              <a:rPr lang="en-US" sz="1350" dirty="0">
                <a:solidFill>
                  <a:schemeClr val="bg1"/>
                </a:solidFill>
                <a:latin typeface="Roboto Light" panose="02000000000000000000" pitchFamily="2" charset="0"/>
                <a:ea typeface="Roboto Light" panose="02000000000000000000" pitchFamily="2" charset="0"/>
              </a:rPr>
              <a:t> ligula, </a:t>
            </a:r>
            <a:r>
              <a:rPr lang="en-US" sz="1350" dirty="0" err="1">
                <a:solidFill>
                  <a:schemeClr val="bg1"/>
                </a:solidFill>
                <a:latin typeface="Roboto Light" panose="02000000000000000000" pitchFamily="2" charset="0"/>
                <a:ea typeface="Roboto Light" panose="02000000000000000000" pitchFamily="2" charset="0"/>
              </a:rPr>
              <a:t>aliquet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lobortis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vel.</a:t>
            </a:r>
          </a:p>
          <a:p>
            <a:pPr eaLnBrk="1">
              <a:lnSpc>
                <a:spcPct val="120000"/>
              </a:lnSpc>
            </a:pP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vehicula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placerat</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Suspendisse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imperdiet</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gravida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sem. Integer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pharetra</a:t>
            </a:r>
            <a:r>
              <a:rPr lang="en-US" sz="1350" dirty="0">
                <a:solidFill>
                  <a:schemeClr val="bg1"/>
                </a:solidFill>
                <a:latin typeface="Roboto Light" panose="02000000000000000000" pitchFamily="2" charset="0"/>
                <a:ea typeface="Roboto Light" panose="02000000000000000000" pitchFamily="2" charset="0"/>
              </a:rPr>
              <a:t> dui a </a:t>
            </a:r>
            <a:r>
              <a:rPr lang="en-US" sz="1350" dirty="0" err="1">
                <a:solidFill>
                  <a:schemeClr val="bg1"/>
                </a:solidFill>
                <a:latin typeface="Roboto Light" panose="02000000000000000000" pitchFamily="2" charset="0"/>
                <a:ea typeface="Roboto Light" panose="02000000000000000000" pitchFamily="2" charset="0"/>
              </a:rPr>
              <a:t>congue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fringilla</a:t>
            </a:r>
            <a:r>
              <a:rPr lang="en-US" sz="1350" dirty="0">
                <a:solidFill>
                  <a:schemeClr val="bg1"/>
                </a:solidFill>
                <a:latin typeface="Roboto Light" panose="02000000000000000000" pitchFamily="2" charset="0"/>
                <a:ea typeface="Roboto Light" panose="02000000000000000000" pitchFamily="2" charset="0"/>
              </a:rPr>
              <a:t> ex </a:t>
            </a:r>
            <a:r>
              <a:rPr lang="en-US" sz="1350" dirty="0" err="1">
                <a:solidFill>
                  <a:schemeClr val="bg1"/>
                </a:solidFill>
                <a:latin typeface="Roboto Light" panose="02000000000000000000" pitchFamily="2" charset="0"/>
                <a:ea typeface="Roboto Light" panose="02000000000000000000" pitchFamily="2" charset="0"/>
              </a:rPr>
              <a:t>sapien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pretium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ultricies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hac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habitasse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platea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dictumst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dictum.  Cum </a:t>
            </a:r>
            <a:r>
              <a:rPr lang="en-US" sz="1350" dirty="0" err="1">
                <a:solidFill>
                  <a:schemeClr val="bg1"/>
                </a:solidFill>
                <a:latin typeface="Roboto Light" panose="02000000000000000000" pitchFamily="2" charset="0"/>
                <a:ea typeface="Roboto Light" panose="02000000000000000000" pitchFamily="2" charset="0"/>
              </a:rPr>
              <a:t>sociis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natoque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penatibus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magnis</a:t>
            </a:r>
            <a:r>
              <a:rPr lang="en-US" sz="1350" dirty="0">
                <a:solidFill>
                  <a:schemeClr val="bg1"/>
                </a:solidFill>
                <a:latin typeface="Roboto Light" panose="02000000000000000000" pitchFamily="2" charset="0"/>
                <a:ea typeface="Roboto Light" panose="02000000000000000000" pitchFamily="2" charset="0"/>
              </a:rPr>
              <a:t> dis parturient </a:t>
            </a:r>
            <a:r>
              <a:rPr lang="en-US" sz="1350" dirty="0" err="1">
                <a:solidFill>
                  <a:schemeClr val="bg1"/>
                </a:solidFill>
                <a:latin typeface="Roboto Light" panose="02000000000000000000" pitchFamily="2" charset="0"/>
                <a:ea typeface="Roboto Light" panose="02000000000000000000" pitchFamily="2" charset="0"/>
              </a:rPr>
              <a:t>montes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nascetur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ridiculus</a:t>
            </a:r>
            <a:r>
              <a:rPr lang="en-US" sz="1350" dirty="0">
                <a:solidFill>
                  <a:schemeClr val="bg1"/>
                </a:solidFill>
                <a:latin typeface="Roboto Light" panose="02000000000000000000" pitchFamily="2" charset="0"/>
                <a:ea typeface="Roboto Light" panose="02000000000000000000" pitchFamily="2" charset="0"/>
              </a:rPr>
              <a:t> mus. Nam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tempor</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eleifend</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bg1"/>
                </a:solidFill>
                <a:latin typeface="Roboto" charset="0"/>
                <a:ea typeface="ＭＳ Ｐゴシック" charset="0"/>
                <a:cs typeface="Roboto" charset="0"/>
                <a:sym typeface="Roboto" charset="0"/>
              </a:rPr>
              <a:t>There are many variations</a:t>
            </a:r>
          </a:p>
          <a:p>
            <a:pPr>
              <a:defRPr/>
            </a:pPr>
            <a:r>
              <a:rPr lang="en-US" sz="2531">
                <a:solidFill>
                  <a:schemeClr val="bg1"/>
                </a:solidFill>
                <a:latin typeface="Roboto" charset="0"/>
                <a:ea typeface="ＭＳ Ｐゴシック" charset="0"/>
                <a:cs typeface="Roboto" charset="0"/>
                <a:sym typeface="Roboto" charset="0"/>
              </a:rPr>
              <a:t>of passages of Lorem Ipsum available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1125">
                <a:solidFill>
                  <a:schemeClr val="bg1"/>
                </a:solidFill>
              </a:rPr>
              <a:pPr algn="ctr" eaLnBrk="1">
                <a:lnSpc>
                  <a:spcPct val="100000"/>
                </a:lnSpc>
              </a:pPr>
              <a:t>180</a:t>
            </a:fld>
            <a:endParaRPr lang="en-US" sz="1350">
              <a:solidFill>
                <a:schemeClr val="bg1"/>
              </a:solidFill>
            </a:endParaRPr>
          </a:p>
        </p:txBody>
      </p:sp>
      <p:sp>
        <p:nvSpPr>
          <p:cNvPr id="188420" name="AutoShape 4"/>
          <p:cNvSpPr>
            <a:spLocks/>
          </p:cNvSpPr>
          <p:nvPr/>
        </p:nvSpPr>
        <p:spPr bwMode="auto">
          <a:xfrm>
            <a:off x="1427263" y="6214170"/>
            <a:ext cx="4144268" cy="135999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8421" name="AutoShape 5"/>
          <p:cNvSpPr>
            <a:spLocks/>
          </p:cNvSpPr>
          <p:nvPr/>
        </p:nvSpPr>
        <p:spPr bwMode="auto">
          <a:xfrm>
            <a:off x="157638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8422" name="AutoShape 6"/>
          <p:cNvSpPr>
            <a:spLocks/>
          </p:cNvSpPr>
          <p:nvPr/>
        </p:nvSpPr>
        <p:spPr bwMode="auto">
          <a:xfrm>
            <a:off x="2078237"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8423" name="AutoShape 7"/>
          <p:cNvSpPr>
            <a:spLocks/>
          </p:cNvSpPr>
          <p:nvPr/>
        </p:nvSpPr>
        <p:spPr bwMode="auto">
          <a:xfrm>
            <a:off x="2596159"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8424" name="AutoShape 8"/>
          <p:cNvSpPr>
            <a:spLocks/>
          </p:cNvSpPr>
          <p:nvPr/>
        </p:nvSpPr>
        <p:spPr bwMode="auto">
          <a:xfrm>
            <a:off x="311318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8425" name="AutoShape 9"/>
          <p:cNvSpPr>
            <a:spLocks/>
          </p:cNvSpPr>
          <p:nvPr/>
        </p:nvSpPr>
        <p:spPr bwMode="auto">
          <a:xfrm>
            <a:off x="3631109" y="6424911"/>
            <a:ext cx="424160" cy="938510"/>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8426" name="AutoShape 10"/>
          <p:cNvSpPr>
            <a:spLocks/>
          </p:cNvSpPr>
          <p:nvPr/>
        </p:nvSpPr>
        <p:spPr bwMode="auto">
          <a:xfrm>
            <a:off x="414813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27" name="AutoShape 11"/>
          <p:cNvSpPr>
            <a:spLocks/>
          </p:cNvSpPr>
          <p:nvPr/>
        </p:nvSpPr>
        <p:spPr bwMode="auto">
          <a:xfrm>
            <a:off x="4666060"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28" name="AutoShape 12"/>
          <p:cNvSpPr>
            <a:spLocks/>
          </p:cNvSpPr>
          <p:nvPr/>
        </p:nvSpPr>
        <p:spPr bwMode="auto">
          <a:xfrm>
            <a:off x="1426369" y="3843338"/>
            <a:ext cx="4144268" cy="1359992"/>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8429" name="AutoShape 13"/>
          <p:cNvSpPr>
            <a:spLocks/>
          </p:cNvSpPr>
          <p:nvPr/>
        </p:nvSpPr>
        <p:spPr bwMode="auto">
          <a:xfrm>
            <a:off x="1560314" y="3996928"/>
            <a:ext cx="456308" cy="1039416"/>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8430" name="AutoShape 14"/>
          <p:cNvSpPr>
            <a:spLocks/>
          </p:cNvSpPr>
          <p:nvPr/>
        </p:nvSpPr>
        <p:spPr bwMode="auto">
          <a:xfrm>
            <a:off x="2077344" y="3996928"/>
            <a:ext cx="456307" cy="1039416"/>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8431" name="AutoShape 15"/>
          <p:cNvSpPr>
            <a:spLocks/>
          </p:cNvSpPr>
          <p:nvPr/>
        </p:nvSpPr>
        <p:spPr bwMode="auto">
          <a:xfrm>
            <a:off x="2595266"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8432" name="AutoShape 16"/>
          <p:cNvSpPr>
            <a:spLocks/>
          </p:cNvSpPr>
          <p:nvPr/>
        </p:nvSpPr>
        <p:spPr bwMode="auto">
          <a:xfrm>
            <a:off x="3113187"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33" name="AutoShape 17"/>
          <p:cNvSpPr>
            <a:spLocks/>
          </p:cNvSpPr>
          <p:nvPr/>
        </p:nvSpPr>
        <p:spPr bwMode="auto">
          <a:xfrm>
            <a:off x="3631110"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34" name="AutoShape 18"/>
          <p:cNvSpPr>
            <a:spLocks/>
          </p:cNvSpPr>
          <p:nvPr/>
        </p:nvSpPr>
        <p:spPr bwMode="auto">
          <a:xfrm>
            <a:off x="4147245" y="4004073"/>
            <a:ext cx="457200" cy="1038523"/>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35" name="AutoShape 19"/>
          <p:cNvSpPr>
            <a:spLocks/>
          </p:cNvSpPr>
          <p:nvPr/>
        </p:nvSpPr>
        <p:spPr bwMode="auto">
          <a:xfrm>
            <a:off x="4666060" y="4004073"/>
            <a:ext cx="456308" cy="1038523"/>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8436" name="AutoShape 20"/>
          <p:cNvSpPr>
            <a:spLocks/>
          </p:cNvSpPr>
          <p:nvPr/>
        </p:nvSpPr>
        <p:spPr bwMode="auto">
          <a:xfrm>
            <a:off x="5906394" y="4054079"/>
            <a:ext cx="125640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bg1"/>
                </a:solidFill>
                <a:latin typeface="Roboto" charset="0"/>
                <a:ea typeface="ＭＳ Ｐゴシック" charset="0"/>
                <a:cs typeface="Roboto" charset="0"/>
                <a:sym typeface="Roboto" charset="0"/>
              </a:rPr>
              <a:t>86%</a:t>
            </a:r>
            <a:endParaRPr lang="en-US" sz="1350" dirty="0">
              <a:solidFill>
                <a:schemeClr val="bg1"/>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7586067" y="4218385"/>
            <a:ext cx="5540872" cy="97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7586068" y="3848695"/>
            <a:ext cx="3385245"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Male Gender</a:t>
            </a:r>
            <a:endParaRPr lang="en-US" sz="1350">
              <a:solidFill>
                <a:schemeClr val="bg1"/>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5906394" y="6487419"/>
            <a:ext cx="125640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74%</a:t>
            </a:r>
            <a:endParaRPr lang="en-US" sz="1350">
              <a:solidFill>
                <a:schemeClr val="bg1"/>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7586067" y="6589218"/>
            <a:ext cx="5540872"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7586068" y="6219527"/>
            <a:ext cx="3385245"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Female Gender</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1125">
                <a:solidFill>
                  <a:schemeClr val="bg1"/>
                </a:solidFill>
              </a:rPr>
              <a:pPr algn="ctr" eaLnBrk="1">
                <a:lnSpc>
                  <a:spcPct val="100000"/>
                </a:lnSpc>
              </a:pPr>
              <a:t>181</a:t>
            </a:fld>
            <a:endParaRPr lang="en-US" sz="1350">
              <a:solidFill>
                <a:schemeClr val="bg1"/>
              </a:solidFill>
            </a:endParaRPr>
          </a:p>
        </p:txBody>
      </p:sp>
      <p:sp>
        <p:nvSpPr>
          <p:cNvPr id="189444" name="AutoShape 4"/>
          <p:cNvSpPr>
            <a:spLocks/>
          </p:cNvSpPr>
          <p:nvPr/>
        </p:nvSpPr>
        <p:spPr bwMode="auto">
          <a:xfrm>
            <a:off x="6380560" y="6121302"/>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48%</a:t>
            </a:r>
            <a:endParaRPr lang="en-US" sz="1350">
              <a:solidFill>
                <a:schemeClr val="bg1"/>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2925664" y="7429500"/>
            <a:ext cx="4371082"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2925664"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1165622" y="3382566"/>
            <a:ext cx="3020021" cy="991196"/>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9448" name="AutoShape 8"/>
          <p:cNvSpPr>
            <a:spLocks/>
          </p:cNvSpPr>
          <p:nvPr/>
        </p:nvSpPr>
        <p:spPr bwMode="auto">
          <a:xfrm>
            <a:off x="1262956"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49" name="AutoShape 9"/>
          <p:cNvSpPr>
            <a:spLocks/>
          </p:cNvSpPr>
          <p:nvPr/>
        </p:nvSpPr>
        <p:spPr bwMode="auto">
          <a:xfrm>
            <a:off x="1639789"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50" name="AutoShape 10"/>
          <p:cNvSpPr>
            <a:spLocks/>
          </p:cNvSpPr>
          <p:nvPr/>
        </p:nvSpPr>
        <p:spPr bwMode="auto">
          <a:xfrm>
            <a:off x="2017515"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51" name="AutoShape 11"/>
          <p:cNvSpPr>
            <a:spLocks/>
          </p:cNvSpPr>
          <p:nvPr/>
        </p:nvSpPr>
        <p:spPr bwMode="auto">
          <a:xfrm>
            <a:off x="2394347"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52" name="AutoShape 12"/>
          <p:cNvSpPr>
            <a:spLocks/>
          </p:cNvSpPr>
          <p:nvPr/>
        </p:nvSpPr>
        <p:spPr bwMode="auto">
          <a:xfrm>
            <a:off x="2771180"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53" name="AutoShape 13"/>
          <p:cNvSpPr>
            <a:spLocks/>
          </p:cNvSpPr>
          <p:nvPr/>
        </p:nvSpPr>
        <p:spPr bwMode="auto">
          <a:xfrm>
            <a:off x="3148906"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54" name="AutoShape 14"/>
          <p:cNvSpPr>
            <a:spLocks/>
          </p:cNvSpPr>
          <p:nvPr/>
        </p:nvSpPr>
        <p:spPr bwMode="auto">
          <a:xfrm>
            <a:off x="3525739"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55" name="AutoShape 15"/>
          <p:cNvSpPr>
            <a:spLocks/>
          </p:cNvSpPr>
          <p:nvPr/>
        </p:nvSpPr>
        <p:spPr bwMode="auto">
          <a:xfrm>
            <a:off x="1129904" y="4722019"/>
            <a:ext cx="4370189"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1129904" y="4430911"/>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Survey First</a:t>
            </a:r>
            <a:endParaRPr lang="en-US" sz="1350" dirty="0">
              <a:solidFill>
                <a:schemeClr val="bg1"/>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6380560" y="6768703"/>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365 vote</a:t>
            </a:r>
            <a:endParaRPr lang="en-US" sz="1350">
              <a:solidFill>
                <a:schemeClr val="bg1"/>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4584800" y="3383460"/>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bg1"/>
                </a:solidFill>
                <a:latin typeface="Roboto" charset="0"/>
                <a:ea typeface="ＭＳ Ｐゴシック" charset="0"/>
                <a:cs typeface="Roboto" charset="0"/>
                <a:sym typeface="Roboto" charset="0"/>
              </a:rPr>
              <a:t>43%</a:t>
            </a:r>
            <a:endParaRPr lang="en-US" sz="1350" dirty="0">
              <a:solidFill>
                <a:schemeClr val="bg1"/>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4584800" y="4030862"/>
            <a:ext cx="915293" cy="341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1.291 vote</a:t>
            </a:r>
            <a:endParaRPr lang="en-US" sz="1350">
              <a:solidFill>
                <a:schemeClr val="bg1"/>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12472393" y="6121302"/>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86%</a:t>
            </a:r>
            <a:endParaRPr lang="en-US" sz="1350">
              <a:solidFill>
                <a:schemeClr val="bg1"/>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9017497" y="7429500"/>
            <a:ext cx="4370189"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9017496"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7256562" y="3382566"/>
            <a:ext cx="3020913" cy="991196"/>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9464" name="AutoShape 24"/>
          <p:cNvSpPr>
            <a:spLocks/>
          </p:cNvSpPr>
          <p:nvPr/>
        </p:nvSpPr>
        <p:spPr bwMode="auto">
          <a:xfrm>
            <a:off x="7354789"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65" name="AutoShape 25"/>
          <p:cNvSpPr>
            <a:spLocks/>
          </p:cNvSpPr>
          <p:nvPr/>
        </p:nvSpPr>
        <p:spPr bwMode="auto">
          <a:xfrm>
            <a:off x="7731621"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66" name="AutoShape 26"/>
          <p:cNvSpPr>
            <a:spLocks/>
          </p:cNvSpPr>
          <p:nvPr/>
        </p:nvSpPr>
        <p:spPr bwMode="auto">
          <a:xfrm>
            <a:off x="8108455"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67" name="AutoShape 27"/>
          <p:cNvSpPr>
            <a:spLocks/>
          </p:cNvSpPr>
          <p:nvPr/>
        </p:nvSpPr>
        <p:spPr bwMode="auto">
          <a:xfrm>
            <a:off x="8486180"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68" name="AutoShape 28"/>
          <p:cNvSpPr>
            <a:spLocks/>
          </p:cNvSpPr>
          <p:nvPr/>
        </p:nvSpPr>
        <p:spPr bwMode="auto">
          <a:xfrm>
            <a:off x="8863013"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89469" name="AutoShape 29"/>
          <p:cNvSpPr>
            <a:spLocks/>
          </p:cNvSpPr>
          <p:nvPr/>
        </p:nvSpPr>
        <p:spPr bwMode="auto">
          <a:xfrm>
            <a:off x="9239846"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70" name="AutoShape 30"/>
          <p:cNvSpPr>
            <a:spLocks/>
          </p:cNvSpPr>
          <p:nvPr/>
        </p:nvSpPr>
        <p:spPr bwMode="auto">
          <a:xfrm>
            <a:off x="9617571"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71" name="AutoShape 31"/>
          <p:cNvSpPr>
            <a:spLocks/>
          </p:cNvSpPr>
          <p:nvPr/>
        </p:nvSpPr>
        <p:spPr bwMode="auto">
          <a:xfrm>
            <a:off x="7220844" y="4722019"/>
            <a:ext cx="4371082"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7220844" y="4430911"/>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12472393" y="6768703"/>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2.214 vote</a:t>
            </a:r>
            <a:endParaRPr lang="en-US" sz="1350">
              <a:solidFill>
                <a:schemeClr val="bg1"/>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0675740" y="3383460"/>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37%</a:t>
            </a:r>
            <a:endParaRPr lang="en-US" sz="1350">
              <a:solidFill>
                <a:schemeClr val="bg1"/>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0675740" y="4030862"/>
            <a:ext cx="915293" cy="341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234 vote</a:t>
            </a:r>
            <a:endParaRPr lang="en-US" sz="1350">
              <a:solidFill>
                <a:schemeClr val="bg1"/>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2961383" y="6095405"/>
            <a:ext cx="3049488" cy="1001018"/>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9477" name="AutoShape 37"/>
          <p:cNvSpPr>
            <a:spLocks/>
          </p:cNvSpPr>
          <p:nvPr/>
        </p:nvSpPr>
        <p:spPr bwMode="auto">
          <a:xfrm>
            <a:off x="3071218"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78" name="AutoShape 38"/>
          <p:cNvSpPr>
            <a:spLocks/>
          </p:cNvSpPr>
          <p:nvPr/>
        </p:nvSpPr>
        <p:spPr bwMode="auto">
          <a:xfrm>
            <a:off x="3440014"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79" name="AutoShape 39"/>
          <p:cNvSpPr>
            <a:spLocks/>
          </p:cNvSpPr>
          <p:nvPr/>
        </p:nvSpPr>
        <p:spPr bwMode="auto">
          <a:xfrm>
            <a:off x="3821312"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0" name="AutoShape 40"/>
          <p:cNvSpPr>
            <a:spLocks/>
          </p:cNvSpPr>
          <p:nvPr/>
        </p:nvSpPr>
        <p:spPr bwMode="auto">
          <a:xfrm>
            <a:off x="420171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1" name="AutoShape 41"/>
          <p:cNvSpPr>
            <a:spLocks/>
          </p:cNvSpPr>
          <p:nvPr/>
        </p:nvSpPr>
        <p:spPr bwMode="auto">
          <a:xfrm>
            <a:off x="4583014"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2" name="AutoShape 42"/>
          <p:cNvSpPr>
            <a:spLocks/>
          </p:cNvSpPr>
          <p:nvPr/>
        </p:nvSpPr>
        <p:spPr bwMode="auto">
          <a:xfrm>
            <a:off x="4963419"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83" name="AutoShape 43"/>
          <p:cNvSpPr>
            <a:spLocks/>
          </p:cNvSpPr>
          <p:nvPr/>
        </p:nvSpPr>
        <p:spPr bwMode="auto">
          <a:xfrm>
            <a:off x="534471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84" name="AutoShape 44"/>
          <p:cNvSpPr>
            <a:spLocks/>
          </p:cNvSpPr>
          <p:nvPr/>
        </p:nvSpPr>
        <p:spPr bwMode="auto">
          <a:xfrm>
            <a:off x="9052323" y="6095405"/>
            <a:ext cx="3050381" cy="1001018"/>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89485" name="AutoShape 45"/>
          <p:cNvSpPr>
            <a:spLocks/>
          </p:cNvSpPr>
          <p:nvPr/>
        </p:nvSpPr>
        <p:spPr bwMode="auto">
          <a:xfrm>
            <a:off x="9163051"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6" name="AutoShape 46"/>
          <p:cNvSpPr>
            <a:spLocks/>
          </p:cNvSpPr>
          <p:nvPr/>
        </p:nvSpPr>
        <p:spPr bwMode="auto">
          <a:xfrm>
            <a:off x="953184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7" name="AutoShape 47"/>
          <p:cNvSpPr>
            <a:spLocks/>
          </p:cNvSpPr>
          <p:nvPr/>
        </p:nvSpPr>
        <p:spPr bwMode="auto">
          <a:xfrm>
            <a:off x="9913144" y="6250781"/>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8" name="AutoShape 48"/>
          <p:cNvSpPr>
            <a:spLocks/>
          </p:cNvSpPr>
          <p:nvPr/>
        </p:nvSpPr>
        <p:spPr bwMode="auto">
          <a:xfrm>
            <a:off x="10293550"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89489" name="AutoShape 49"/>
          <p:cNvSpPr>
            <a:spLocks/>
          </p:cNvSpPr>
          <p:nvPr/>
        </p:nvSpPr>
        <p:spPr bwMode="auto">
          <a:xfrm>
            <a:off x="10674847" y="6250781"/>
            <a:ext cx="311646"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bg1"/>
              </a:solidFill>
            </a:endParaRPr>
          </a:p>
        </p:txBody>
      </p:sp>
      <p:sp>
        <p:nvSpPr>
          <p:cNvPr id="189490" name="AutoShape 50"/>
          <p:cNvSpPr>
            <a:spLocks/>
          </p:cNvSpPr>
          <p:nvPr/>
        </p:nvSpPr>
        <p:spPr bwMode="auto">
          <a:xfrm>
            <a:off x="11055252"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89491" name="AutoShape 51"/>
          <p:cNvSpPr>
            <a:spLocks/>
          </p:cNvSpPr>
          <p:nvPr/>
        </p:nvSpPr>
        <p:spPr bwMode="auto">
          <a:xfrm>
            <a:off x="11436549" y="6250781"/>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1125">
                <a:solidFill>
                  <a:schemeClr val="bg1"/>
                </a:solidFill>
              </a:rPr>
              <a:pPr algn="ctr" eaLnBrk="1">
                <a:lnSpc>
                  <a:spcPct val="100000"/>
                </a:lnSpc>
              </a:pPr>
              <a:t>182</a:t>
            </a:fld>
            <a:endParaRPr lang="en-US" sz="1350">
              <a:solidFill>
                <a:schemeClr val="bg1"/>
              </a:solidFill>
            </a:endParaRPr>
          </a:p>
        </p:txBody>
      </p:sp>
      <p:sp>
        <p:nvSpPr>
          <p:cNvPr id="190468" name="AutoShape 4"/>
          <p:cNvSpPr>
            <a:spLocks/>
          </p:cNvSpPr>
          <p:nvPr/>
        </p:nvSpPr>
        <p:spPr bwMode="auto">
          <a:xfrm>
            <a:off x="12505432" y="607129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86%</a:t>
            </a:r>
            <a:endParaRPr lang="en-US" sz="1350">
              <a:solidFill>
                <a:schemeClr val="bg1"/>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7989690" y="7429500"/>
            <a:ext cx="5431036"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7989690"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12505432" y="6718697"/>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2.214 vote</a:t>
            </a:r>
            <a:endParaRPr lang="en-US" sz="1350">
              <a:solidFill>
                <a:schemeClr val="bg1"/>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7940577" y="6045399"/>
            <a:ext cx="4299644" cy="100101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0473" name="AutoShape 9"/>
          <p:cNvSpPr>
            <a:spLocks/>
          </p:cNvSpPr>
          <p:nvPr/>
        </p:nvSpPr>
        <p:spPr bwMode="auto">
          <a:xfrm>
            <a:off x="9300568"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74" name="AutoShape 10"/>
          <p:cNvSpPr>
            <a:spLocks/>
          </p:cNvSpPr>
          <p:nvPr/>
        </p:nvSpPr>
        <p:spPr bwMode="auto">
          <a:xfrm>
            <a:off x="966936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75" name="AutoShape 11"/>
          <p:cNvSpPr>
            <a:spLocks/>
          </p:cNvSpPr>
          <p:nvPr/>
        </p:nvSpPr>
        <p:spPr bwMode="auto">
          <a:xfrm>
            <a:off x="10050661"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bg1"/>
              </a:solidFill>
            </a:endParaRPr>
          </a:p>
        </p:txBody>
      </p:sp>
      <p:sp>
        <p:nvSpPr>
          <p:cNvPr id="190476" name="AutoShape 12"/>
          <p:cNvSpPr>
            <a:spLocks/>
          </p:cNvSpPr>
          <p:nvPr/>
        </p:nvSpPr>
        <p:spPr bwMode="auto">
          <a:xfrm>
            <a:off x="10431067"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bg1"/>
              </a:solidFill>
            </a:endParaRPr>
          </a:p>
        </p:txBody>
      </p:sp>
      <p:sp>
        <p:nvSpPr>
          <p:cNvPr id="190477" name="AutoShape 13"/>
          <p:cNvSpPr>
            <a:spLocks/>
          </p:cNvSpPr>
          <p:nvPr/>
        </p:nvSpPr>
        <p:spPr bwMode="auto">
          <a:xfrm>
            <a:off x="10812364" y="6200775"/>
            <a:ext cx="311646"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bg1"/>
              </a:solidFill>
            </a:endParaRPr>
          </a:p>
        </p:txBody>
      </p:sp>
      <p:sp>
        <p:nvSpPr>
          <p:cNvPr id="190478" name="AutoShape 14"/>
          <p:cNvSpPr>
            <a:spLocks/>
          </p:cNvSpPr>
          <p:nvPr/>
        </p:nvSpPr>
        <p:spPr bwMode="auto">
          <a:xfrm>
            <a:off x="1119276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479" name="AutoShape 15"/>
          <p:cNvSpPr>
            <a:spLocks/>
          </p:cNvSpPr>
          <p:nvPr/>
        </p:nvSpPr>
        <p:spPr bwMode="auto">
          <a:xfrm>
            <a:off x="1157317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480" name="AutoShape 16"/>
          <p:cNvSpPr>
            <a:spLocks/>
          </p:cNvSpPr>
          <p:nvPr/>
        </p:nvSpPr>
        <p:spPr bwMode="auto">
          <a:xfrm>
            <a:off x="8145960"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81" name="AutoShape 17"/>
          <p:cNvSpPr>
            <a:spLocks/>
          </p:cNvSpPr>
          <p:nvPr/>
        </p:nvSpPr>
        <p:spPr bwMode="auto">
          <a:xfrm>
            <a:off x="8527257"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82" name="AutoShape 18"/>
          <p:cNvSpPr>
            <a:spLocks/>
          </p:cNvSpPr>
          <p:nvPr/>
        </p:nvSpPr>
        <p:spPr bwMode="auto">
          <a:xfrm>
            <a:off x="8907662"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83" name="AutoShape 19"/>
          <p:cNvSpPr>
            <a:spLocks/>
          </p:cNvSpPr>
          <p:nvPr/>
        </p:nvSpPr>
        <p:spPr bwMode="auto">
          <a:xfrm>
            <a:off x="5733157" y="607129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86%</a:t>
            </a:r>
            <a:endParaRPr lang="en-US" sz="1350">
              <a:solidFill>
                <a:schemeClr val="bg1"/>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217415" y="7429500"/>
            <a:ext cx="5431036"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217415"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5733157" y="6718697"/>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2.214 vote</a:t>
            </a:r>
            <a:endParaRPr lang="en-US" sz="1350">
              <a:solidFill>
                <a:schemeClr val="bg1"/>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1168302" y="6045399"/>
            <a:ext cx="4299644" cy="100101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0488" name="AutoShape 24"/>
          <p:cNvSpPr>
            <a:spLocks/>
          </p:cNvSpPr>
          <p:nvPr/>
        </p:nvSpPr>
        <p:spPr bwMode="auto">
          <a:xfrm>
            <a:off x="2528292"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89" name="AutoShape 25"/>
          <p:cNvSpPr>
            <a:spLocks/>
          </p:cNvSpPr>
          <p:nvPr/>
        </p:nvSpPr>
        <p:spPr bwMode="auto">
          <a:xfrm>
            <a:off x="289708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0" name="AutoShape 26"/>
          <p:cNvSpPr>
            <a:spLocks/>
          </p:cNvSpPr>
          <p:nvPr/>
        </p:nvSpPr>
        <p:spPr bwMode="auto">
          <a:xfrm>
            <a:off x="327749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1" name="AutoShape 27"/>
          <p:cNvSpPr>
            <a:spLocks/>
          </p:cNvSpPr>
          <p:nvPr/>
        </p:nvSpPr>
        <p:spPr bwMode="auto">
          <a:xfrm>
            <a:off x="3658792"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2" name="AutoShape 28"/>
          <p:cNvSpPr>
            <a:spLocks/>
          </p:cNvSpPr>
          <p:nvPr/>
        </p:nvSpPr>
        <p:spPr bwMode="auto">
          <a:xfrm>
            <a:off x="4039196"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bg1"/>
              </a:solidFill>
            </a:endParaRPr>
          </a:p>
        </p:txBody>
      </p:sp>
      <p:sp>
        <p:nvSpPr>
          <p:cNvPr id="190493" name="AutoShape 29"/>
          <p:cNvSpPr>
            <a:spLocks/>
          </p:cNvSpPr>
          <p:nvPr/>
        </p:nvSpPr>
        <p:spPr bwMode="auto">
          <a:xfrm>
            <a:off x="442049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494" name="AutoShape 30"/>
          <p:cNvSpPr>
            <a:spLocks/>
          </p:cNvSpPr>
          <p:nvPr/>
        </p:nvSpPr>
        <p:spPr bwMode="auto">
          <a:xfrm>
            <a:off x="480089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495" name="AutoShape 31"/>
          <p:cNvSpPr>
            <a:spLocks/>
          </p:cNvSpPr>
          <p:nvPr/>
        </p:nvSpPr>
        <p:spPr bwMode="auto">
          <a:xfrm>
            <a:off x="1373685"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6" name="AutoShape 32"/>
          <p:cNvSpPr>
            <a:spLocks/>
          </p:cNvSpPr>
          <p:nvPr/>
        </p:nvSpPr>
        <p:spPr bwMode="auto">
          <a:xfrm>
            <a:off x="1754982"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7" name="AutoShape 33"/>
          <p:cNvSpPr>
            <a:spLocks/>
          </p:cNvSpPr>
          <p:nvPr/>
        </p:nvSpPr>
        <p:spPr bwMode="auto">
          <a:xfrm>
            <a:off x="2135387"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90498" name="AutoShape 34"/>
          <p:cNvSpPr>
            <a:spLocks/>
          </p:cNvSpPr>
          <p:nvPr/>
        </p:nvSpPr>
        <p:spPr bwMode="auto">
          <a:xfrm>
            <a:off x="5733157" y="340935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bg1"/>
                </a:solidFill>
                <a:latin typeface="Roboto" charset="0"/>
                <a:ea typeface="ＭＳ Ｐゴシック" charset="0"/>
                <a:cs typeface="Roboto" charset="0"/>
                <a:sym typeface="Roboto" charset="0"/>
              </a:rPr>
              <a:t>86%</a:t>
            </a:r>
            <a:endParaRPr lang="en-US" sz="1350" dirty="0">
              <a:solidFill>
                <a:schemeClr val="bg1"/>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217415" y="4767561"/>
            <a:ext cx="5431036"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217415" y="447645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5733157" y="4056758"/>
            <a:ext cx="91529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2.214 vote</a:t>
            </a:r>
            <a:endParaRPr lang="en-US" sz="1350">
              <a:solidFill>
                <a:schemeClr val="bg1"/>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1168302" y="3383459"/>
            <a:ext cx="4299644" cy="1001018"/>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0503" name="AutoShape 39"/>
          <p:cNvSpPr>
            <a:spLocks/>
          </p:cNvSpPr>
          <p:nvPr/>
        </p:nvSpPr>
        <p:spPr bwMode="auto">
          <a:xfrm>
            <a:off x="1346002"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04" name="AutoShape 40"/>
          <p:cNvSpPr>
            <a:spLocks/>
          </p:cNvSpPr>
          <p:nvPr/>
        </p:nvSpPr>
        <p:spPr bwMode="auto">
          <a:xfrm>
            <a:off x="1722834"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05" name="AutoShape 41"/>
          <p:cNvSpPr>
            <a:spLocks/>
          </p:cNvSpPr>
          <p:nvPr/>
        </p:nvSpPr>
        <p:spPr bwMode="auto">
          <a:xfrm>
            <a:off x="210056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06" name="AutoShape 42"/>
          <p:cNvSpPr>
            <a:spLocks/>
          </p:cNvSpPr>
          <p:nvPr/>
        </p:nvSpPr>
        <p:spPr bwMode="auto">
          <a:xfrm>
            <a:off x="247739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07" name="AutoShape 43"/>
          <p:cNvSpPr>
            <a:spLocks/>
          </p:cNvSpPr>
          <p:nvPr/>
        </p:nvSpPr>
        <p:spPr bwMode="auto">
          <a:xfrm>
            <a:off x="2854227"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08" name="AutoShape 44"/>
          <p:cNvSpPr>
            <a:spLocks/>
          </p:cNvSpPr>
          <p:nvPr/>
        </p:nvSpPr>
        <p:spPr bwMode="auto">
          <a:xfrm>
            <a:off x="3231952"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09" name="AutoShape 45"/>
          <p:cNvSpPr>
            <a:spLocks/>
          </p:cNvSpPr>
          <p:nvPr/>
        </p:nvSpPr>
        <p:spPr bwMode="auto">
          <a:xfrm>
            <a:off x="3608784"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10" name="AutoShape 46"/>
          <p:cNvSpPr>
            <a:spLocks/>
          </p:cNvSpPr>
          <p:nvPr/>
        </p:nvSpPr>
        <p:spPr bwMode="auto">
          <a:xfrm>
            <a:off x="3985617"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11" name="AutoShape 47"/>
          <p:cNvSpPr>
            <a:spLocks/>
          </p:cNvSpPr>
          <p:nvPr/>
        </p:nvSpPr>
        <p:spPr bwMode="auto">
          <a:xfrm>
            <a:off x="436334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12" name="AutoShape 48"/>
          <p:cNvSpPr>
            <a:spLocks/>
          </p:cNvSpPr>
          <p:nvPr/>
        </p:nvSpPr>
        <p:spPr bwMode="auto">
          <a:xfrm>
            <a:off x="4740177"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13" name="AutoShape 49"/>
          <p:cNvSpPr>
            <a:spLocks/>
          </p:cNvSpPr>
          <p:nvPr/>
        </p:nvSpPr>
        <p:spPr bwMode="auto">
          <a:xfrm>
            <a:off x="12472393" y="340935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bg1"/>
                </a:solidFill>
                <a:latin typeface="Roboto" charset="0"/>
                <a:ea typeface="ＭＳ Ｐゴシック" charset="0"/>
                <a:cs typeface="Roboto" charset="0"/>
                <a:sym typeface="Roboto" charset="0"/>
              </a:rPr>
              <a:t>86%</a:t>
            </a:r>
            <a:endParaRPr lang="en-US" sz="1350">
              <a:solidFill>
                <a:schemeClr val="bg1"/>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7957543" y="4767561"/>
            <a:ext cx="5430143"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7957543" y="447645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Survey First</a:t>
            </a:r>
            <a:endParaRPr lang="en-US" sz="1350">
              <a:solidFill>
                <a:schemeClr val="bg1"/>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12472393" y="4056758"/>
            <a:ext cx="91529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2.214 vote</a:t>
            </a:r>
            <a:endParaRPr lang="en-US" sz="1350">
              <a:solidFill>
                <a:schemeClr val="bg1"/>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7908430" y="3383459"/>
            <a:ext cx="4299644" cy="1001018"/>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0518" name="AutoShape 54"/>
          <p:cNvSpPr>
            <a:spLocks/>
          </p:cNvSpPr>
          <p:nvPr/>
        </p:nvSpPr>
        <p:spPr bwMode="auto">
          <a:xfrm>
            <a:off x="8086130"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19" name="AutoShape 55"/>
          <p:cNvSpPr>
            <a:spLocks/>
          </p:cNvSpPr>
          <p:nvPr/>
        </p:nvSpPr>
        <p:spPr bwMode="auto">
          <a:xfrm>
            <a:off x="8462963"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20" name="AutoShape 56"/>
          <p:cNvSpPr>
            <a:spLocks/>
          </p:cNvSpPr>
          <p:nvPr/>
        </p:nvSpPr>
        <p:spPr bwMode="auto">
          <a:xfrm>
            <a:off x="8839796"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0521" name="AutoShape 57"/>
          <p:cNvSpPr>
            <a:spLocks/>
          </p:cNvSpPr>
          <p:nvPr/>
        </p:nvSpPr>
        <p:spPr bwMode="auto">
          <a:xfrm>
            <a:off x="921752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22" name="AutoShape 58"/>
          <p:cNvSpPr>
            <a:spLocks/>
          </p:cNvSpPr>
          <p:nvPr/>
        </p:nvSpPr>
        <p:spPr bwMode="auto">
          <a:xfrm>
            <a:off x="9594355"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23" name="AutoShape 59"/>
          <p:cNvSpPr>
            <a:spLocks/>
          </p:cNvSpPr>
          <p:nvPr/>
        </p:nvSpPr>
        <p:spPr bwMode="auto">
          <a:xfrm>
            <a:off x="9971188"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24" name="AutoShape 60"/>
          <p:cNvSpPr>
            <a:spLocks/>
          </p:cNvSpPr>
          <p:nvPr/>
        </p:nvSpPr>
        <p:spPr bwMode="auto">
          <a:xfrm>
            <a:off x="10348913"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25" name="AutoShape 61"/>
          <p:cNvSpPr>
            <a:spLocks/>
          </p:cNvSpPr>
          <p:nvPr/>
        </p:nvSpPr>
        <p:spPr bwMode="auto">
          <a:xfrm>
            <a:off x="10725746"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90526" name="AutoShape 62"/>
          <p:cNvSpPr>
            <a:spLocks/>
          </p:cNvSpPr>
          <p:nvPr/>
        </p:nvSpPr>
        <p:spPr bwMode="auto">
          <a:xfrm>
            <a:off x="1110347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190527" name="AutoShape 63"/>
          <p:cNvSpPr>
            <a:spLocks/>
          </p:cNvSpPr>
          <p:nvPr/>
        </p:nvSpPr>
        <p:spPr bwMode="auto">
          <a:xfrm>
            <a:off x="1148030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10297" y="0"/>
            <a:ext cx="1453360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191502" name="AutoShape 14"/>
          <p:cNvSpPr>
            <a:spLocks/>
          </p:cNvSpPr>
          <p:nvPr/>
        </p:nvSpPr>
        <p:spPr bwMode="auto">
          <a:xfrm>
            <a:off x="3924896" y="3964782"/>
            <a:ext cx="1649314" cy="1649314"/>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91503" name="AutoShape 15"/>
          <p:cNvSpPr>
            <a:spLocks/>
          </p:cNvSpPr>
          <p:nvPr/>
        </p:nvSpPr>
        <p:spPr bwMode="auto">
          <a:xfrm>
            <a:off x="4361558" y="4591646"/>
            <a:ext cx="775990" cy="442020"/>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6" name="AutoShape 3"/>
          <p:cNvSpPr>
            <a:spLocks/>
          </p:cNvSpPr>
          <p:nvPr/>
        </p:nvSpPr>
        <p:spPr bwMode="auto">
          <a:xfrm>
            <a:off x="5998940" y="3986410"/>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6010872" y="4591645"/>
            <a:ext cx="6369796" cy="119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20" name="AutoShape 5"/>
          <p:cNvSpPr>
            <a:spLocks/>
          </p:cNvSpPr>
          <p:nvPr/>
        </p:nvSpPr>
        <p:spPr bwMode="auto">
          <a:xfrm>
            <a:off x="10215415" y="9586179"/>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5"/>
          </a:solidFill>
          <a:ln>
            <a:noFill/>
          </a:ln>
          <a:effectLst/>
        </p:spPr>
        <p:txBody>
          <a:bodyPr lIns="28575" tIns="28575" rIns="28575" bIns="28575" anchor="ctr"/>
          <a:lstStyle/>
          <a:p>
            <a:endParaRPr lang="id-ID" sz="1350">
              <a:solidFill>
                <a:schemeClr val="bg1"/>
              </a:solidFill>
            </a:endParaRPr>
          </a:p>
        </p:txBody>
      </p:sp>
      <p:sp>
        <p:nvSpPr>
          <p:cNvPr id="21" name="AutoShape 6"/>
          <p:cNvSpPr>
            <a:spLocks/>
          </p:cNvSpPr>
          <p:nvPr/>
        </p:nvSpPr>
        <p:spPr bwMode="auto">
          <a:xfrm>
            <a:off x="1054894" y="9854962"/>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47818"/>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54962"/>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54962"/>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54962"/>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54962"/>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PORTOFOLIOS</a:t>
            </a:r>
            <a:endParaRPr lang="en-US" sz="1350"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54962"/>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sp>
        <p:nvSpPr>
          <p:cNvPr id="17" name="Line 13"/>
          <p:cNvSpPr>
            <a:spLocks noChangeShapeType="1"/>
          </p:cNvSpPr>
          <p:nvPr/>
        </p:nvSpPr>
        <p:spPr bwMode="auto">
          <a:xfrm flipV="1">
            <a:off x="10297" y="9579808"/>
            <a:ext cx="14568616" cy="0"/>
          </a:xfrm>
          <a:prstGeom prst="line">
            <a:avLst/>
          </a:prstGeom>
          <a:noFill/>
          <a:ln w="38100" cap="flat" cmpd="sng">
            <a:solidFill>
              <a:schemeClr val="accent5"/>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1125">
                <a:solidFill>
                  <a:schemeClr val="bg1"/>
                </a:solidFill>
              </a:rPr>
              <a:pPr algn="ctr" eaLnBrk="1">
                <a:lnSpc>
                  <a:spcPct val="100000"/>
                </a:lnSpc>
              </a:pPr>
              <a:t>184</a:t>
            </a:fld>
            <a:endParaRPr lang="en-US" sz="1350">
              <a:solidFill>
                <a:schemeClr val="bg1"/>
              </a:solidFill>
            </a:endParaRPr>
          </a:p>
        </p:txBody>
      </p:sp>
      <p:sp>
        <p:nvSpPr>
          <p:cNvPr id="192519" name="AutoShape 7"/>
          <p:cNvSpPr>
            <a:spLocks/>
          </p:cNvSpPr>
          <p:nvPr/>
        </p:nvSpPr>
        <p:spPr bwMode="auto">
          <a:xfrm>
            <a:off x="1132583" y="3645099"/>
            <a:ext cx="4026396"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bg1"/>
                </a:solidFill>
              </a:rPr>
              <a:t>”</a:t>
            </a:r>
            <a:r>
              <a:rPr lang="en-US" altLang="ja-JP" sz="3544" dirty="0">
                <a:solidFill>
                  <a:schemeClr val="bg1"/>
                </a:solidFill>
              </a:rPr>
              <a:t>Human intelligence as you can find advertising agency.</a:t>
            </a:r>
            <a:r>
              <a:rPr lang="ja-JP" altLang="en-US" sz="3544" dirty="0">
                <a:solidFill>
                  <a:schemeClr val="bg1"/>
                </a:solidFill>
              </a:rPr>
              <a:t>”</a:t>
            </a:r>
            <a:endParaRPr lang="en-US" sz="1350" dirty="0">
              <a:solidFill>
                <a:schemeClr val="bg1"/>
              </a:solidFill>
            </a:endParaRPr>
          </a:p>
        </p:txBody>
      </p:sp>
      <p:sp>
        <p:nvSpPr>
          <p:cNvPr id="192520" name="AutoShape 8"/>
          <p:cNvSpPr>
            <a:spLocks/>
          </p:cNvSpPr>
          <p:nvPr/>
        </p:nvSpPr>
        <p:spPr bwMode="auto">
          <a:xfrm>
            <a:off x="1154907" y="5754291"/>
            <a:ext cx="4204097" cy="1874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slightly.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1125">
                <a:solidFill>
                  <a:schemeClr val="bg1"/>
                </a:solidFill>
              </a:rPr>
              <a:pPr algn="ctr" eaLnBrk="1">
                <a:lnSpc>
                  <a:spcPct val="100000"/>
                </a:lnSpc>
              </a:pPr>
              <a:t>185</a:t>
            </a:fld>
            <a:endParaRPr lang="en-US" sz="1350">
              <a:solidFill>
                <a:schemeClr val="bg1"/>
              </a:solidFill>
            </a:endParaRPr>
          </a:p>
        </p:txBody>
      </p:sp>
      <p:sp>
        <p:nvSpPr>
          <p:cNvPr id="193544" name="AutoShape 8"/>
          <p:cNvSpPr>
            <a:spLocks/>
          </p:cNvSpPr>
          <p:nvPr/>
        </p:nvSpPr>
        <p:spPr bwMode="auto">
          <a:xfrm>
            <a:off x="8068270" y="3434359"/>
            <a:ext cx="5319416"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Our Better Presentation Designed With Style</a:t>
            </a:r>
            <a:endParaRPr lang="en-US" sz="1350">
              <a:solidFill>
                <a:schemeClr val="bg1"/>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8882658" y="4955085"/>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8071843" y="4944369"/>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3547" name="AutoShape 11"/>
          <p:cNvSpPr>
            <a:spLocks/>
          </p:cNvSpPr>
          <p:nvPr/>
        </p:nvSpPr>
        <p:spPr bwMode="auto">
          <a:xfrm>
            <a:off x="8100418" y="5059561"/>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8882658" y="5780188"/>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8071843" y="5769472"/>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3550" name="AutoShape 14"/>
          <p:cNvSpPr>
            <a:spLocks/>
          </p:cNvSpPr>
          <p:nvPr/>
        </p:nvSpPr>
        <p:spPr bwMode="auto">
          <a:xfrm>
            <a:off x="8100418" y="5906096"/>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bg1"/>
                </a:solidFill>
                <a:latin typeface="Roboto" charset="0"/>
                <a:ea typeface="ＭＳ Ｐゴシック" charset="0"/>
                <a:cs typeface="Roboto" charset="0"/>
                <a:sym typeface="Roboto" charset="0"/>
              </a:rPr>
              <a:t>02</a:t>
            </a:r>
            <a:endParaRPr lang="en-US" sz="1350" dirty="0">
              <a:solidFill>
                <a:schemeClr val="bg1"/>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8882658" y="6626722"/>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8071843" y="6616007"/>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3553" name="AutoShape 17"/>
          <p:cNvSpPr>
            <a:spLocks/>
          </p:cNvSpPr>
          <p:nvPr/>
        </p:nvSpPr>
        <p:spPr bwMode="auto">
          <a:xfrm>
            <a:off x="8100418" y="6752630"/>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8882658" y="7437538"/>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8071843" y="7426822"/>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93556" name="AutoShape 20"/>
          <p:cNvSpPr>
            <a:spLocks/>
          </p:cNvSpPr>
          <p:nvPr/>
        </p:nvSpPr>
        <p:spPr bwMode="auto">
          <a:xfrm>
            <a:off x="8100418" y="7563446"/>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bg1"/>
                </a:solidFill>
                <a:latin typeface="Roboto" charset="0"/>
                <a:ea typeface="ＭＳ Ｐゴシック" charset="0"/>
                <a:cs typeface="Roboto" charset="0"/>
                <a:sym typeface="Roboto" charset="0"/>
              </a:rPr>
              <a:t>04</a:t>
            </a:r>
            <a:endParaRPr lang="en-US" sz="1350" dirty="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1125">
                <a:solidFill>
                  <a:schemeClr val="bg1"/>
                </a:solidFill>
              </a:rPr>
              <a:pPr algn="ctr" eaLnBrk="1">
                <a:lnSpc>
                  <a:spcPct val="100000"/>
                </a:lnSpc>
              </a:pPr>
              <a:t>186</a:t>
            </a:fld>
            <a:endParaRPr lang="en-US" sz="1350">
              <a:solidFill>
                <a:schemeClr val="bg1"/>
              </a:solidFill>
            </a:endParaRPr>
          </a:p>
        </p:txBody>
      </p:sp>
      <p:sp>
        <p:nvSpPr>
          <p:cNvPr id="194567" name="AutoShape 7"/>
          <p:cNvSpPr>
            <a:spLocks/>
          </p:cNvSpPr>
          <p:nvPr/>
        </p:nvSpPr>
        <p:spPr bwMode="auto">
          <a:xfrm>
            <a:off x="1132582" y="6312397"/>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5421511" y="6312397"/>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9652398" y="6633866"/>
            <a:ext cx="3735289"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9652397" y="6312397"/>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5421511" y="6633866"/>
            <a:ext cx="3736181"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2" name="AutoShape 12"/>
          <p:cNvSpPr>
            <a:spLocks/>
          </p:cNvSpPr>
          <p:nvPr/>
        </p:nvSpPr>
        <p:spPr bwMode="auto">
          <a:xfrm>
            <a:off x="1132583" y="6633866"/>
            <a:ext cx="3736181"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be ration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1125">
                <a:solidFill>
                  <a:schemeClr val="bg1"/>
                </a:solidFill>
              </a:rPr>
              <a:pPr algn="ctr" eaLnBrk="1">
                <a:lnSpc>
                  <a:spcPct val="100000"/>
                </a:lnSpc>
              </a:pPr>
              <a:t>187</a:t>
            </a:fld>
            <a:endParaRPr lang="en-US" sz="1350">
              <a:solidFill>
                <a:schemeClr val="bg1"/>
              </a:solidFill>
            </a:endParaRPr>
          </a:p>
        </p:txBody>
      </p:sp>
      <p:sp>
        <p:nvSpPr>
          <p:cNvPr id="195589" name="AutoShape 5"/>
          <p:cNvSpPr>
            <a:spLocks/>
          </p:cNvSpPr>
          <p:nvPr/>
        </p:nvSpPr>
        <p:spPr bwMode="auto">
          <a:xfrm>
            <a:off x="10515898"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0515898" y="6655297"/>
            <a:ext cx="2871788"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1132583" y="6190060"/>
            <a:ext cx="465236" cy="465237"/>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95594" name="AutoShape 10"/>
          <p:cNvSpPr>
            <a:spLocks/>
          </p:cNvSpPr>
          <p:nvPr/>
        </p:nvSpPr>
        <p:spPr bwMode="auto">
          <a:xfrm>
            <a:off x="9711334" y="6205241"/>
            <a:ext cx="434876" cy="433983"/>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195595" name="AutoShape 11"/>
          <p:cNvSpPr>
            <a:spLocks/>
          </p:cNvSpPr>
          <p:nvPr/>
        </p:nvSpPr>
        <p:spPr bwMode="auto">
          <a:xfrm>
            <a:off x="5425084" y="6182917"/>
            <a:ext cx="478631" cy="478631"/>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195596" name="AutoShape 12"/>
          <p:cNvSpPr>
            <a:spLocks/>
          </p:cNvSpPr>
          <p:nvPr/>
        </p:nvSpPr>
        <p:spPr bwMode="auto">
          <a:xfrm>
            <a:off x="6251972"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6251972" y="6655297"/>
            <a:ext cx="2871788"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1955007"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1955007" y="6655297"/>
            <a:ext cx="2872681"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1125">
                <a:solidFill>
                  <a:schemeClr val="bg1"/>
                </a:solidFill>
              </a:rPr>
              <a:pPr algn="ctr" eaLnBrk="1">
                <a:lnSpc>
                  <a:spcPct val="100000"/>
                </a:lnSpc>
              </a:pPr>
              <a:t>188</a:t>
            </a:fld>
            <a:endParaRPr lang="en-US" sz="1350">
              <a:solidFill>
                <a:schemeClr val="bg1"/>
              </a:solidFill>
            </a:endParaRPr>
          </a:p>
        </p:txBody>
      </p:sp>
      <p:sp>
        <p:nvSpPr>
          <p:cNvPr id="196620" name="AutoShape 12"/>
          <p:cNvSpPr>
            <a:spLocks/>
          </p:cNvSpPr>
          <p:nvPr/>
        </p:nvSpPr>
        <p:spPr bwMode="auto">
          <a:xfrm>
            <a:off x="1222772"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bg1"/>
                </a:solidFill>
                <a:latin typeface="Roboto" charset="0"/>
                <a:ea typeface="ＭＳ Ｐゴシック" charset="0"/>
                <a:cs typeface="Roboto" charset="0"/>
                <a:sym typeface="Roboto" charset="0"/>
              </a:rPr>
              <a:t>Lorem</a:t>
            </a:r>
            <a:r>
              <a:rPr lang="en-US" sz="1238" dirty="0">
                <a:solidFill>
                  <a:schemeClr val="bg1"/>
                </a:solidFill>
                <a:latin typeface="Roboto" charset="0"/>
                <a:ea typeface="ＭＳ Ｐゴシック" charset="0"/>
                <a:cs typeface="Roboto" charset="0"/>
                <a:sym typeface="Roboto" charset="0"/>
              </a:rPr>
              <a:t> of for </a:t>
            </a:r>
            <a:r>
              <a:rPr lang="en-US" sz="1238" dirty="0" err="1">
                <a:solidFill>
                  <a:schemeClr val="bg1"/>
                </a:solidFill>
                <a:latin typeface="Roboto" charset="0"/>
                <a:ea typeface="ＭＳ Ｐゴシック" charset="0"/>
                <a:cs typeface="Roboto" charset="0"/>
                <a:sym typeface="Roboto" charset="0"/>
              </a:rPr>
              <a:t>ipsum</a:t>
            </a:r>
            <a:r>
              <a:rPr lang="en-US" sz="1238" dirty="0">
                <a:solidFill>
                  <a:schemeClr val="bg1"/>
                </a:solidFill>
                <a:latin typeface="Roboto" charset="0"/>
                <a:ea typeface="ＭＳ Ｐゴシック" charset="0"/>
                <a:cs typeface="Roboto" charset="0"/>
                <a:sym typeface="Roboto" charset="0"/>
              </a:rPr>
              <a:t> </a:t>
            </a:r>
            <a:r>
              <a:rPr lang="en-US" sz="1238" dirty="0" err="1">
                <a:solidFill>
                  <a:schemeClr val="bg1"/>
                </a:solidFill>
                <a:latin typeface="Roboto" charset="0"/>
                <a:ea typeface="ＭＳ Ｐゴシック" charset="0"/>
                <a:cs typeface="Roboto" charset="0"/>
                <a:sym typeface="Roboto" charset="0"/>
              </a:rPr>
              <a:t>randomised</a:t>
            </a:r>
            <a:r>
              <a:rPr lang="en-US" sz="1238" dirty="0">
                <a:solidFill>
                  <a:schemeClr val="bg1"/>
                </a:solidFill>
                <a:latin typeface="Roboto" charset="0"/>
                <a:ea typeface="ＭＳ Ｐゴシック" charset="0"/>
                <a:cs typeface="Roboto" charset="0"/>
                <a:sym typeface="Roboto" charset="0"/>
              </a:rPr>
              <a:t> words our, don't look even night.</a:t>
            </a:r>
            <a:endParaRPr lang="en-US" sz="1350" dirty="0">
              <a:solidFill>
                <a:schemeClr val="bg1"/>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4334768"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bg1"/>
                </a:solidFill>
                <a:latin typeface="Roboto" charset="0"/>
                <a:ea typeface="ＭＳ Ｐゴシック" charset="0"/>
                <a:cs typeface="Roboto" charset="0"/>
                <a:sym typeface="Roboto" charset="0"/>
              </a:rPr>
              <a:t>Lorem</a:t>
            </a:r>
            <a:r>
              <a:rPr lang="en-US" sz="1238" dirty="0">
                <a:solidFill>
                  <a:schemeClr val="bg1"/>
                </a:solidFill>
                <a:latin typeface="Roboto" charset="0"/>
                <a:ea typeface="ＭＳ Ｐゴシック" charset="0"/>
                <a:cs typeface="Roboto" charset="0"/>
                <a:sym typeface="Roboto" charset="0"/>
              </a:rPr>
              <a:t> of for </a:t>
            </a:r>
            <a:r>
              <a:rPr lang="en-US" sz="1238" dirty="0" err="1">
                <a:solidFill>
                  <a:schemeClr val="bg1"/>
                </a:solidFill>
                <a:latin typeface="Roboto" charset="0"/>
                <a:ea typeface="ＭＳ Ｐゴシック" charset="0"/>
                <a:cs typeface="Roboto" charset="0"/>
                <a:sym typeface="Roboto" charset="0"/>
              </a:rPr>
              <a:t>ipsum</a:t>
            </a:r>
            <a:r>
              <a:rPr lang="en-US" sz="1238" dirty="0">
                <a:solidFill>
                  <a:schemeClr val="bg1"/>
                </a:solidFill>
                <a:latin typeface="Roboto" charset="0"/>
                <a:ea typeface="ＭＳ Ｐゴシック" charset="0"/>
                <a:cs typeface="Roboto" charset="0"/>
                <a:sym typeface="Roboto" charset="0"/>
              </a:rPr>
              <a:t> </a:t>
            </a:r>
            <a:r>
              <a:rPr lang="en-US" sz="1238" dirty="0" err="1">
                <a:solidFill>
                  <a:schemeClr val="bg1"/>
                </a:solidFill>
                <a:latin typeface="Roboto" charset="0"/>
                <a:ea typeface="ＭＳ Ｐゴシック" charset="0"/>
                <a:cs typeface="Roboto" charset="0"/>
                <a:sym typeface="Roboto" charset="0"/>
              </a:rPr>
              <a:t>randomised</a:t>
            </a:r>
            <a:r>
              <a:rPr lang="en-US" sz="1238" dirty="0">
                <a:solidFill>
                  <a:schemeClr val="bg1"/>
                </a:solidFill>
                <a:latin typeface="Roboto" charset="0"/>
                <a:ea typeface="ＭＳ Ｐゴシック" charset="0"/>
                <a:cs typeface="Roboto" charset="0"/>
                <a:sym typeface="Roboto" charset="0"/>
              </a:rPr>
              <a:t> words our, don't look even night.</a:t>
            </a:r>
            <a:endParaRPr lang="en-US" sz="1350" dirty="0">
              <a:solidFill>
                <a:schemeClr val="bg1"/>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7461052"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0557867"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222772"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4334768"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7461052"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0557867"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Lorem of for ipsum randomised words our, don't look even night.</a:t>
            </a:r>
            <a:endParaRPr lang="en-US" sz="135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1125">
                <a:solidFill>
                  <a:schemeClr val="bg1"/>
                </a:solidFill>
              </a:rPr>
              <a:pPr algn="ctr" eaLnBrk="1">
                <a:lnSpc>
                  <a:spcPct val="100000"/>
                </a:lnSpc>
              </a:pPr>
              <a:t>189</a:t>
            </a:fld>
            <a:endParaRPr lang="en-US" sz="1350">
              <a:solidFill>
                <a:schemeClr val="bg1"/>
              </a:solidFill>
            </a:endParaRPr>
          </a:p>
        </p:txBody>
      </p:sp>
      <p:sp>
        <p:nvSpPr>
          <p:cNvPr id="197640" name="AutoShape 8"/>
          <p:cNvSpPr>
            <a:spLocks/>
          </p:cNvSpPr>
          <p:nvPr/>
        </p:nvSpPr>
        <p:spPr bwMode="auto">
          <a:xfrm>
            <a:off x="4223147" y="3871020"/>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4223147" y="6415087"/>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2" name="AutoShape 10"/>
          <p:cNvSpPr>
            <a:spLocks/>
          </p:cNvSpPr>
          <p:nvPr/>
        </p:nvSpPr>
        <p:spPr bwMode="auto">
          <a:xfrm>
            <a:off x="4223147" y="3442395"/>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Web Design</a:t>
            </a:r>
            <a:endParaRPr lang="en-US" sz="1350">
              <a:solidFill>
                <a:schemeClr val="bg1"/>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4223147" y="5986464"/>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UI/UX</a:t>
            </a:r>
            <a:endParaRPr lang="en-US" sz="1350">
              <a:solidFill>
                <a:schemeClr val="bg1"/>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0582870" y="3871020"/>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0582870" y="6415087"/>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0582870" y="3442395"/>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Mascot Design</a:t>
            </a:r>
            <a:endParaRPr lang="en-US" sz="1350">
              <a:solidFill>
                <a:schemeClr val="bg1"/>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0582870" y="5986464"/>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Logo Design</a:t>
            </a:r>
            <a:endParaRPr lang="en-US" sz="135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1125">
                <a:solidFill>
                  <a:schemeClr val="bg1"/>
                </a:solidFill>
              </a:rPr>
              <a:pPr algn="ctr" eaLnBrk="1">
                <a:lnSpc>
                  <a:spcPct val="100000"/>
                </a:lnSpc>
              </a:pPr>
              <a:t>19</a:t>
            </a:fld>
            <a:endParaRPr lang="en-US" sz="1350">
              <a:solidFill>
                <a:schemeClr val="bg1"/>
              </a:solidFill>
            </a:endParaRPr>
          </a:p>
        </p:txBody>
      </p:sp>
      <p:sp>
        <p:nvSpPr>
          <p:cNvPr id="23556" name="AutoShape 4"/>
          <p:cNvSpPr>
            <a:spLocks/>
          </p:cNvSpPr>
          <p:nvPr/>
        </p:nvSpPr>
        <p:spPr bwMode="auto">
          <a:xfrm>
            <a:off x="1132583" y="4748809"/>
            <a:ext cx="5661422"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rutrum</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suscipit</a:t>
            </a:r>
            <a:r>
              <a:rPr lang="en-US" sz="1350" dirty="0">
                <a:solidFill>
                  <a:schemeClr val="bg1"/>
                </a:solidFill>
                <a:latin typeface="Roboto Light" panose="02000000000000000000" pitchFamily="2" charset="0"/>
                <a:ea typeface="Roboto Light" panose="02000000000000000000" pitchFamily="2" charset="0"/>
              </a:rPr>
              <a:t> in dui.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vitae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finibus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elementum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Nam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venenatis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arcu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viverra</a:t>
            </a:r>
            <a:r>
              <a:rPr lang="en-US" sz="1350" dirty="0">
                <a:solidFill>
                  <a:schemeClr val="bg1"/>
                </a:solidFill>
                <a:latin typeface="Roboto Light" panose="02000000000000000000" pitchFamily="2" charset="0"/>
                <a:ea typeface="Roboto Light" panose="02000000000000000000" pitchFamily="2" charset="0"/>
              </a:rPr>
              <a:t>, dui vitae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tortor</a:t>
            </a: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vehicula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placerat</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Suspendisse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imperdiet</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gravida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sem. Integer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pharetra</a:t>
            </a:r>
            <a:r>
              <a:rPr lang="en-US" sz="1350" dirty="0">
                <a:solidFill>
                  <a:schemeClr val="bg1"/>
                </a:solidFill>
                <a:latin typeface="Roboto Light" panose="02000000000000000000" pitchFamily="2" charset="0"/>
                <a:ea typeface="Roboto Light" panose="02000000000000000000" pitchFamily="2" charset="0"/>
              </a:rPr>
              <a:t> dui a </a:t>
            </a:r>
            <a:r>
              <a:rPr lang="en-US" sz="1350" dirty="0" err="1">
                <a:solidFill>
                  <a:schemeClr val="bg1"/>
                </a:solidFill>
                <a:latin typeface="Roboto Light" panose="02000000000000000000" pitchFamily="2" charset="0"/>
                <a:ea typeface="Roboto Light" panose="02000000000000000000" pitchFamily="2" charset="0"/>
              </a:rPr>
              <a:t>congue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fringilla</a:t>
            </a:r>
            <a:r>
              <a:rPr lang="en-US" sz="1350" dirty="0">
                <a:solidFill>
                  <a:schemeClr val="bg1"/>
                </a:solidFill>
                <a:latin typeface="Roboto Light" panose="02000000000000000000" pitchFamily="2" charset="0"/>
                <a:ea typeface="Roboto Light" panose="02000000000000000000" pitchFamily="2" charset="0"/>
              </a:rPr>
              <a:t> ex </a:t>
            </a:r>
            <a:r>
              <a:rPr lang="en-US" sz="1350" dirty="0" err="1">
                <a:solidFill>
                  <a:schemeClr val="bg1"/>
                </a:solidFill>
                <a:latin typeface="Roboto Light" panose="02000000000000000000" pitchFamily="2" charset="0"/>
                <a:ea typeface="Roboto Light" panose="02000000000000000000" pitchFamily="2" charset="0"/>
              </a:rPr>
              <a:t>sapien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pretium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ultricies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hac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habitasse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platea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dictumst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dictum.  Cum </a:t>
            </a:r>
            <a:r>
              <a:rPr lang="en-US" sz="1350" dirty="0" err="1">
                <a:solidFill>
                  <a:schemeClr val="bg1"/>
                </a:solidFill>
                <a:latin typeface="Roboto Light" panose="02000000000000000000" pitchFamily="2" charset="0"/>
                <a:ea typeface="Roboto Light" panose="02000000000000000000" pitchFamily="2" charset="0"/>
              </a:rPr>
              <a:t>sociis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natoque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penatibus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magnis</a:t>
            </a:r>
            <a:r>
              <a:rPr lang="en-US" sz="1350" dirty="0">
                <a:solidFill>
                  <a:schemeClr val="bg1"/>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7726264" y="4748809"/>
            <a:ext cx="5661422"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vehicula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placerat</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Suspendisse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imperdiet</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gravida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sem. Integer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pharetra</a:t>
            </a:r>
            <a:r>
              <a:rPr lang="en-US" sz="1350" dirty="0">
                <a:solidFill>
                  <a:schemeClr val="bg1"/>
                </a:solidFill>
                <a:latin typeface="Roboto Light" panose="02000000000000000000" pitchFamily="2" charset="0"/>
                <a:ea typeface="Roboto Light" panose="02000000000000000000" pitchFamily="2" charset="0"/>
              </a:rPr>
              <a:t> dui a </a:t>
            </a:r>
            <a:r>
              <a:rPr lang="en-US" sz="1350" dirty="0" err="1">
                <a:solidFill>
                  <a:schemeClr val="bg1"/>
                </a:solidFill>
                <a:latin typeface="Roboto Light" panose="02000000000000000000" pitchFamily="2" charset="0"/>
                <a:ea typeface="Roboto Light" panose="02000000000000000000" pitchFamily="2" charset="0"/>
              </a:rPr>
              <a:t>congue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fringilla</a:t>
            </a:r>
            <a:r>
              <a:rPr lang="en-US" sz="1350" dirty="0">
                <a:solidFill>
                  <a:schemeClr val="bg1"/>
                </a:solidFill>
                <a:latin typeface="Roboto Light" panose="02000000000000000000" pitchFamily="2" charset="0"/>
                <a:ea typeface="Roboto Light" panose="02000000000000000000" pitchFamily="2" charset="0"/>
              </a:rPr>
              <a:t> ex </a:t>
            </a:r>
            <a:r>
              <a:rPr lang="en-US" sz="1350" dirty="0" err="1">
                <a:solidFill>
                  <a:schemeClr val="bg1"/>
                </a:solidFill>
                <a:latin typeface="Roboto Light" panose="02000000000000000000" pitchFamily="2" charset="0"/>
                <a:ea typeface="Roboto Light" panose="02000000000000000000" pitchFamily="2" charset="0"/>
              </a:rPr>
              <a:t>sapien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pretium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ultricies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hac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habitasse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platea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dictumst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dictum.  Cum </a:t>
            </a:r>
            <a:r>
              <a:rPr lang="en-US" sz="1350" dirty="0" err="1">
                <a:solidFill>
                  <a:schemeClr val="bg1"/>
                </a:solidFill>
                <a:latin typeface="Roboto Light" panose="02000000000000000000" pitchFamily="2" charset="0"/>
                <a:ea typeface="Roboto Light" panose="02000000000000000000" pitchFamily="2" charset="0"/>
              </a:rPr>
              <a:t>sociis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natoque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penatibus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magnis</a:t>
            </a:r>
            <a:r>
              <a:rPr lang="en-US" sz="1350" dirty="0">
                <a:solidFill>
                  <a:schemeClr val="bg1"/>
                </a:solidFill>
                <a:latin typeface="Roboto Light" panose="02000000000000000000" pitchFamily="2" charset="0"/>
                <a:ea typeface="Roboto Light" panose="02000000000000000000" pitchFamily="2" charset="0"/>
              </a:rPr>
              <a:t> dis parturient </a:t>
            </a:r>
            <a:r>
              <a:rPr lang="en-US" sz="1350" dirty="0" err="1">
                <a:solidFill>
                  <a:schemeClr val="bg1"/>
                </a:solidFill>
                <a:latin typeface="Roboto Light" panose="02000000000000000000" pitchFamily="2" charset="0"/>
                <a:ea typeface="Roboto Light" panose="02000000000000000000" pitchFamily="2" charset="0"/>
              </a:rPr>
              <a:t>montes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nascetur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ridiculus</a:t>
            </a:r>
            <a:r>
              <a:rPr lang="en-US" sz="1350" dirty="0">
                <a:solidFill>
                  <a:schemeClr val="bg1"/>
                </a:solidFill>
                <a:latin typeface="Roboto Light" panose="02000000000000000000" pitchFamily="2" charset="0"/>
                <a:ea typeface="Roboto Light" panose="02000000000000000000" pitchFamily="2" charset="0"/>
              </a:rPr>
              <a:t> mus. Nam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tempor</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eleifend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dignissim</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bg1"/>
                </a:solidFill>
                <a:latin typeface="Roboto" charset="0"/>
                <a:ea typeface="ＭＳ Ｐゴシック" charset="0"/>
                <a:cs typeface="Roboto" charset="0"/>
                <a:sym typeface="Roboto" charset="0"/>
              </a:rPr>
              <a:t>There are many variations</a:t>
            </a:r>
          </a:p>
          <a:p>
            <a:pPr>
              <a:defRPr/>
            </a:pPr>
            <a:r>
              <a:rPr lang="en-US" sz="2531" dirty="0">
                <a:solidFill>
                  <a:schemeClr val="bg1"/>
                </a:solidFill>
                <a:latin typeface="Roboto" charset="0"/>
                <a:ea typeface="ＭＳ Ｐゴシック" charset="0"/>
                <a:cs typeface="Roboto" charset="0"/>
                <a:sym typeface="Roboto" charset="0"/>
              </a:rPr>
              <a:t>of passages of </a:t>
            </a:r>
            <a:r>
              <a:rPr lang="en-US" sz="2531" dirty="0" err="1">
                <a:solidFill>
                  <a:schemeClr val="bg1"/>
                </a:solidFill>
                <a:latin typeface="Roboto" charset="0"/>
                <a:ea typeface="ＭＳ Ｐゴシック" charset="0"/>
                <a:cs typeface="Roboto" charset="0"/>
                <a:sym typeface="Roboto" charset="0"/>
              </a:rPr>
              <a:t>Lorem</a:t>
            </a:r>
            <a:r>
              <a:rPr lang="en-US" sz="2531" dirty="0">
                <a:solidFill>
                  <a:schemeClr val="bg1"/>
                </a:solidFill>
                <a:latin typeface="Roboto" charset="0"/>
                <a:ea typeface="ＭＳ Ｐゴシック" charset="0"/>
                <a:cs typeface="Roboto" charset="0"/>
                <a:sym typeface="Roboto" charset="0"/>
              </a:rPr>
              <a:t> </a:t>
            </a:r>
            <a:r>
              <a:rPr lang="en-US" sz="2531" dirty="0" err="1">
                <a:solidFill>
                  <a:schemeClr val="bg1"/>
                </a:solidFill>
                <a:latin typeface="Roboto" charset="0"/>
                <a:ea typeface="ＭＳ Ｐゴシック" charset="0"/>
                <a:cs typeface="Roboto" charset="0"/>
                <a:sym typeface="Roboto" charset="0"/>
              </a:rPr>
              <a:t>Ipsum</a:t>
            </a:r>
            <a:r>
              <a:rPr lang="en-US" sz="2531" dirty="0">
                <a:solidFill>
                  <a:schemeClr val="bg1"/>
                </a:solidFill>
                <a:latin typeface="Roboto" charset="0"/>
                <a:ea typeface="ＭＳ Ｐゴシック" charset="0"/>
                <a:cs typeface="Roboto" charset="0"/>
                <a:sym typeface="Roboto" charset="0"/>
              </a:rPr>
              <a:t> available</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1125">
                <a:solidFill>
                  <a:schemeClr val="bg1"/>
                </a:solidFill>
              </a:rPr>
              <a:pPr algn="ctr" eaLnBrk="1">
                <a:lnSpc>
                  <a:spcPct val="100000"/>
                </a:lnSpc>
              </a:pPr>
              <a:t>190</a:t>
            </a:fld>
            <a:endParaRPr lang="en-US" sz="1350">
              <a:solidFill>
                <a:schemeClr val="bg1"/>
              </a:solidFill>
            </a:endParaRPr>
          </a:p>
        </p:txBody>
      </p:sp>
      <p:sp>
        <p:nvSpPr>
          <p:cNvPr id="198661" name="AutoShape 5"/>
          <p:cNvSpPr>
            <a:spLocks/>
          </p:cNvSpPr>
          <p:nvPr/>
        </p:nvSpPr>
        <p:spPr bwMode="auto">
          <a:xfrm>
            <a:off x="1394223"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4439246"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7495878" y="7175897"/>
            <a:ext cx="2606576"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0562333"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7496770" y="6686550"/>
            <a:ext cx="2604791"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Mascot Design</a:t>
            </a:r>
            <a:endParaRPr lang="en-US" sz="1350">
              <a:solidFill>
                <a:schemeClr val="bg1"/>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4439245" y="6686550"/>
            <a:ext cx="2604791"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Mascot Design</a:t>
            </a:r>
            <a:endParaRPr lang="en-US" sz="1350">
              <a:solidFill>
                <a:schemeClr val="bg1"/>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396009" y="6686550"/>
            <a:ext cx="2603897"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Mascot Design</a:t>
            </a:r>
            <a:endParaRPr lang="en-US" sz="1350">
              <a:solidFill>
                <a:schemeClr val="bg1"/>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0562333" y="6686550"/>
            <a:ext cx="2604790"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Mascot Design</a:t>
            </a:r>
            <a:endParaRPr lang="en-US" sz="135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1125">
                <a:solidFill>
                  <a:schemeClr val="bg1"/>
                </a:solidFill>
              </a:rPr>
              <a:pPr algn="ctr" eaLnBrk="1">
                <a:lnSpc>
                  <a:spcPct val="100000"/>
                </a:lnSpc>
              </a:pPr>
              <a:t>191</a:t>
            </a:fld>
            <a:endParaRPr lang="en-US" sz="1350">
              <a:solidFill>
                <a:schemeClr val="bg1"/>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24714" y="0"/>
            <a:ext cx="14603628" cy="51435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2" name="AutoShape 1"/>
          <p:cNvSpPr>
            <a:spLocks/>
          </p:cNvSpPr>
          <p:nvPr/>
        </p:nvSpPr>
        <p:spPr bwMode="auto">
          <a:xfrm>
            <a:off x="-12357" y="-7144"/>
            <a:ext cx="14574630" cy="5150644"/>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solidFill>
                <a:schemeClr val="bg1"/>
              </a:solidFill>
            </a:endParaRPr>
          </a:p>
        </p:txBody>
      </p:sp>
      <p:sp>
        <p:nvSpPr>
          <p:cNvPr id="200707" name="AutoShape 3"/>
          <p:cNvSpPr>
            <a:spLocks/>
          </p:cNvSpPr>
          <p:nvPr/>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200709" name="AutoShape 5"/>
          <p:cNvSpPr>
            <a:spLocks/>
          </p:cNvSpPr>
          <p:nvPr/>
        </p:nvSpPr>
        <p:spPr bwMode="auto">
          <a:xfrm>
            <a:off x="3473053" y="6382048"/>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bg1"/>
                </a:solidFill>
                <a:latin typeface="Roboto Light" panose="02000000000000000000" pitchFamily="2" charset="0"/>
              </a:rPr>
              <a:t>“</a:t>
            </a:r>
            <a:r>
              <a:rPr lang="en-US" altLang="ja-JP" sz="135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bg1"/>
                </a:solidFill>
                <a:latin typeface="Roboto Light" panose="02000000000000000000" pitchFamily="2" charset="0"/>
                <a:ea typeface="Roboto Light" panose="02000000000000000000" pitchFamily="2" charset="0"/>
              </a:rPr>
              <a:t>variazioni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dei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passaggi</a:t>
            </a:r>
            <a:r>
              <a:rPr lang="en-US" altLang="ja-JP" sz="1350" dirty="0">
                <a:solidFill>
                  <a:schemeClr val="bg1"/>
                </a:solidFill>
                <a:latin typeface="Roboto Light" panose="02000000000000000000" pitchFamily="2" charset="0"/>
                <a:ea typeface="Roboto Light" panose="02000000000000000000" pitchFamily="2" charset="0"/>
              </a:rPr>
              <a:t> del </a:t>
            </a:r>
            <a:r>
              <a:rPr lang="en-US" altLang="ja-JP" sz="1350" dirty="0" err="1">
                <a:solidFill>
                  <a:schemeClr val="bg1"/>
                </a:solidFill>
                <a:latin typeface="Roboto Light" panose="02000000000000000000" pitchFamily="2" charset="0"/>
                <a:ea typeface="Roboto Light" panose="02000000000000000000" pitchFamily="2" charset="0"/>
              </a:rPr>
              <a:t>Lorem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Ipsum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amet</a:t>
            </a:r>
            <a:r>
              <a:rPr lang="en-US" altLang="ja-JP" sz="135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3482876" y="606682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Jonathan Doe</a:t>
            </a:r>
            <a:endParaRPr lang="en-US" sz="1350" dirty="0">
              <a:solidFill>
                <a:schemeClr val="bg1"/>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261170" y="2236888"/>
            <a:ext cx="5070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What They Say About Us ?</a:t>
            </a:r>
            <a:endParaRPr lang="en-US" sz="1350" dirty="0">
              <a:solidFill>
                <a:schemeClr val="bg1"/>
              </a:solidFill>
              <a:latin typeface="Roboto" charset="0"/>
              <a:ea typeface="ＭＳ Ｐゴシック" charset="0"/>
              <a:cs typeface="Roboto" charset="0"/>
              <a:sym typeface="Roboto" charset="0"/>
            </a:endParaRPr>
          </a:p>
        </p:txBody>
      </p:sp>
      <p:sp>
        <p:nvSpPr>
          <p:cNvPr id="200712" name="AutoShape 8"/>
          <p:cNvSpPr>
            <a:spLocks/>
          </p:cNvSpPr>
          <p:nvPr/>
        </p:nvSpPr>
        <p:spPr bwMode="auto">
          <a:xfrm>
            <a:off x="1261170" y="3263801"/>
            <a:ext cx="6491883"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illum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feugiat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facilisis</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vero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accumsan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iusto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dignissim</a:t>
            </a:r>
            <a:r>
              <a:rPr lang="en-US" sz="1350" dirty="0">
                <a:solidFill>
                  <a:schemeClr val="bg1"/>
                </a:solidFill>
                <a:latin typeface="Roboto Light" panose="02000000000000000000" pitchFamily="2" charset="0"/>
                <a:ea typeface="Roboto Light" panose="02000000000000000000" pitchFamily="2" charset="0"/>
              </a:rPr>
              <a:t> qui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a:t>
            </a:r>
            <a:r>
              <a:rPr lang="en-US" sz="1350" dirty="0">
                <a:solidFill>
                  <a:schemeClr val="bg1"/>
                </a:solidFill>
                <a:latin typeface="Roboto Light" panose="02000000000000000000" pitchFamily="2" charset="0"/>
                <a:ea typeface="Roboto Light" panose="02000000000000000000" pitchFamily="2" charset="0"/>
              </a:rPr>
              <a:t>. never trust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 of zeros pose,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neverus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eugostria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pneumophia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a:t>
            </a:r>
          </a:p>
        </p:txBody>
      </p:sp>
      <p:sp>
        <p:nvSpPr>
          <p:cNvPr id="200713" name="Line 9"/>
          <p:cNvSpPr>
            <a:spLocks noChangeShapeType="1"/>
          </p:cNvSpPr>
          <p:nvPr/>
        </p:nvSpPr>
        <p:spPr bwMode="auto">
          <a:xfrm flipH="1">
            <a:off x="2173784" y="7794724"/>
            <a:ext cx="0" cy="2492276"/>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275458" y="2986981"/>
            <a:ext cx="1824335" cy="1824335"/>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201731" name="AutoShape 3"/>
          <p:cNvSpPr>
            <a:spLocks/>
          </p:cNvSpPr>
          <p:nvPr/>
        </p:nvSpPr>
        <p:spPr bwMode="auto">
          <a:xfrm>
            <a:off x="3473053" y="3412927"/>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bg1"/>
                </a:solidFill>
                <a:latin typeface="Roboto Light" panose="02000000000000000000" pitchFamily="2" charset="0"/>
              </a:rPr>
              <a:t>“</a:t>
            </a:r>
            <a:r>
              <a:rPr lang="en-US" altLang="ja-JP" sz="135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bg1"/>
                </a:solidFill>
                <a:latin typeface="Roboto Light" panose="02000000000000000000" pitchFamily="2" charset="0"/>
                <a:ea typeface="Roboto Light" panose="02000000000000000000" pitchFamily="2" charset="0"/>
              </a:rPr>
              <a:t>variazioni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dei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passaggi</a:t>
            </a:r>
            <a:r>
              <a:rPr lang="en-US" altLang="ja-JP" sz="1350" dirty="0">
                <a:solidFill>
                  <a:schemeClr val="bg1"/>
                </a:solidFill>
                <a:latin typeface="Roboto Light" panose="02000000000000000000" pitchFamily="2" charset="0"/>
                <a:ea typeface="Roboto Light" panose="02000000000000000000" pitchFamily="2" charset="0"/>
              </a:rPr>
              <a:t> del </a:t>
            </a:r>
            <a:r>
              <a:rPr lang="en-US" altLang="ja-JP" sz="1350" dirty="0" err="1">
                <a:solidFill>
                  <a:schemeClr val="bg1"/>
                </a:solidFill>
                <a:latin typeface="Roboto Light" panose="02000000000000000000" pitchFamily="2" charset="0"/>
                <a:ea typeface="Roboto Light" panose="02000000000000000000" pitchFamily="2" charset="0"/>
              </a:rPr>
              <a:t>Lorem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Ipsum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amet</a:t>
            </a:r>
            <a:r>
              <a:rPr lang="en-US" altLang="ja-JP" sz="135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3482876" y="309770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Jonathan Doe</a:t>
            </a:r>
            <a:endParaRPr lang="en-US" sz="1350" dirty="0">
              <a:solidFill>
                <a:schemeClr val="bg1"/>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201735" name="AutoShape 7"/>
          <p:cNvSpPr>
            <a:spLocks/>
          </p:cNvSpPr>
          <p:nvPr/>
        </p:nvSpPr>
        <p:spPr bwMode="auto">
          <a:xfrm>
            <a:off x="3473053" y="6382048"/>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a:solidFill>
                  <a:schemeClr val="bg1"/>
                </a:solidFill>
                <a:latin typeface="Roboto Light" panose="02000000000000000000" pitchFamily="2" charset="0"/>
              </a:rPr>
              <a:t>“</a:t>
            </a:r>
            <a:r>
              <a:rPr lang="en-US" altLang="ja-JP" sz="1350">
                <a:solidFill>
                  <a:schemeClr val="bg1"/>
                </a:solidFill>
                <a:latin typeface="Roboto Light" panose="02000000000000000000" pitchFamily="2" charset="0"/>
                <a:ea typeface="Roboto Light" panose="02000000000000000000" pitchFamily="2" charset="0"/>
              </a:rPr>
              <a:t> The enemy of every author is not piracy, but obscurity. variazioni dei passaggi del Lorem Ipsum amet Real art has the capacity to make us nervous. </a:t>
            </a:r>
            <a:r>
              <a:rPr lang="ja-JP" altLang="en-US" sz="1350">
                <a:solidFill>
                  <a:schemeClr val="bg1"/>
                </a:solidFill>
                <a:latin typeface="Roboto Light" panose="02000000000000000000" pitchFamily="2" charset="0"/>
              </a:rPr>
              <a:t>“</a:t>
            </a:r>
            <a:endParaRPr lang="en-US" sz="1350">
              <a:solidFill>
                <a:schemeClr val="bg1"/>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3482876" y="606682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Jonathan Doe</a:t>
            </a:r>
            <a:endParaRPr lang="en-US" sz="1350">
              <a:solidFill>
                <a:schemeClr val="bg1"/>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2173784" y="7794724"/>
            <a:ext cx="0" cy="2492276"/>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2173784" y="4825604"/>
            <a:ext cx="0" cy="1116211"/>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2173784" y="0"/>
            <a:ext cx="0" cy="2986981"/>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275458" y="4230887"/>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202755" name="AutoShape 3"/>
          <p:cNvSpPr>
            <a:spLocks/>
          </p:cNvSpPr>
          <p:nvPr/>
        </p:nvSpPr>
        <p:spPr bwMode="auto">
          <a:xfrm>
            <a:off x="3473053" y="4649689"/>
            <a:ext cx="541496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bg1"/>
                </a:solidFill>
                <a:latin typeface="Roboto Light" panose="02000000000000000000" pitchFamily="2" charset="0"/>
              </a:rPr>
              <a:t>“</a:t>
            </a:r>
            <a:r>
              <a:rPr lang="en-US" altLang="ja-JP" sz="135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bg1"/>
                </a:solidFill>
                <a:latin typeface="Roboto Light" panose="02000000000000000000" pitchFamily="2" charset="0"/>
                <a:ea typeface="Roboto Light" panose="02000000000000000000" pitchFamily="2" charset="0"/>
              </a:rPr>
              <a:t>variazioni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dei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passaggi</a:t>
            </a:r>
            <a:r>
              <a:rPr lang="en-US" altLang="ja-JP" sz="1350" dirty="0">
                <a:solidFill>
                  <a:schemeClr val="bg1"/>
                </a:solidFill>
                <a:latin typeface="Roboto Light" panose="02000000000000000000" pitchFamily="2" charset="0"/>
                <a:ea typeface="Roboto Light" panose="02000000000000000000" pitchFamily="2" charset="0"/>
              </a:rPr>
              <a:t> del </a:t>
            </a:r>
            <a:r>
              <a:rPr lang="en-US" altLang="ja-JP" sz="1350" dirty="0" err="1">
                <a:solidFill>
                  <a:schemeClr val="bg1"/>
                </a:solidFill>
                <a:latin typeface="Roboto Light" panose="02000000000000000000" pitchFamily="2" charset="0"/>
                <a:ea typeface="Roboto Light" panose="02000000000000000000" pitchFamily="2" charset="0"/>
              </a:rPr>
              <a:t>Lorem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Ipsum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amet</a:t>
            </a:r>
            <a:r>
              <a:rPr lang="en-US" altLang="ja-JP" sz="135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3482876" y="4341614"/>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Jonathan Doe</a:t>
            </a:r>
            <a:endParaRPr lang="en-US" sz="1350" dirty="0">
              <a:solidFill>
                <a:schemeClr val="bg1"/>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2173784" y="1"/>
            <a:ext cx="0" cy="4216599"/>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2095491108"/>
              </p:ext>
            </p:extLst>
          </p:nvPr>
        </p:nvGraphicFramePr>
        <p:xfrm>
          <a:off x="6695778" y="6455791"/>
          <a:ext cx="1701189" cy="16626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3707642455"/>
              </p:ext>
            </p:extLst>
          </p:nvPr>
        </p:nvGraphicFramePr>
        <p:xfrm>
          <a:off x="8792384" y="6455791"/>
          <a:ext cx="1701189" cy="166262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1570051430"/>
              </p:ext>
            </p:extLst>
          </p:nvPr>
        </p:nvGraphicFramePr>
        <p:xfrm>
          <a:off x="10843617" y="6455791"/>
          <a:ext cx="1701189" cy="1662626"/>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6695777" y="5082406"/>
            <a:ext cx="5882879"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chemeClr val="bg1"/>
                </a:solidFill>
                <a:latin typeface="Roboto Light" panose="02000000000000000000" pitchFamily="2" charset="0"/>
                <a:ea typeface="Roboto Light" panose="02000000000000000000" pitchFamily="2" charset="0"/>
              </a:rPr>
              <a:t>There are many variations of passages of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6676133" y="3631332"/>
            <a:ext cx="5804297"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We are The Better Creative Agency Ever!</a:t>
            </a:r>
            <a:endParaRPr lang="en-US" sz="1350" dirty="0">
              <a:solidFill>
                <a:schemeClr val="bg1"/>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6676132" y="8444434"/>
            <a:ext cx="175468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6616303" y="8761437"/>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8739783" y="8444434"/>
            <a:ext cx="175379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0843618" y="8444434"/>
            <a:ext cx="175468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960239" y="3298034"/>
            <a:ext cx="4605933" cy="698569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8700493" y="8761437"/>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0783789" y="8761437"/>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7320857" y="7040687"/>
            <a:ext cx="465236" cy="464344"/>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203794" name="AutoShape 18"/>
          <p:cNvSpPr>
            <a:spLocks/>
          </p:cNvSpPr>
          <p:nvPr/>
        </p:nvSpPr>
        <p:spPr bwMode="auto">
          <a:xfrm>
            <a:off x="11503522" y="7038008"/>
            <a:ext cx="433983" cy="433983"/>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203795" name="AutoShape 19"/>
          <p:cNvSpPr>
            <a:spLocks/>
          </p:cNvSpPr>
          <p:nvPr/>
        </p:nvSpPr>
        <p:spPr bwMode="auto">
          <a:xfrm>
            <a:off x="9397902" y="7040687"/>
            <a:ext cx="478631" cy="478631"/>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5092006" y="4738985"/>
            <a:ext cx="9185969" cy="0"/>
          </a:xfrm>
          <a:prstGeom prst="line">
            <a:avLst/>
          </a:prstGeom>
          <a:noFill/>
          <a:ln w="12700" cap="flat" cmpd="sng">
            <a:solidFill>
              <a:schemeClr val="bg2"/>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513159" y="1285875"/>
            <a:ext cx="7714358" cy="77152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6076058" y="4311253"/>
            <a:ext cx="854571" cy="854572"/>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204806" name="AutoShape 6"/>
          <p:cNvSpPr>
            <a:spLocks/>
          </p:cNvSpPr>
          <p:nvPr/>
        </p:nvSpPr>
        <p:spPr bwMode="auto">
          <a:xfrm flipH="1">
            <a:off x="7819133" y="4311253"/>
            <a:ext cx="855464" cy="854572"/>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204807" name="AutoShape 7"/>
          <p:cNvSpPr>
            <a:spLocks/>
          </p:cNvSpPr>
          <p:nvPr/>
        </p:nvSpPr>
        <p:spPr bwMode="auto">
          <a:xfrm flipH="1">
            <a:off x="9555957" y="4311253"/>
            <a:ext cx="854572" cy="854572"/>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204808" name="AutoShape 8"/>
          <p:cNvSpPr>
            <a:spLocks/>
          </p:cNvSpPr>
          <p:nvPr/>
        </p:nvSpPr>
        <p:spPr bwMode="auto">
          <a:xfrm flipH="1">
            <a:off x="11299032" y="4311253"/>
            <a:ext cx="855464" cy="854572"/>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204803" name="AutoShape 3"/>
          <p:cNvSpPr>
            <a:spLocks/>
          </p:cNvSpPr>
          <p:nvPr/>
        </p:nvSpPr>
        <p:spPr bwMode="auto">
          <a:xfrm>
            <a:off x="6631483" y="54131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6061770" y="5773936"/>
            <a:ext cx="2113657"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1553528" y="4564856"/>
            <a:ext cx="347365" cy="347366"/>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204810" name="AutoShape 10"/>
          <p:cNvSpPr>
            <a:spLocks/>
          </p:cNvSpPr>
          <p:nvPr/>
        </p:nvSpPr>
        <p:spPr bwMode="auto">
          <a:xfrm>
            <a:off x="9820276" y="4564856"/>
            <a:ext cx="325934" cy="347366"/>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204811" name="AutoShape 11"/>
          <p:cNvSpPr>
            <a:spLocks/>
          </p:cNvSpPr>
          <p:nvPr/>
        </p:nvSpPr>
        <p:spPr bwMode="auto">
          <a:xfrm>
            <a:off x="8072736" y="4564856"/>
            <a:ext cx="348258" cy="347366"/>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204812" name="AutoShape 12"/>
          <p:cNvSpPr>
            <a:spLocks/>
          </p:cNvSpPr>
          <p:nvPr/>
        </p:nvSpPr>
        <p:spPr bwMode="auto">
          <a:xfrm>
            <a:off x="6302872" y="4579144"/>
            <a:ext cx="400943" cy="347366"/>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204813" name="AutoShape 13"/>
          <p:cNvSpPr>
            <a:spLocks/>
          </p:cNvSpPr>
          <p:nvPr/>
        </p:nvSpPr>
        <p:spPr bwMode="auto">
          <a:xfrm>
            <a:off x="8374558" y="2971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7804845" y="3332560"/>
            <a:ext cx="211455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11854458" y="2971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1284744" y="3332560"/>
            <a:ext cx="211455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0147995" y="54131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9541669" y="5773936"/>
            <a:ext cx="211365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6061770" y="7353598"/>
            <a:ext cx="713035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0" y="5370315"/>
            <a:ext cx="8832949" cy="2277964"/>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lumMod val="75000"/>
            </a:schemeClr>
          </a:solidFill>
          <a:ln>
            <a:noFill/>
          </a:ln>
          <a:effectLst/>
          <a:extLst/>
        </p:spPr>
        <p:txBody>
          <a:bodyPr lIns="0" tIns="0" rIns="0" bIns="0" anchor="ctr"/>
          <a:lstStyle/>
          <a:p>
            <a:endParaRPr lang="id-ID" sz="1350">
              <a:solidFill>
                <a:schemeClr val="bg1"/>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9705379" y="3429000"/>
            <a:ext cx="3643313" cy="6054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3651051" y="5992714"/>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3651051" y="6332935"/>
            <a:ext cx="177700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1474886" y="6012359"/>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1474886" y="6352580"/>
            <a:ext cx="177700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31" name="AutoShape 7"/>
          <p:cNvSpPr>
            <a:spLocks/>
          </p:cNvSpPr>
          <p:nvPr/>
        </p:nvSpPr>
        <p:spPr bwMode="auto">
          <a:xfrm>
            <a:off x="5827216" y="6019503"/>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5827216" y="6360617"/>
            <a:ext cx="177700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960661" y="4961335"/>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5834" name="AutoShape 10"/>
          <p:cNvSpPr>
            <a:spLocks/>
          </p:cNvSpPr>
          <p:nvPr/>
        </p:nvSpPr>
        <p:spPr bwMode="auto">
          <a:xfrm>
            <a:off x="2181225" y="5194399"/>
            <a:ext cx="373261" cy="339329"/>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5835" name="AutoShape 11"/>
          <p:cNvSpPr>
            <a:spLocks/>
          </p:cNvSpPr>
          <p:nvPr/>
        </p:nvSpPr>
        <p:spPr bwMode="auto">
          <a:xfrm>
            <a:off x="4136826" y="4967586"/>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5836" name="AutoShape 12"/>
          <p:cNvSpPr>
            <a:spLocks/>
          </p:cNvSpPr>
          <p:nvPr/>
        </p:nvSpPr>
        <p:spPr bwMode="auto">
          <a:xfrm>
            <a:off x="6312991" y="4961335"/>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5837" name="AutoShape 13"/>
          <p:cNvSpPr>
            <a:spLocks/>
          </p:cNvSpPr>
          <p:nvPr/>
        </p:nvSpPr>
        <p:spPr bwMode="auto">
          <a:xfrm>
            <a:off x="4394001" y="5220295"/>
            <a:ext cx="300038" cy="300038"/>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5838" name="AutoShape 14"/>
          <p:cNvSpPr>
            <a:spLocks/>
          </p:cNvSpPr>
          <p:nvPr/>
        </p:nvSpPr>
        <p:spPr bwMode="auto">
          <a:xfrm>
            <a:off x="6544270" y="5180112"/>
            <a:ext cx="353616" cy="353616"/>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205839" name="AutoShape 15"/>
          <p:cNvSpPr>
            <a:spLocks/>
          </p:cNvSpPr>
          <p:nvPr/>
        </p:nvSpPr>
        <p:spPr bwMode="auto">
          <a:xfrm>
            <a:off x="2224683" y="2873574"/>
            <a:ext cx="4475560"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err="1">
                <a:solidFill>
                  <a:schemeClr val="bg1"/>
                </a:solidFill>
                <a:latin typeface="Roboto" charset="0"/>
                <a:ea typeface="ＭＳ Ｐゴシック" charset="0"/>
                <a:cs typeface="Roboto" charset="0"/>
                <a:sym typeface="Roboto" charset="0"/>
              </a:rPr>
              <a:t>Profesional</a:t>
            </a:r>
            <a:r>
              <a:rPr lang="en-US" sz="3544" dirty="0">
                <a:solidFill>
                  <a:schemeClr val="bg1"/>
                </a:solidFill>
                <a:latin typeface="Roboto" charset="0"/>
                <a:ea typeface="ＭＳ Ｐゴシック" charset="0"/>
                <a:cs typeface="Roboto" charset="0"/>
                <a:sym typeface="Roboto" charset="0"/>
              </a:rPr>
              <a:t> iPhone Mockup Preview</a:t>
            </a:r>
            <a:endParaRPr lang="en-US" sz="1350" dirty="0">
              <a:solidFill>
                <a:schemeClr val="bg1"/>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7077969" y="2891433"/>
            <a:ext cx="5909667" cy="110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8723710" y="4453236"/>
            <a:ext cx="4780955" cy="41933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2346127" y="3300413"/>
            <a:ext cx="7176791" cy="3429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6852" name="AutoShape 4"/>
          <p:cNvSpPr>
            <a:spLocks/>
          </p:cNvSpPr>
          <p:nvPr/>
        </p:nvSpPr>
        <p:spPr bwMode="auto">
          <a:xfrm flipH="1">
            <a:off x="2468464" y="3161110"/>
            <a:ext cx="7030343" cy="3604022"/>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206853" name="AutoShape 5"/>
          <p:cNvSpPr>
            <a:spLocks/>
          </p:cNvSpPr>
          <p:nvPr/>
        </p:nvSpPr>
        <p:spPr bwMode="auto">
          <a:xfrm>
            <a:off x="5244703" y="288786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5216129" y="3175397"/>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8350449" y="4038898"/>
            <a:ext cx="58310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Design</a:t>
            </a:r>
            <a:endParaRPr lang="en-US" sz="1350">
              <a:solidFill>
                <a:schemeClr val="bg1"/>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8350449" y="4326433"/>
            <a:ext cx="224224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5959972" y="6471345"/>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4626769" y="6793707"/>
            <a:ext cx="2242245"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2455963" y="5565874"/>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1137048" y="5889129"/>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4635699" y="2930724"/>
            <a:ext cx="417910" cy="362546"/>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6862" name="AutoShape 14"/>
          <p:cNvSpPr>
            <a:spLocks/>
          </p:cNvSpPr>
          <p:nvPr/>
        </p:nvSpPr>
        <p:spPr bwMode="auto">
          <a:xfrm>
            <a:off x="7747696" y="4065687"/>
            <a:ext cx="418802" cy="417910"/>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6863" name="AutoShape 15"/>
          <p:cNvSpPr>
            <a:spLocks/>
          </p:cNvSpPr>
          <p:nvPr/>
        </p:nvSpPr>
        <p:spPr bwMode="auto">
          <a:xfrm flipH="1">
            <a:off x="7146727" y="6538318"/>
            <a:ext cx="340222" cy="362546"/>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6864" name="AutoShape 16"/>
          <p:cNvSpPr>
            <a:spLocks/>
          </p:cNvSpPr>
          <p:nvPr/>
        </p:nvSpPr>
        <p:spPr bwMode="auto">
          <a:xfrm>
            <a:off x="3753446" y="5694463"/>
            <a:ext cx="477739" cy="330398"/>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29435" y="4173307"/>
            <a:ext cx="5486400" cy="61007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0904339" y="2444921"/>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0870406" y="2770856"/>
            <a:ext cx="2519066"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1769270" y="2473496"/>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1018283" y="2777999"/>
            <a:ext cx="2518172"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0904339" y="4393379"/>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0870406" y="4719313"/>
            <a:ext cx="251906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1769270" y="4421954"/>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1018283" y="4726457"/>
            <a:ext cx="2518172"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9640789" y="4412132"/>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7884" name="AutoShape 12"/>
          <p:cNvSpPr>
            <a:spLocks/>
          </p:cNvSpPr>
          <p:nvPr/>
        </p:nvSpPr>
        <p:spPr bwMode="auto">
          <a:xfrm>
            <a:off x="10904339" y="6339158"/>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0870406" y="6665092"/>
            <a:ext cx="251906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1769270" y="6367733"/>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1018283" y="6673129"/>
            <a:ext cx="2518172"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3875783" y="6357911"/>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7889" name="AutoShape 17"/>
          <p:cNvSpPr>
            <a:spLocks/>
          </p:cNvSpPr>
          <p:nvPr/>
        </p:nvSpPr>
        <p:spPr bwMode="auto">
          <a:xfrm>
            <a:off x="9640789" y="2459209"/>
            <a:ext cx="891183" cy="890291"/>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7890" name="AutoShape 18"/>
          <p:cNvSpPr>
            <a:spLocks/>
          </p:cNvSpPr>
          <p:nvPr/>
        </p:nvSpPr>
        <p:spPr bwMode="auto">
          <a:xfrm>
            <a:off x="9875640" y="2744066"/>
            <a:ext cx="421481" cy="276821"/>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7891" name="AutoShape 19"/>
          <p:cNvSpPr>
            <a:spLocks/>
          </p:cNvSpPr>
          <p:nvPr/>
        </p:nvSpPr>
        <p:spPr bwMode="auto">
          <a:xfrm>
            <a:off x="9640789" y="6357911"/>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7892" name="AutoShape 20"/>
          <p:cNvSpPr>
            <a:spLocks/>
          </p:cNvSpPr>
          <p:nvPr/>
        </p:nvSpPr>
        <p:spPr bwMode="auto">
          <a:xfrm>
            <a:off x="3875783" y="4412132"/>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7893" name="AutoShape 21"/>
          <p:cNvSpPr>
            <a:spLocks/>
          </p:cNvSpPr>
          <p:nvPr/>
        </p:nvSpPr>
        <p:spPr bwMode="auto">
          <a:xfrm>
            <a:off x="3875783" y="2459209"/>
            <a:ext cx="891183" cy="890291"/>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7894" name="AutoShape 22"/>
          <p:cNvSpPr>
            <a:spLocks/>
          </p:cNvSpPr>
          <p:nvPr/>
        </p:nvSpPr>
        <p:spPr bwMode="auto">
          <a:xfrm>
            <a:off x="4110634" y="2710135"/>
            <a:ext cx="421481" cy="387548"/>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7895" name="AutoShape 23"/>
          <p:cNvSpPr>
            <a:spLocks/>
          </p:cNvSpPr>
          <p:nvPr/>
        </p:nvSpPr>
        <p:spPr bwMode="auto">
          <a:xfrm>
            <a:off x="9899750" y="6605263"/>
            <a:ext cx="397371" cy="396479"/>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7896" name="AutoShape 24"/>
          <p:cNvSpPr>
            <a:spLocks/>
          </p:cNvSpPr>
          <p:nvPr/>
        </p:nvSpPr>
        <p:spPr bwMode="auto">
          <a:xfrm>
            <a:off x="4134744" y="6639197"/>
            <a:ext cx="400943" cy="322361"/>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7897" name="AutoShape 25"/>
          <p:cNvSpPr>
            <a:spLocks/>
          </p:cNvSpPr>
          <p:nvPr/>
        </p:nvSpPr>
        <p:spPr bwMode="auto">
          <a:xfrm>
            <a:off x="9872068" y="4636268"/>
            <a:ext cx="409873" cy="409873"/>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7898" name="AutoShape 26"/>
          <p:cNvSpPr>
            <a:spLocks/>
          </p:cNvSpPr>
          <p:nvPr/>
        </p:nvSpPr>
        <p:spPr bwMode="auto">
          <a:xfrm>
            <a:off x="4110633" y="4689845"/>
            <a:ext cx="408087" cy="368797"/>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12357" y="0"/>
            <a:ext cx="14578914"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5" name="AutoShape 1"/>
          <p:cNvSpPr>
            <a:spLocks/>
          </p:cNvSpPr>
          <p:nvPr/>
        </p:nvSpPr>
        <p:spPr bwMode="auto">
          <a:xfrm>
            <a:off x="0" y="8037"/>
            <a:ext cx="14554200" cy="51354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6147" name="AutoShape 3"/>
          <p:cNvSpPr>
            <a:spLocks/>
          </p:cNvSpPr>
          <p:nvPr/>
        </p:nvSpPr>
        <p:spPr bwMode="auto">
          <a:xfrm>
            <a:off x="5895679" y="5565875"/>
            <a:ext cx="2761952" cy="44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James Rodriguez</a:t>
            </a:r>
            <a:endParaRPr lang="en-US" sz="1350">
              <a:solidFill>
                <a:schemeClr val="bg1"/>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6385918" y="6007002"/>
            <a:ext cx="1781473"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Light"/>
                <a:ea typeface="ＭＳ Ｐゴシック" charset="0"/>
                <a:cs typeface="Roboto Light"/>
                <a:sym typeface="Roboto" charset="0"/>
              </a:rPr>
              <a:t>Executive Staff</a:t>
            </a:r>
            <a:endParaRPr lang="en-US" sz="1350" dirty="0">
              <a:solidFill>
                <a:schemeClr val="bg1"/>
              </a:solidFill>
              <a:latin typeface="Roboto Light"/>
              <a:ea typeface="ＭＳ Ｐゴシック" charset="0"/>
              <a:cs typeface="Roboto Light"/>
              <a:sym typeface="Roboto" charset="0"/>
            </a:endParaRPr>
          </a:p>
        </p:txBody>
      </p:sp>
      <p:sp>
        <p:nvSpPr>
          <p:cNvPr id="6149" name="AutoShape 5"/>
          <p:cNvSpPr>
            <a:spLocks/>
          </p:cNvSpPr>
          <p:nvPr/>
        </p:nvSpPr>
        <p:spPr bwMode="auto">
          <a:xfrm>
            <a:off x="2034481" y="6710662"/>
            <a:ext cx="10484346" cy="779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bg1"/>
                </a:solidFill>
                <a:latin typeface="Roboto Light" panose="02000000000000000000" pitchFamily="2" charset="0"/>
              </a:rPr>
              <a:t>Lorem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ipsum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don't look even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by injected </a:t>
            </a:r>
            <a:r>
              <a:rPr lang="en-US" sz="1350" dirty="0" err="1">
                <a:solidFill>
                  <a:schemeClr val="bg1"/>
                </a:solidFill>
                <a:latin typeface="Roboto Light" panose="02000000000000000000" pitchFamily="2" charset="0"/>
              </a:rPr>
              <a:t>humour</a:t>
            </a:r>
            <a:r>
              <a:rPr lang="en-US" sz="1350" dirty="0">
                <a:solidFill>
                  <a:schemeClr val="bg1"/>
                </a:solidFill>
                <a:latin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don't look even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rPr>
              <a:t>htly</a:t>
            </a:r>
            <a:r>
              <a:rPr lang="en-US" sz="1350" dirty="0">
                <a:solidFill>
                  <a:schemeClr val="bg1"/>
                </a:solidFill>
                <a:latin typeface="Roboto Light" panose="02000000000000000000" pitchFamily="2" charset="0"/>
              </a:rPr>
              <a:t>. or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a:t>
            </a:r>
            <a:r>
              <a:rPr lang="en-US" sz="1350" dirty="0" err="1">
                <a:solidFill>
                  <a:schemeClr val="bg1"/>
                </a:solidFill>
                <a:latin typeface="Roboto Light" panose="02000000000000000000" pitchFamily="2" charset="0"/>
              </a:rPr>
              <a:t>which</a:t>
            </a:r>
            <a:r>
              <a:rPr lang="en-US" sz="1350" dirty="0">
                <a:solidFill>
                  <a:schemeClr val="bg1"/>
                </a:solidFill>
                <a:latin typeface="Roboto Light" panose="02000000000000000000" pitchFamily="2" charset="0"/>
              </a:rPr>
              <a:t> don't look even slightly </a:t>
            </a:r>
            <a:r>
              <a:rPr lang="en-US" sz="1350" dirty="0" err="1">
                <a:solidFill>
                  <a:schemeClr val="bg1"/>
                </a:solidFill>
                <a:latin typeface="Roboto Light" panose="02000000000000000000" pitchFamily="2" charset="0"/>
              </a:rPr>
              <a:t>htly</a:t>
            </a:r>
            <a:r>
              <a:rPr lang="en-US" sz="1350" dirty="0">
                <a:solidFill>
                  <a:schemeClr val="bg1"/>
                </a:solidFill>
                <a:latin typeface="Roboto Light" panose="02000000000000000000" pitchFamily="2" charset="0"/>
              </a:rPr>
              <a:t>. or </a:t>
            </a:r>
            <a:r>
              <a:rPr lang="en-US" sz="1350" dirty="0" err="1">
                <a:solidFill>
                  <a:schemeClr val="bg1"/>
                </a:solidFill>
                <a:latin typeface="Roboto Light" panose="02000000000000000000" pitchFamily="2" charset="0"/>
              </a:rPr>
              <a:t>randoy</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a:t>
            </a:r>
          </a:p>
        </p:txBody>
      </p:sp>
      <p:sp>
        <p:nvSpPr>
          <p:cNvPr id="6150" name="AutoShape 6"/>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28575" tIns="28575" rIns="28575" bIns="28575" anchor="ctr"/>
          <a:lstStyle/>
          <a:p>
            <a:endParaRPr lang="id-ID" sz="1350">
              <a:solidFill>
                <a:schemeClr val="bg1"/>
              </a:solidFill>
            </a:endParaRPr>
          </a:p>
        </p:txBody>
      </p:sp>
      <p:sp>
        <p:nvSpPr>
          <p:cNvPr id="6151" name="AutoShape 7"/>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28575" tIns="28575" rIns="28575" bIns="28575" anchor="ctr"/>
          <a:lstStyle/>
          <a:p>
            <a:endParaRPr lang="id-ID" sz="1350">
              <a:solidFill>
                <a:schemeClr val="bg1"/>
              </a:solidFill>
            </a:endParaRPr>
          </a:p>
        </p:txBody>
      </p:sp>
      <p:sp>
        <p:nvSpPr>
          <p:cNvPr id="6152" name="AutoShape 8"/>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6156" name="AutoShape 12"/>
          <p:cNvSpPr>
            <a:spLocks/>
          </p:cNvSpPr>
          <p:nvPr/>
        </p:nvSpPr>
        <p:spPr bwMode="auto">
          <a:xfrm>
            <a:off x="3460676" y="2100917"/>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chemeClr val="bg1"/>
                </a:solidFill>
                <a:latin typeface="Roboto" charset="0"/>
                <a:ea typeface="ＭＳ Ｐゴシック" charset="0"/>
                <a:cs typeface="Roboto" charset="0"/>
                <a:sym typeface="Roboto" charset="0"/>
              </a:rPr>
              <a:t>Meet Our</a:t>
            </a:r>
            <a:endParaRPr lang="en-US" sz="1350" dirty="0">
              <a:solidFill>
                <a:schemeClr val="bg1"/>
              </a:solidFill>
              <a:latin typeface="Roboto" charset="0"/>
              <a:ea typeface="ＭＳ Ｐゴシック" charset="0"/>
              <a:cs typeface="Roboto" charset="0"/>
              <a:sym typeface="Roboto" charset="0"/>
            </a:endParaRPr>
          </a:p>
        </p:txBody>
      </p:sp>
      <p:sp>
        <p:nvSpPr>
          <p:cNvPr id="6157" name="AutoShape 13"/>
          <p:cNvSpPr>
            <a:spLocks/>
          </p:cNvSpPr>
          <p:nvPr/>
        </p:nvSpPr>
        <p:spPr bwMode="auto">
          <a:xfrm>
            <a:off x="8768481" y="2100917"/>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Presenter</a:t>
            </a:r>
            <a:endParaRPr lang="en-US" sz="135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2"/>
          </p:nvPr>
        </p:nvSpPr>
        <p:spPr>
          <a:xfrm>
            <a:off x="6016242" y="1183060"/>
            <a:ext cx="2519728" cy="2519728"/>
          </a:xfrm>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1125">
                <a:solidFill>
                  <a:schemeClr val="bg1"/>
                </a:solidFill>
              </a:rPr>
              <a:pPr algn="ctr" eaLnBrk="1">
                <a:lnSpc>
                  <a:spcPct val="100000"/>
                </a:lnSpc>
              </a:pPr>
              <a:t>20</a:t>
            </a:fld>
            <a:endParaRPr lang="en-US" sz="1350">
              <a:solidFill>
                <a:schemeClr val="bg1"/>
              </a:solidFill>
            </a:endParaRPr>
          </a:p>
        </p:txBody>
      </p:sp>
      <p:sp>
        <p:nvSpPr>
          <p:cNvPr id="24580" name="AutoShape 4"/>
          <p:cNvSpPr>
            <a:spLocks/>
          </p:cNvSpPr>
          <p:nvPr/>
        </p:nvSpPr>
        <p:spPr bwMode="auto">
          <a:xfrm>
            <a:off x="1132583" y="4748809"/>
            <a:ext cx="3792438"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vehicula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placerat</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Suspendisse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imperdiet</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gravida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sem. Integer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pharetra</a:t>
            </a:r>
            <a:r>
              <a:rPr lang="en-US" sz="1350" dirty="0">
                <a:solidFill>
                  <a:schemeClr val="bg1"/>
                </a:solidFill>
                <a:latin typeface="Roboto Light" panose="02000000000000000000" pitchFamily="2" charset="0"/>
                <a:ea typeface="Roboto Light" panose="02000000000000000000" pitchFamily="2" charset="0"/>
              </a:rPr>
              <a:t> dui a </a:t>
            </a:r>
            <a:r>
              <a:rPr lang="en-US" sz="1350" dirty="0" err="1">
                <a:solidFill>
                  <a:schemeClr val="bg1"/>
                </a:solidFill>
                <a:latin typeface="Roboto Light" panose="02000000000000000000" pitchFamily="2" charset="0"/>
                <a:ea typeface="Roboto Light" panose="02000000000000000000" pitchFamily="2" charset="0"/>
              </a:rPr>
              <a:t>congue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fringilla</a:t>
            </a:r>
            <a:r>
              <a:rPr lang="en-US" sz="1350" dirty="0">
                <a:solidFill>
                  <a:schemeClr val="bg1"/>
                </a:solidFill>
                <a:latin typeface="Roboto Light" panose="02000000000000000000" pitchFamily="2" charset="0"/>
                <a:ea typeface="Roboto Light" panose="02000000000000000000" pitchFamily="2" charset="0"/>
              </a:rPr>
              <a:t> ex </a:t>
            </a:r>
            <a:r>
              <a:rPr lang="en-US" sz="1350" dirty="0" err="1">
                <a:solidFill>
                  <a:schemeClr val="bg1"/>
                </a:solidFill>
                <a:latin typeface="Roboto Light" panose="02000000000000000000" pitchFamily="2" charset="0"/>
                <a:ea typeface="Roboto Light" panose="02000000000000000000" pitchFamily="2" charset="0"/>
              </a:rPr>
              <a:t>sapien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pretium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ultricies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hac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habitasse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platea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dictumst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efficitur</a:t>
            </a:r>
            <a:r>
              <a:rPr lang="en-US" sz="1350" dirty="0">
                <a:solidFill>
                  <a:schemeClr val="bg1"/>
                </a:solidFill>
                <a:latin typeface="Roboto Light" panose="02000000000000000000" pitchFamily="2" charset="0"/>
                <a:ea typeface="Roboto Light" panose="02000000000000000000" pitchFamily="2" charset="0"/>
              </a:rPr>
              <a:t> dictum.  Cum </a:t>
            </a:r>
            <a:r>
              <a:rPr lang="en-US" sz="1350" dirty="0" err="1">
                <a:solidFill>
                  <a:schemeClr val="bg1"/>
                </a:solidFill>
                <a:latin typeface="Roboto Light" panose="02000000000000000000" pitchFamily="2" charset="0"/>
                <a:ea typeface="Roboto Light" panose="02000000000000000000" pitchFamily="2" charset="0"/>
              </a:rPr>
              <a:t>sociis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natoque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penatibus</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magnis</a:t>
            </a:r>
            <a:r>
              <a:rPr lang="en-US" sz="1350" dirty="0">
                <a:solidFill>
                  <a:schemeClr val="bg1"/>
                </a:solidFill>
                <a:latin typeface="Roboto Light" panose="02000000000000000000" pitchFamily="2" charset="0"/>
                <a:ea typeface="Roboto Light" panose="02000000000000000000" pitchFamily="2" charset="0"/>
              </a:rPr>
              <a:t> dis parturient </a:t>
            </a:r>
            <a:r>
              <a:rPr lang="en-US" sz="1350" dirty="0" err="1">
                <a:solidFill>
                  <a:schemeClr val="bg1"/>
                </a:solidFill>
                <a:latin typeface="Roboto Light" panose="02000000000000000000" pitchFamily="2" charset="0"/>
                <a:ea typeface="Roboto Light" panose="02000000000000000000" pitchFamily="2" charset="0"/>
              </a:rPr>
              <a:t>montes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nascetur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ridiculus</a:t>
            </a:r>
            <a:r>
              <a:rPr lang="en-US" sz="1350" dirty="0">
                <a:solidFill>
                  <a:schemeClr val="bg1"/>
                </a:solidFill>
                <a:latin typeface="Roboto Light" panose="02000000000000000000" pitchFamily="2" charset="0"/>
                <a:ea typeface="Roboto Light" panose="02000000000000000000" pitchFamily="2" charset="0"/>
              </a:rPr>
              <a:t> mus. Nam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tempor</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5380435" y="4748809"/>
            <a:ext cx="3792439"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rutrum</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suscipit</a:t>
            </a:r>
            <a:r>
              <a:rPr lang="en-US" sz="1350" dirty="0">
                <a:solidFill>
                  <a:schemeClr val="bg1"/>
                </a:solidFill>
                <a:latin typeface="Roboto Light" panose="02000000000000000000" pitchFamily="2" charset="0"/>
                <a:ea typeface="Roboto Light" panose="02000000000000000000" pitchFamily="2" charset="0"/>
              </a:rPr>
              <a:t> in dui.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vitae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Vestibulum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nunc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finibus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elementum</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Nam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venenatis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arcu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viverra</a:t>
            </a:r>
            <a:r>
              <a:rPr lang="en-US" sz="1350" dirty="0">
                <a:solidFill>
                  <a:schemeClr val="bg1"/>
                </a:solidFill>
                <a:latin typeface="Roboto Light" panose="02000000000000000000" pitchFamily="2" charset="0"/>
                <a:ea typeface="Roboto Light" panose="02000000000000000000" pitchFamily="2" charset="0"/>
              </a:rPr>
              <a:t>, dui vitae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tortor</a:t>
            </a: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sz="135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varius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vehicula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placerat</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a. </a:t>
            </a:r>
            <a:r>
              <a:rPr lang="en-US" sz="1350" dirty="0" err="1">
                <a:solidFill>
                  <a:schemeClr val="bg1"/>
                </a:solidFill>
                <a:latin typeface="Roboto Light" panose="02000000000000000000" pitchFamily="2" charset="0"/>
                <a:ea typeface="Roboto Light" panose="02000000000000000000" pitchFamily="2" charset="0"/>
              </a:rPr>
              <a:t>Suspendisse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imperdiet</a:t>
            </a:r>
            <a:r>
              <a:rPr lang="en-US" sz="1350" dirty="0">
                <a:solidFill>
                  <a:schemeClr val="bg1"/>
                </a:solidFill>
                <a:latin typeface="Roboto Light" panose="02000000000000000000" pitchFamily="2" charset="0"/>
                <a:ea typeface="Roboto Light" panose="02000000000000000000" pitchFamily="2" charset="0"/>
              </a:rPr>
              <a:t> id </a:t>
            </a:r>
            <a:r>
              <a:rPr lang="en-US" sz="1350" dirty="0" err="1">
                <a:solidFill>
                  <a:schemeClr val="bg1"/>
                </a:solidFill>
                <a:latin typeface="Roboto Light" panose="02000000000000000000" pitchFamily="2" charset="0"/>
                <a:ea typeface="Roboto Light" panose="02000000000000000000" pitchFamily="2" charset="0"/>
              </a:rPr>
              <a:t>turpis</a:t>
            </a:r>
            <a:r>
              <a:rPr lang="en-US" sz="1350" dirty="0">
                <a:solidFill>
                  <a:schemeClr val="bg1"/>
                </a:solidFill>
                <a:latin typeface="Roboto Light" panose="02000000000000000000" pitchFamily="2" charset="0"/>
                <a:ea typeface="Roboto Light" panose="02000000000000000000" pitchFamily="2" charset="0"/>
              </a:rPr>
              <a:t> in, </a:t>
            </a:r>
            <a:r>
              <a:rPr lang="en-US" sz="1350" dirty="0" err="1">
                <a:solidFill>
                  <a:schemeClr val="bg1"/>
                </a:solidFill>
                <a:latin typeface="Roboto Light" panose="02000000000000000000" pitchFamily="2" charset="0"/>
                <a:ea typeface="Roboto Light" panose="02000000000000000000" pitchFamily="2" charset="0"/>
              </a:rPr>
              <a:t>gravida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sem. Integer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9596140" y="4748809"/>
            <a:ext cx="3791546"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a:solidFill>
                  <a:schemeClr val="bg1"/>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sz="1350">
                <a:solidFill>
                  <a:schemeClr val="bg1"/>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bg1"/>
                </a:solidFill>
                <a:latin typeface="Roboto" charset="0"/>
                <a:ea typeface="ＭＳ Ｐゴシック" charset="0"/>
                <a:cs typeface="Roboto" charset="0"/>
                <a:sym typeface="Roboto" charset="0"/>
              </a:rPr>
              <a:t>There are many variations</a:t>
            </a:r>
          </a:p>
          <a:p>
            <a:pPr>
              <a:defRPr/>
            </a:pPr>
            <a:r>
              <a:rPr lang="en-US" sz="2531" dirty="0">
                <a:solidFill>
                  <a:schemeClr val="bg1"/>
                </a:solidFill>
                <a:latin typeface="Roboto" charset="0"/>
                <a:ea typeface="ＭＳ Ｐゴシック" charset="0"/>
                <a:cs typeface="Roboto" charset="0"/>
                <a:sym typeface="Roboto" charset="0"/>
              </a:rPr>
              <a:t>of passages of </a:t>
            </a:r>
            <a:r>
              <a:rPr lang="en-US" sz="2531" dirty="0" err="1">
                <a:solidFill>
                  <a:schemeClr val="bg1"/>
                </a:solidFill>
                <a:latin typeface="Roboto" charset="0"/>
                <a:ea typeface="ＭＳ Ｐゴシック" charset="0"/>
                <a:cs typeface="Roboto" charset="0"/>
                <a:sym typeface="Roboto" charset="0"/>
              </a:rPr>
              <a:t>Lorem</a:t>
            </a:r>
            <a:r>
              <a:rPr lang="en-US" sz="2531" dirty="0">
                <a:solidFill>
                  <a:schemeClr val="bg1"/>
                </a:solidFill>
                <a:latin typeface="Roboto" charset="0"/>
                <a:ea typeface="ＭＳ Ｐゴシック" charset="0"/>
                <a:cs typeface="Roboto" charset="0"/>
                <a:sym typeface="Roboto" charset="0"/>
              </a:rPr>
              <a:t> </a:t>
            </a:r>
            <a:r>
              <a:rPr lang="en-US" sz="2531" dirty="0" err="1">
                <a:solidFill>
                  <a:schemeClr val="bg1"/>
                </a:solidFill>
                <a:latin typeface="Roboto" charset="0"/>
                <a:ea typeface="ＭＳ Ｐゴシック" charset="0"/>
                <a:cs typeface="Roboto" charset="0"/>
                <a:sym typeface="Roboto" charset="0"/>
              </a:rPr>
              <a:t>Ipsum</a:t>
            </a:r>
            <a:r>
              <a:rPr lang="en-US" sz="2531" dirty="0">
                <a:solidFill>
                  <a:schemeClr val="bg1"/>
                </a:solidFill>
                <a:latin typeface="Roboto" charset="0"/>
                <a:ea typeface="ＭＳ Ｐゴシック" charset="0"/>
                <a:cs typeface="Roboto" charset="0"/>
                <a:sym typeface="Roboto" charset="0"/>
              </a:rPr>
              <a:t> available</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418207" y="1285876"/>
            <a:ext cx="13716893" cy="3998714"/>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solidFill>
                <a:schemeClr val="bg1"/>
              </a:solidFill>
            </a:endParaRPr>
          </a:p>
        </p:txBody>
      </p:sp>
      <p:sp>
        <p:nvSpPr>
          <p:cNvPr id="208897" name="AutoShape 1"/>
          <p:cNvSpPr>
            <a:spLocks/>
          </p:cNvSpPr>
          <p:nvPr/>
        </p:nvSpPr>
        <p:spPr bwMode="auto">
          <a:xfrm>
            <a:off x="12358" y="1"/>
            <a:ext cx="14530380" cy="5284589"/>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25717" tIns="25717" rIns="25717" bIns="25717" anchor="ctr"/>
          <a:lstStyle/>
          <a:p>
            <a:endParaRPr lang="id-ID" sz="1350">
              <a:solidFill>
                <a:schemeClr val="bg1"/>
              </a:solidFill>
            </a:endParaRPr>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58503" y="1874343"/>
            <a:ext cx="3569197" cy="64195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5841207" y="3941565"/>
            <a:ext cx="2078842"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solidFill>
                  <a:schemeClr val="bg1"/>
                </a:solidFill>
                <a:latin typeface="Roboto" charset="0"/>
                <a:ea typeface="ＭＳ Ｐゴシック" charset="0"/>
                <a:cs typeface="Roboto" charset="0"/>
                <a:sym typeface="Roboto" charset="0"/>
              </a:rPr>
              <a:t>     24/7 security full</a:t>
            </a:r>
          </a:p>
        </p:txBody>
      </p:sp>
      <p:sp>
        <p:nvSpPr>
          <p:cNvPr id="208901" name="AutoShape 5"/>
          <p:cNvSpPr>
            <a:spLocks/>
          </p:cNvSpPr>
          <p:nvPr/>
        </p:nvSpPr>
        <p:spPr bwMode="auto">
          <a:xfrm>
            <a:off x="5841207" y="4241602"/>
            <a:ext cx="2887792"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solidFill>
                  <a:schemeClr val="bg1"/>
                </a:solidFill>
                <a:latin typeface="Roboto" charset="0"/>
                <a:ea typeface="ＭＳ Ｐゴシック" charset="0"/>
                <a:cs typeface="Roboto" charset="0"/>
                <a:sym typeface="Roboto" charset="0"/>
              </a:rPr>
              <a:t>     Extra capacity until 45GB</a:t>
            </a:r>
          </a:p>
        </p:txBody>
      </p:sp>
      <p:sp>
        <p:nvSpPr>
          <p:cNvPr id="208902" name="AutoShape 6"/>
          <p:cNvSpPr>
            <a:spLocks/>
          </p:cNvSpPr>
          <p:nvPr/>
        </p:nvSpPr>
        <p:spPr bwMode="auto">
          <a:xfrm>
            <a:off x="9134475" y="3641527"/>
            <a:ext cx="242339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dirty="0">
                <a:solidFill>
                  <a:schemeClr val="bg1"/>
                </a:solidFill>
                <a:latin typeface="Roboto" charset="0"/>
                <a:ea typeface="ＭＳ Ｐゴシック" charset="0"/>
                <a:cs typeface="Roboto" charset="0"/>
                <a:sym typeface="Roboto" charset="0"/>
              </a:rPr>
              <a:t>     Comfortable Access</a:t>
            </a:r>
          </a:p>
        </p:txBody>
      </p:sp>
      <p:sp>
        <p:nvSpPr>
          <p:cNvPr id="208903" name="AutoShape 7"/>
          <p:cNvSpPr>
            <a:spLocks/>
          </p:cNvSpPr>
          <p:nvPr/>
        </p:nvSpPr>
        <p:spPr bwMode="auto">
          <a:xfrm>
            <a:off x="9134475" y="3941565"/>
            <a:ext cx="2721854"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solidFill>
                  <a:schemeClr val="bg1"/>
                </a:solidFill>
                <a:latin typeface="Roboto" charset="0"/>
                <a:ea typeface="ＭＳ Ｐゴシック" charset="0"/>
                <a:cs typeface="Roboto" charset="0"/>
                <a:sym typeface="Roboto" charset="0"/>
              </a:rPr>
              <a:t>     The day you went away</a:t>
            </a:r>
          </a:p>
        </p:txBody>
      </p:sp>
      <p:sp>
        <p:nvSpPr>
          <p:cNvPr id="208904" name="AutoShape 8"/>
          <p:cNvSpPr>
            <a:spLocks/>
          </p:cNvSpPr>
          <p:nvPr/>
        </p:nvSpPr>
        <p:spPr bwMode="auto">
          <a:xfrm>
            <a:off x="5841206" y="3637955"/>
            <a:ext cx="2491383"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dirty="0">
                <a:solidFill>
                  <a:schemeClr val="bg1"/>
                </a:solidFill>
                <a:latin typeface="Roboto" charset="0"/>
                <a:ea typeface="ＭＳ Ｐゴシック" charset="0"/>
                <a:cs typeface="Roboto" charset="0"/>
                <a:sym typeface="Roboto" charset="0"/>
              </a:rPr>
              <a:t>     365 days guaranteed</a:t>
            </a:r>
          </a:p>
        </p:txBody>
      </p:sp>
      <p:sp>
        <p:nvSpPr>
          <p:cNvPr id="208905" name="AutoShape 9"/>
          <p:cNvSpPr>
            <a:spLocks/>
          </p:cNvSpPr>
          <p:nvPr/>
        </p:nvSpPr>
        <p:spPr bwMode="auto">
          <a:xfrm>
            <a:off x="5841207" y="2666405"/>
            <a:ext cx="7227689"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938">
                <a:solidFill>
                  <a:schemeClr val="bg1"/>
                </a:solidFill>
                <a:latin typeface="Roboto" charset="0"/>
                <a:ea typeface="ＭＳ Ｐゴシック" charset="0"/>
                <a:cs typeface="Roboto" charset="0"/>
                <a:sym typeface="Roboto" charset="0"/>
              </a:rPr>
              <a:t>Mobile Mockup for Description</a:t>
            </a:r>
            <a:endParaRPr lang="en-US" sz="1350">
              <a:solidFill>
                <a:schemeClr val="bg1"/>
              </a:solidFill>
              <a:latin typeface="Roboto" charset="0"/>
              <a:ea typeface="ＭＳ Ｐゴシック" charset="0"/>
              <a:cs typeface="Roboto" charset="0"/>
              <a:sym typeface="Roboto" charset="0"/>
            </a:endParaRPr>
          </a:p>
        </p:txBody>
      </p:sp>
      <p:sp>
        <p:nvSpPr>
          <p:cNvPr id="208906" name="AutoShape 10"/>
          <p:cNvSpPr>
            <a:spLocks/>
          </p:cNvSpPr>
          <p:nvPr/>
        </p:nvSpPr>
        <p:spPr bwMode="auto">
          <a:xfrm>
            <a:off x="9167516" y="5781080"/>
            <a:ext cx="571500" cy="5715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8907" name="AutoShape 11"/>
          <p:cNvSpPr>
            <a:spLocks/>
          </p:cNvSpPr>
          <p:nvPr/>
        </p:nvSpPr>
        <p:spPr bwMode="auto">
          <a:xfrm>
            <a:off x="11868746" y="5819478"/>
            <a:ext cx="463451" cy="494705"/>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8908" name="AutoShape 12"/>
          <p:cNvSpPr>
            <a:spLocks/>
          </p:cNvSpPr>
          <p:nvPr/>
        </p:nvSpPr>
        <p:spPr bwMode="auto">
          <a:xfrm>
            <a:off x="6527006" y="5845374"/>
            <a:ext cx="571500" cy="494705"/>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8909" name="AutoShape 13"/>
          <p:cNvSpPr>
            <a:spLocks/>
          </p:cNvSpPr>
          <p:nvPr/>
        </p:nvSpPr>
        <p:spPr bwMode="auto">
          <a:xfrm>
            <a:off x="6271617" y="672137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9162158" y="6721376"/>
            <a:ext cx="58221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Design</a:t>
            </a:r>
            <a:endParaRPr lang="en-US" sz="1350">
              <a:solidFill>
                <a:schemeClr val="bg1"/>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11671400" y="6721376"/>
            <a:ext cx="85189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5692081" y="7067848"/>
            <a:ext cx="224224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8332590" y="7067848"/>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0975777" y="7067848"/>
            <a:ext cx="224224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37710" y="2643187"/>
            <a:ext cx="2550319" cy="499973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782914" y="2643187"/>
            <a:ext cx="2550319" cy="499973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128117" y="2643187"/>
            <a:ext cx="2550319" cy="499973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0202465" y="3428108"/>
            <a:ext cx="3196829"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err="1">
                <a:solidFill>
                  <a:schemeClr val="bg1"/>
                </a:solidFill>
                <a:latin typeface="Roboto" charset="0"/>
                <a:ea typeface="ＭＳ Ｐゴシック" charset="0"/>
                <a:cs typeface="Roboto" charset="0"/>
                <a:sym typeface="Roboto" charset="0"/>
              </a:rPr>
              <a:t>Profesional</a:t>
            </a:r>
            <a:r>
              <a:rPr lang="en-US" sz="3544" dirty="0">
                <a:solidFill>
                  <a:schemeClr val="bg1"/>
                </a:solidFill>
                <a:latin typeface="Roboto" charset="0"/>
                <a:ea typeface="ＭＳ Ｐゴシック" charset="0"/>
                <a:cs typeface="Roboto" charset="0"/>
                <a:sym typeface="Roboto" charset="0"/>
              </a:rPr>
              <a:t> iPhone Mockup Preview</a:t>
            </a:r>
            <a:endParaRPr lang="en-US" sz="1350" dirty="0">
              <a:solidFill>
                <a:schemeClr val="bg1"/>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9680080" y="5370314"/>
            <a:ext cx="3719215" cy="1657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a:solidFill>
            <a:schemeClr val="tx2"/>
          </a:solidFill>
        </p:spPr>
      </p:sp>
      <p:sp>
        <p:nvSpPr>
          <p:cNvPr id="4" name="Picture Placeholder 3"/>
          <p:cNvSpPr>
            <a:spLocks noGrp="1"/>
          </p:cNvSpPr>
          <p:nvPr>
            <p:ph type="pic" sz="quarter" idx="12"/>
          </p:nvPr>
        </p:nvSpPr>
        <p:spPr>
          <a:solidFill>
            <a:schemeClr val="tx2"/>
          </a:solidFill>
        </p:spPr>
      </p:sp>
      <p:sp>
        <p:nvSpPr>
          <p:cNvPr id="5" name="Picture Placeholder 4"/>
          <p:cNvSpPr>
            <a:spLocks noGrp="1"/>
          </p:cNvSpPr>
          <p:nvPr>
            <p:ph type="pic" sz="quarter" idx="13"/>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5289352" y="2915544"/>
            <a:ext cx="3757613" cy="73669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5188447" y="1267422"/>
            <a:ext cx="421570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bg1"/>
                </a:solidFill>
                <a:latin typeface="Roboto" charset="0"/>
                <a:ea typeface="ＭＳ Ｐゴシック" charset="0"/>
                <a:cs typeface="Roboto" charset="0"/>
                <a:sym typeface="Roboto" charset="0"/>
              </a:rPr>
              <a:t>Media Social Network</a:t>
            </a:r>
            <a:endParaRPr lang="en-US" sz="1350" dirty="0">
              <a:solidFill>
                <a:schemeClr val="bg1"/>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5545635" y="1809453"/>
            <a:ext cx="3501331" cy="2732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place your additional sub header here</a:t>
            </a:r>
          </a:p>
        </p:txBody>
      </p:sp>
      <p:sp>
        <p:nvSpPr>
          <p:cNvPr id="4" name="Picture Placeholder 3"/>
          <p:cNvSpPr>
            <a:spLocks noGrp="1"/>
          </p:cNvSpPr>
          <p:nvPr>
            <p:ph type="pic" sz="quarter" idx="11"/>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96458" y="4192489"/>
            <a:ext cx="1051917" cy="4054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096345" y="5724823"/>
            <a:ext cx="1837730" cy="4705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82170" y="7070527"/>
            <a:ext cx="1037630" cy="6420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475464" y="4002287"/>
            <a:ext cx="1061741" cy="5920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203109" y="5569447"/>
            <a:ext cx="2052042" cy="61346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295085" y="7082136"/>
            <a:ext cx="1277839" cy="4589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9929217" y="3514725"/>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9917609" y="3771900"/>
            <a:ext cx="274052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3088183" y="3726359"/>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104132" y="4021039"/>
            <a:ext cx="27521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3088183" y="712767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1959471" y="7421464"/>
            <a:ext cx="289679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2116633" y="521493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1132582" y="5508724"/>
            <a:ext cx="27521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0690920" y="516939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0679312" y="5427464"/>
            <a:ext cx="274141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9940826" y="6954441"/>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Your title Here</a:t>
            </a:r>
            <a:endParaRPr lang="en-US" sz="1350">
              <a:solidFill>
                <a:schemeClr val="bg1"/>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9929218" y="7211616"/>
            <a:ext cx="27414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0" y="6568679"/>
            <a:ext cx="14554200" cy="3718322"/>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lumMod val="75000"/>
            </a:schemeClr>
          </a:solidFill>
          <a:ln>
            <a:noFill/>
          </a:ln>
          <a:effectLst/>
          <a:extLst/>
        </p:spPr>
        <p:txBody>
          <a:bodyPr lIns="0" tIns="0" rIns="0" bIns="0" anchor="ctr"/>
          <a:lstStyle/>
          <a:p>
            <a:endParaRPr lang="id-ID" sz="1350">
              <a:solidFill>
                <a:schemeClr val="bg1"/>
              </a:solidFill>
            </a:endParaRPr>
          </a:p>
        </p:txBody>
      </p:sp>
      <p:sp>
        <p:nvSpPr>
          <p:cNvPr id="211970" name="AutoShape 2"/>
          <p:cNvSpPr>
            <a:spLocks/>
          </p:cNvSpPr>
          <p:nvPr/>
        </p:nvSpPr>
        <p:spPr bwMode="auto">
          <a:xfrm>
            <a:off x="2100561" y="8141197"/>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100561" y="8534995"/>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6408242" y="8141197"/>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6408242" y="8534995"/>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0715030" y="8141197"/>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0715030" y="8534995"/>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0047090" y="8135839"/>
            <a:ext cx="421481" cy="276821"/>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211980" name="AutoShape 12"/>
          <p:cNvSpPr>
            <a:spLocks/>
          </p:cNvSpPr>
          <p:nvPr/>
        </p:nvSpPr>
        <p:spPr bwMode="auto">
          <a:xfrm>
            <a:off x="5645647" y="8068867"/>
            <a:ext cx="421481" cy="387548"/>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211981" name="AutoShape 13"/>
          <p:cNvSpPr>
            <a:spLocks/>
          </p:cNvSpPr>
          <p:nvPr/>
        </p:nvSpPr>
        <p:spPr bwMode="auto">
          <a:xfrm>
            <a:off x="1404045" y="8072438"/>
            <a:ext cx="407194" cy="368797"/>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211982" name="AutoShape 14"/>
          <p:cNvSpPr>
            <a:spLocks/>
          </p:cNvSpPr>
          <p:nvPr/>
        </p:nvSpPr>
        <p:spPr bwMode="auto">
          <a:xfrm>
            <a:off x="5188447" y="1029594"/>
            <a:ext cx="421570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bg1"/>
                </a:solidFill>
                <a:latin typeface="Roboto" charset="0"/>
                <a:ea typeface="ＭＳ Ｐゴシック" charset="0"/>
                <a:cs typeface="Roboto" charset="0"/>
                <a:sym typeface="Roboto" charset="0"/>
              </a:rPr>
              <a:t>Media Social Network</a:t>
            </a:r>
            <a:endParaRPr lang="en-US" sz="1350" dirty="0">
              <a:solidFill>
                <a:schemeClr val="bg1"/>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5478661" y="1593950"/>
            <a:ext cx="363527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place your additional sub header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12357" y="0"/>
            <a:ext cx="14578914" cy="10287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212994" name="AutoShape 2"/>
          <p:cNvSpPr>
            <a:spLocks/>
          </p:cNvSpPr>
          <p:nvPr/>
        </p:nvSpPr>
        <p:spPr bwMode="auto">
          <a:xfrm>
            <a:off x="-24714" y="5973069"/>
            <a:ext cx="14603628" cy="4313932"/>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6">
              <a:lumMod val="75000"/>
              <a:alpha val="89803"/>
            </a:schemeClr>
          </a:solidFill>
          <a:ln>
            <a:noFill/>
          </a:ln>
          <a:effectLst/>
          <a:extLst/>
        </p:spPr>
        <p:txBody>
          <a:bodyPr lIns="0" tIns="0" rIns="0" bIns="0" anchor="ctr"/>
          <a:lstStyle/>
          <a:p>
            <a:endParaRPr lang="id-ID" sz="1350"/>
          </a:p>
        </p:txBody>
      </p:sp>
      <p:sp>
        <p:nvSpPr>
          <p:cNvPr id="212995" name="AutoShape 3"/>
          <p:cNvSpPr>
            <a:spLocks/>
          </p:cNvSpPr>
          <p:nvPr/>
        </p:nvSpPr>
        <p:spPr bwMode="auto">
          <a:xfrm>
            <a:off x="10979349" y="5608737"/>
            <a:ext cx="1162646" cy="1162646"/>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6" name="AutoShape 4"/>
          <p:cNvSpPr>
            <a:spLocks/>
          </p:cNvSpPr>
          <p:nvPr/>
        </p:nvSpPr>
        <p:spPr bwMode="auto">
          <a:xfrm>
            <a:off x="11308854" y="5972175"/>
            <a:ext cx="503635" cy="435769"/>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7" name="AutoShape 5"/>
          <p:cNvSpPr>
            <a:spLocks/>
          </p:cNvSpPr>
          <p:nvPr/>
        </p:nvSpPr>
        <p:spPr bwMode="auto">
          <a:xfrm>
            <a:off x="4369594" y="5416748"/>
            <a:ext cx="1547516" cy="1547516"/>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8" name="AutoShape 6"/>
          <p:cNvSpPr>
            <a:spLocks/>
          </p:cNvSpPr>
          <p:nvPr/>
        </p:nvSpPr>
        <p:spPr bwMode="auto">
          <a:xfrm>
            <a:off x="4790183" y="5837337"/>
            <a:ext cx="706338" cy="705446"/>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9" name="AutoShape 7"/>
          <p:cNvSpPr>
            <a:spLocks/>
          </p:cNvSpPr>
          <p:nvPr/>
        </p:nvSpPr>
        <p:spPr bwMode="auto">
          <a:xfrm>
            <a:off x="2436317" y="5615881"/>
            <a:ext cx="1148358" cy="1148358"/>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0" name="AutoShape 8"/>
          <p:cNvSpPr>
            <a:spLocks/>
          </p:cNvSpPr>
          <p:nvPr/>
        </p:nvSpPr>
        <p:spPr bwMode="auto">
          <a:xfrm>
            <a:off x="2781003" y="5965925"/>
            <a:ext cx="458986" cy="449163"/>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1" name="AutoShape 9"/>
          <p:cNvSpPr>
            <a:spLocks/>
          </p:cNvSpPr>
          <p:nvPr/>
        </p:nvSpPr>
        <p:spPr bwMode="auto">
          <a:xfrm>
            <a:off x="8644236" y="5413177"/>
            <a:ext cx="1554659" cy="1554659"/>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2" name="AutoShape 10"/>
          <p:cNvSpPr>
            <a:spLocks/>
          </p:cNvSpPr>
          <p:nvPr/>
        </p:nvSpPr>
        <p:spPr bwMode="auto">
          <a:xfrm>
            <a:off x="9068395" y="5944493"/>
            <a:ext cx="679550" cy="463451"/>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3" name="AutoShape 11"/>
          <p:cNvSpPr>
            <a:spLocks/>
          </p:cNvSpPr>
          <p:nvPr/>
        </p:nvSpPr>
        <p:spPr bwMode="auto">
          <a:xfrm>
            <a:off x="6366272" y="5273873"/>
            <a:ext cx="1832372" cy="1833266"/>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4" name="AutoShape 12"/>
          <p:cNvSpPr>
            <a:spLocks/>
          </p:cNvSpPr>
          <p:nvPr/>
        </p:nvSpPr>
        <p:spPr bwMode="auto">
          <a:xfrm>
            <a:off x="7052966" y="5715000"/>
            <a:ext cx="458986" cy="950119"/>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5" name="AutoShape 13"/>
          <p:cNvSpPr>
            <a:spLocks/>
          </p:cNvSpPr>
          <p:nvPr/>
        </p:nvSpPr>
        <p:spPr bwMode="auto">
          <a:xfrm>
            <a:off x="6720781" y="8451057"/>
            <a:ext cx="5421213"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sz="1350" dirty="0" err="1">
                <a:solidFill>
                  <a:srgbClr val="FFFFFF"/>
                </a:solidFill>
                <a:latin typeface="Roboto Light" panose="02000000000000000000" pitchFamily="2" charset="0"/>
                <a:ea typeface="Roboto Light" panose="02000000000000000000" pitchFamily="2" charset="0"/>
              </a:rPr>
              <a:t>clingin</a:t>
            </a:r>
            <a:r>
              <a:rPr lang="en-US" sz="1350"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sz="1350" dirty="0" err="1">
                <a:solidFill>
                  <a:srgbClr val="FFFFFF"/>
                </a:solidFill>
                <a:latin typeface="Roboto Light" panose="02000000000000000000" pitchFamily="2" charset="0"/>
                <a:ea typeface="Roboto Light" panose="02000000000000000000" pitchFamily="2" charset="0"/>
              </a:rPr>
              <a:t>violin'm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clingin</a:t>
            </a:r>
            <a:r>
              <a:rPr lang="en-US" sz="1350"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sz="1350"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2602409" y="6885683"/>
            <a:ext cx="80277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25%</a:t>
            </a:r>
            <a:endParaRPr lang="en-US" sz="1350">
              <a:latin typeface="Roboto" charset="0"/>
              <a:ea typeface="ＭＳ Ｐゴシック" charset="0"/>
              <a:cs typeface="Roboto" charset="0"/>
              <a:sym typeface="Roboto" charset="0"/>
            </a:endParaRPr>
          </a:p>
        </p:txBody>
      </p:sp>
      <p:sp>
        <p:nvSpPr>
          <p:cNvPr id="213007" name="AutoShape 15"/>
          <p:cNvSpPr>
            <a:spLocks/>
          </p:cNvSpPr>
          <p:nvPr/>
        </p:nvSpPr>
        <p:spPr bwMode="auto">
          <a:xfrm>
            <a:off x="4734819" y="7085708"/>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84%</a:t>
            </a:r>
            <a:endParaRPr lang="en-US" sz="1350">
              <a:latin typeface="Roboto" charset="0"/>
              <a:ea typeface="ＭＳ Ｐゴシック" charset="0"/>
              <a:cs typeface="Roboto" charset="0"/>
              <a:sym typeface="Roboto" charset="0"/>
            </a:endParaRPr>
          </a:p>
        </p:txBody>
      </p:sp>
      <p:sp>
        <p:nvSpPr>
          <p:cNvPr id="213008" name="AutoShape 16"/>
          <p:cNvSpPr>
            <a:spLocks/>
          </p:cNvSpPr>
          <p:nvPr/>
        </p:nvSpPr>
        <p:spPr bwMode="auto">
          <a:xfrm>
            <a:off x="6868121" y="7209830"/>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42%</a:t>
            </a:r>
            <a:endParaRPr lang="en-US" sz="1350">
              <a:latin typeface="Roboto" charset="0"/>
              <a:ea typeface="ＭＳ Ｐゴシック" charset="0"/>
              <a:cs typeface="Roboto" charset="0"/>
              <a:sym typeface="Roboto" charset="0"/>
            </a:endParaRPr>
          </a:p>
        </p:txBody>
      </p:sp>
      <p:sp>
        <p:nvSpPr>
          <p:cNvPr id="213009" name="AutoShape 17"/>
          <p:cNvSpPr>
            <a:spLocks/>
          </p:cNvSpPr>
          <p:nvPr/>
        </p:nvSpPr>
        <p:spPr bwMode="auto">
          <a:xfrm>
            <a:off x="9013032" y="7085708"/>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30%</a:t>
            </a:r>
            <a:endParaRPr lang="en-US" sz="1350">
              <a:latin typeface="Roboto" charset="0"/>
              <a:ea typeface="ＭＳ Ｐゴシック" charset="0"/>
              <a:cs typeface="Roboto" charset="0"/>
              <a:sym typeface="Roboto" charset="0"/>
            </a:endParaRPr>
          </a:p>
        </p:txBody>
      </p:sp>
      <p:sp>
        <p:nvSpPr>
          <p:cNvPr id="213010" name="AutoShape 18"/>
          <p:cNvSpPr>
            <a:spLocks/>
          </p:cNvSpPr>
          <p:nvPr/>
        </p:nvSpPr>
        <p:spPr bwMode="auto">
          <a:xfrm>
            <a:off x="11158835" y="6885683"/>
            <a:ext cx="80277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12%</a:t>
            </a:r>
            <a:endParaRPr lang="en-US" sz="1350">
              <a:latin typeface="Roboto" charset="0"/>
              <a:ea typeface="ＭＳ Ｐゴシック" charset="0"/>
              <a:cs typeface="Roboto" charset="0"/>
              <a:sym typeface="Roboto" charset="0"/>
            </a:endParaRPr>
          </a:p>
        </p:txBody>
      </p:sp>
      <p:sp>
        <p:nvSpPr>
          <p:cNvPr id="213011" name="AutoShape 19"/>
          <p:cNvSpPr>
            <a:spLocks/>
          </p:cNvSpPr>
          <p:nvPr/>
        </p:nvSpPr>
        <p:spPr bwMode="auto">
          <a:xfrm>
            <a:off x="2436317" y="8307289"/>
            <a:ext cx="3720108" cy="1126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rgbClr val="FFFFFF"/>
                </a:solidFill>
                <a:latin typeface="Roboto" charset="0"/>
                <a:ea typeface="ＭＳ Ｐゴシック" charset="0"/>
                <a:cs typeface="Roboto" charset="0"/>
                <a:sym typeface="Roboto" charset="0"/>
              </a:rPr>
              <a:t>Social Media says and Survey</a:t>
            </a: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1125">
                <a:solidFill>
                  <a:schemeClr val="bg1"/>
                </a:solidFill>
              </a:rPr>
              <a:pPr algn="ctr" eaLnBrk="1">
                <a:lnSpc>
                  <a:spcPct val="100000"/>
                </a:lnSpc>
              </a:pPr>
              <a:t>205</a:t>
            </a:fld>
            <a:endParaRPr lang="en-US" sz="1350" dirty="0">
              <a:solidFill>
                <a:schemeClr val="bg1"/>
              </a:solidFill>
            </a:endParaRPr>
          </a:p>
        </p:txBody>
      </p:sp>
      <p:sp>
        <p:nvSpPr>
          <p:cNvPr id="214020" name="AutoShape 4"/>
          <p:cNvSpPr>
            <a:spLocks/>
          </p:cNvSpPr>
          <p:nvPr/>
        </p:nvSpPr>
        <p:spPr bwMode="auto">
          <a:xfrm>
            <a:off x="3386435" y="5492652"/>
            <a:ext cx="1820763" cy="316111"/>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1" name="AutoShape 5"/>
          <p:cNvSpPr>
            <a:spLocks/>
          </p:cNvSpPr>
          <p:nvPr/>
        </p:nvSpPr>
        <p:spPr bwMode="auto">
          <a:xfrm>
            <a:off x="3386436" y="4110336"/>
            <a:ext cx="1456432" cy="1694855"/>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2" name="AutoShape 6"/>
          <p:cNvSpPr>
            <a:spLocks/>
          </p:cNvSpPr>
          <p:nvPr/>
        </p:nvSpPr>
        <p:spPr bwMode="auto">
          <a:xfrm>
            <a:off x="3386435" y="5789117"/>
            <a:ext cx="1128713" cy="1449288"/>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3" name="AutoShape 7"/>
          <p:cNvSpPr>
            <a:spLocks/>
          </p:cNvSpPr>
          <p:nvPr/>
        </p:nvSpPr>
        <p:spPr bwMode="auto">
          <a:xfrm>
            <a:off x="4523185" y="5492652"/>
            <a:ext cx="785813" cy="1712714"/>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4" name="AutoShape 8"/>
          <p:cNvSpPr>
            <a:spLocks/>
          </p:cNvSpPr>
          <p:nvPr/>
        </p:nvSpPr>
        <p:spPr bwMode="auto">
          <a:xfrm>
            <a:off x="5312569" y="4209454"/>
            <a:ext cx="1277839" cy="1243013"/>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5" name="AutoShape 9"/>
          <p:cNvSpPr>
            <a:spLocks/>
          </p:cNvSpPr>
          <p:nvPr/>
        </p:nvSpPr>
        <p:spPr bwMode="auto">
          <a:xfrm>
            <a:off x="5362575" y="5591771"/>
            <a:ext cx="526852" cy="1075135"/>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6" name="AutoShape 10"/>
          <p:cNvSpPr>
            <a:spLocks/>
          </p:cNvSpPr>
          <p:nvPr/>
        </p:nvSpPr>
        <p:spPr bwMode="auto">
          <a:xfrm>
            <a:off x="5263457" y="4110336"/>
            <a:ext cx="1272480" cy="155377"/>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7" name="AutoShape 11"/>
          <p:cNvSpPr>
            <a:spLocks/>
          </p:cNvSpPr>
          <p:nvPr/>
        </p:nvSpPr>
        <p:spPr bwMode="auto">
          <a:xfrm>
            <a:off x="4917877" y="3813870"/>
            <a:ext cx="3153073" cy="199132"/>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8" name="AutoShape 12"/>
          <p:cNvSpPr>
            <a:spLocks/>
          </p:cNvSpPr>
          <p:nvPr/>
        </p:nvSpPr>
        <p:spPr bwMode="auto">
          <a:xfrm>
            <a:off x="4966991" y="4159449"/>
            <a:ext cx="363438" cy="1306414"/>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29" name="AutoShape 13"/>
          <p:cNvSpPr>
            <a:spLocks/>
          </p:cNvSpPr>
          <p:nvPr/>
        </p:nvSpPr>
        <p:spPr bwMode="auto">
          <a:xfrm>
            <a:off x="5856388" y="5839123"/>
            <a:ext cx="1478756" cy="810816"/>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0" name="AutoShape 14"/>
          <p:cNvSpPr>
            <a:spLocks/>
          </p:cNvSpPr>
          <p:nvPr/>
        </p:nvSpPr>
        <p:spPr bwMode="auto">
          <a:xfrm>
            <a:off x="5807275" y="4258569"/>
            <a:ext cx="741164" cy="2370832"/>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1" name="AutoShape 15"/>
          <p:cNvSpPr>
            <a:spLocks/>
          </p:cNvSpPr>
          <p:nvPr/>
        </p:nvSpPr>
        <p:spPr bwMode="auto">
          <a:xfrm>
            <a:off x="4523184" y="6629400"/>
            <a:ext cx="1340347" cy="565250"/>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2" name="AutoShape 16"/>
          <p:cNvSpPr>
            <a:spLocks/>
          </p:cNvSpPr>
          <p:nvPr/>
        </p:nvSpPr>
        <p:spPr bwMode="auto">
          <a:xfrm>
            <a:off x="5856387" y="6629401"/>
            <a:ext cx="2381548" cy="897434"/>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3" name="AutoShape 17"/>
          <p:cNvSpPr>
            <a:spLocks/>
          </p:cNvSpPr>
          <p:nvPr/>
        </p:nvSpPr>
        <p:spPr bwMode="auto">
          <a:xfrm>
            <a:off x="4572298" y="7271445"/>
            <a:ext cx="3667423" cy="296466"/>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4" name="AutoShape 18"/>
          <p:cNvSpPr>
            <a:spLocks/>
          </p:cNvSpPr>
          <p:nvPr/>
        </p:nvSpPr>
        <p:spPr bwMode="auto">
          <a:xfrm>
            <a:off x="8227219" y="7271445"/>
            <a:ext cx="1735039" cy="296466"/>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5" name="AutoShape 19"/>
          <p:cNvSpPr>
            <a:spLocks/>
          </p:cNvSpPr>
          <p:nvPr/>
        </p:nvSpPr>
        <p:spPr bwMode="auto">
          <a:xfrm>
            <a:off x="9461302" y="5839123"/>
            <a:ext cx="499170" cy="1403747"/>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6" name="AutoShape 20"/>
          <p:cNvSpPr>
            <a:spLocks/>
          </p:cNvSpPr>
          <p:nvPr/>
        </p:nvSpPr>
        <p:spPr bwMode="auto">
          <a:xfrm>
            <a:off x="8227219" y="5839123"/>
            <a:ext cx="1261766" cy="1688604"/>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7" name="AutoShape 21"/>
          <p:cNvSpPr>
            <a:spLocks/>
          </p:cNvSpPr>
          <p:nvPr/>
        </p:nvSpPr>
        <p:spPr bwMode="auto">
          <a:xfrm>
            <a:off x="7732515" y="5690890"/>
            <a:ext cx="495598" cy="1871663"/>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14038" name="AutoShape 22"/>
          <p:cNvSpPr>
            <a:spLocks/>
          </p:cNvSpPr>
          <p:nvPr/>
        </p:nvSpPr>
        <p:spPr bwMode="auto">
          <a:xfrm>
            <a:off x="7732514" y="5640884"/>
            <a:ext cx="1731467" cy="205383"/>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39" name="AutoShape 23"/>
          <p:cNvSpPr>
            <a:spLocks/>
          </p:cNvSpPr>
          <p:nvPr/>
        </p:nvSpPr>
        <p:spPr bwMode="auto">
          <a:xfrm>
            <a:off x="9461302" y="5492652"/>
            <a:ext cx="1729681" cy="375047"/>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0" name="AutoShape 24"/>
          <p:cNvSpPr>
            <a:spLocks/>
          </p:cNvSpPr>
          <p:nvPr/>
        </p:nvSpPr>
        <p:spPr bwMode="auto">
          <a:xfrm>
            <a:off x="10005121" y="5492652"/>
            <a:ext cx="1232297" cy="1767185"/>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1" name="AutoShape 25"/>
          <p:cNvSpPr>
            <a:spLocks/>
          </p:cNvSpPr>
          <p:nvPr/>
        </p:nvSpPr>
        <p:spPr bwMode="auto">
          <a:xfrm>
            <a:off x="6596658" y="3813870"/>
            <a:ext cx="1482329" cy="417017"/>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2" name="AutoShape 26"/>
          <p:cNvSpPr>
            <a:spLocks/>
          </p:cNvSpPr>
          <p:nvPr/>
        </p:nvSpPr>
        <p:spPr bwMode="auto">
          <a:xfrm>
            <a:off x="6596658" y="4258569"/>
            <a:ext cx="1161753" cy="1415355"/>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3" name="AutoShape 27"/>
          <p:cNvSpPr>
            <a:spLocks/>
          </p:cNvSpPr>
          <p:nvPr/>
        </p:nvSpPr>
        <p:spPr bwMode="auto">
          <a:xfrm>
            <a:off x="7732515" y="3813870"/>
            <a:ext cx="344686" cy="1809155"/>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4" name="AutoShape 28"/>
          <p:cNvSpPr>
            <a:spLocks/>
          </p:cNvSpPr>
          <p:nvPr/>
        </p:nvSpPr>
        <p:spPr bwMode="auto">
          <a:xfrm>
            <a:off x="8078986" y="3813871"/>
            <a:ext cx="1771650" cy="187523"/>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5" name="AutoShape 29"/>
          <p:cNvSpPr>
            <a:spLocks/>
          </p:cNvSpPr>
          <p:nvPr/>
        </p:nvSpPr>
        <p:spPr bwMode="auto">
          <a:xfrm>
            <a:off x="9461302" y="4011216"/>
            <a:ext cx="364331" cy="1814513"/>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6" name="AutoShape 30"/>
          <p:cNvSpPr>
            <a:spLocks/>
          </p:cNvSpPr>
          <p:nvPr/>
        </p:nvSpPr>
        <p:spPr bwMode="auto">
          <a:xfrm>
            <a:off x="9806881" y="4011215"/>
            <a:ext cx="1368921" cy="1461791"/>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7" name="AutoShape 31"/>
          <p:cNvSpPr>
            <a:spLocks/>
          </p:cNvSpPr>
          <p:nvPr/>
        </p:nvSpPr>
        <p:spPr bwMode="auto">
          <a:xfrm>
            <a:off x="7782521" y="4011217"/>
            <a:ext cx="2042220" cy="1577876"/>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sz="1350">
              <a:solidFill>
                <a:schemeClr val="bg1"/>
              </a:solidFill>
            </a:endParaRPr>
          </a:p>
        </p:txBody>
      </p:sp>
      <p:sp>
        <p:nvSpPr>
          <p:cNvPr id="214048" name="AutoShape 32"/>
          <p:cNvSpPr>
            <a:spLocks/>
          </p:cNvSpPr>
          <p:nvPr/>
        </p:nvSpPr>
        <p:spPr bwMode="auto">
          <a:xfrm>
            <a:off x="6498431" y="4209455"/>
            <a:ext cx="22325" cy="100906"/>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14049" name="AutoShape 33"/>
          <p:cNvSpPr>
            <a:spLocks/>
          </p:cNvSpPr>
          <p:nvPr/>
        </p:nvSpPr>
        <p:spPr bwMode="auto">
          <a:xfrm>
            <a:off x="6547545" y="4209456"/>
            <a:ext cx="68759" cy="101798"/>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14050" name="AutoShape 34"/>
          <p:cNvSpPr>
            <a:spLocks/>
          </p:cNvSpPr>
          <p:nvPr/>
        </p:nvSpPr>
        <p:spPr bwMode="auto">
          <a:xfrm>
            <a:off x="6646665" y="4209456"/>
            <a:ext cx="63401" cy="101798"/>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14052" name="AutoShape 36"/>
          <p:cNvSpPr>
            <a:spLocks/>
          </p:cNvSpPr>
          <p:nvPr/>
        </p:nvSpPr>
        <p:spPr bwMode="auto">
          <a:xfrm>
            <a:off x="4572298" y="3665637"/>
            <a:ext cx="682229" cy="683121"/>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4053" name="AutoShape 37"/>
          <p:cNvSpPr>
            <a:spLocks/>
          </p:cNvSpPr>
          <p:nvPr/>
        </p:nvSpPr>
        <p:spPr bwMode="auto">
          <a:xfrm>
            <a:off x="4176714" y="6875860"/>
            <a:ext cx="695623" cy="695623"/>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4054" name="AutoShape 38"/>
          <p:cNvSpPr>
            <a:spLocks/>
          </p:cNvSpPr>
          <p:nvPr/>
        </p:nvSpPr>
        <p:spPr bwMode="auto">
          <a:xfrm>
            <a:off x="7782520" y="3567411"/>
            <a:ext cx="523280" cy="523280"/>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214055" name="AutoShape 39"/>
          <p:cNvSpPr>
            <a:spLocks/>
          </p:cNvSpPr>
          <p:nvPr/>
        </p:nvSpPr>
        <p:spPr bwMode="auto">
          <a:xfrm>
            <a:off x="10844510" y="5147072"/>
            <a:ext cx="717054" cy="717947"/>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14056" name="AutoShape 40"/>
          <p:cNvSpPr>
            <a:spLocks/>
          </p:cNvSpPr>
          <p:nvPr/>
        </p:nvSpPr>
        <p:spPr bwMode="auto">
          <a:xfrm>
            <a:off x="5659041" y="6481168"/>
            <a:ext cx="370583" cy="370583"/>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4057" name="AutoShape 41"/>
          <p:cNvSpPr>
            <a:spLocks/>
          </p:cNvSpPr>
          <p:nvPr/>
        </p:nvSpPr>
        <p:spPr bwMode="auto">
          <a:xfrm>
            <a:off x="9806881" y="7073206"/>
            <a:ext cx="371475" cy="371475"/>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4058" name="AutoShape 42"/>
          <p:cNvSpPr>
            <a:spLocks/>
          </p:cNvSpPr>
          <p:nvPr/>
        </p:nvSpPr>
        <p:spPr bwMode="auto">
          <a:xfrm>
            <a:off x="5115224" y="5345311"/>
            <a:ext cx="340221" cy="339329"/>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4059" name="AutoShape 43"/>
          <p:cNvSpPr>
            <a:spLocks/>
          </p:cNvSpPr>
          <p:nvPr/>
        </p:nvSpPr>
        <p:spPr bwMode="auto">
          <a:xfrm>
            <a:off x="6449318" y="4110335"/>
            <a:ext cx="277713" cy="277713"/>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214060" name="AutoShape 44"/>
          <p:cNvSpPr>
            <a:spLocks/>
          </p:cNvSpPr>
          <p:nvPr/>
        </p:nvSpPr>
        <p:spPr bwMode="auto">
          <a:xfrm>
            <a:off x="8028980" y="7320558"/>
            <a:ext cx="458093" cy="4572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4061" name="AutoShape 45"/>
          <p:cNvSpPr>
            <a:spLocks/>
          </p:cNvSpPr>
          <p:nvPr/>
        </p:nvSpPr>
        <p:spPr bwMode="auto">
          <a:xfrm>
            <a:off x="9313069" y="5690891"/>
            <a:ext cx="361653" cy="361652"/>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14062" name="AutoShape 46"/>
          <p:cNvSpPr>
            <a:spLocks/>
          </p:cNvSpPr>
          <p:nvPr/>
        </p:nvSpPr>
        <p:spPr bwMode="auto">
          <a:xfrm>
            <a:off x="9609535" y="3764757"/>
            <a:ext cx="460772" cy="460772"/>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4063" name="AutoShape 47"/>
          <p:cNvSpPr>
            <a:spLocks/>
          </p:cNvSpPr>
          <p:nvPr/>
        </p:nvSpPr>
        <p:spPr bwMode="auto">
          <a:xfrm>
            <a:off x="2991743" y="5443538"/>
            <a:ext cx="717054" cy="717947"/>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4064" name="AutoShape 48"/>
          <p:cNvSpPr>
            <a:spLocks/>
          </p:cNvSpPr>
          <p:nvPr/>
        </p:nvSpPr>
        <p:spPr bwMode="auto">
          <a:xfrm>
            <a:off x="4752679" y="3855840"/>
            <a:ext cx="312539" cy="277714"/>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65" name="AutoShape 49"/>
          <p:cNvSpPr>
            <a:spLocks/>
          </p:cNvSpPr>
          <p:nvPr/>
        </p:nvSpPr>
        <p:spPr bwMode="auto">
          <a:xfrm>
            <a:off x="3181945" y="5629276"/>
            <a:ext cx="336650" cy="320576"/>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66" name="AutoShape 50"/>
          <p:cNvSpPr>
            <a:spLocks/>
          </p:cNvSpPr>
          <p:nvPr/>
        </p:nvSpPr>
        <p:spPr bwMode="auto">
          <a:xfrm>
            <a:off x="7941469" y="3681710"/>
            <a:ext cx="228600" cy="28575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67" name="AutoShape 51"/>
          <p:cNvSpPr>
            <a:spLocks/>
          </p:cNvSpPr>
          <p:nvPr/>
        </p:nvSpPr>
        <p:spPr bwMode="auto">
          <a:xfrm>
            <a:off x="8164711" y="7438430"/>
            <a:ext cx="225922" cy="221456"/>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68" name="AutoShape 52"/>
          <p:cNvSpPr>
            <a:spLocks/>
          </p:cNvSpPr>
          <p:nvPr/>
        </p:nvSpPr>
        <p:spPr bwMode="auto">
          <a:xfrm>
            <a:off x="4416922" y="7018734"/>
            <a:ext cx="195560" cy="361653"/>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69" name="AutoShape 53"/>
          <p:cNvSpPr>
            <a:spLocks/>
          </p:cNvSpPr>
          <p:nvPr/>
        </p:nvSpPr>
        <p:spPr bwMode="auto">
          <a:xfrm>
            <a:off x="11060609" y="5341740"/>
            <a:ext cx="353616" cy="286643"/>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4070" name="AutoShape 54"/>
          <p:cNvSpPr>
            <a:spLocks/>
          </p:cNvSpPr>
          <p:nvPr/>
        </p:nvSpPr>
        <p:spPr bwMode="auto">
          <a:xfrm>
            <a:off x="4086523" y="7777758"/>
            <a:ext cx="78224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facebook</a:t>
            </a:r>
            <a:endParaRPr lang="en-US" sz="1350">
              <a:solidFill>
                <a:schemeClr val="bg1"/>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7844136" y="8020645"/>
            <a:ext cx="97601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google plus</a:t>
            </a:r>
            <a:endParaRPr lang="en-US" sz="1350">
              <a:solidFill>
                <a:schemeClr val="bg1"/>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11858030" y="5413177"/>
            <a:ext cx="55006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twitter</a:t>
            </a:r>
            <a:endParaRPr lang="en-US" sz="1350">
              <a:solidFill>
                <a:schemeClr val="bg1"/>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7653040" y="3155752"/>
            <a:ext cx="7527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err="1">
                <a:solidFill>
                  <a:schemeClr val="bg1"/>
                </a:solidFill>
                <a:latin typeface="Roboto" charset="0"/>
                <a:ea typeface="ＭＳ Ｐゴシック" charset="0"/>
                <a:cs typeface="Roboto" charset="0"/>
                <a:sym typeface="Roboto" charset="0"/>
              </a:rPr>
              <a:t>pinterest</a:t>
            </a:r>
            <a:endParaRPr lang="en-US" sz="1350" dirty="0">
              <a:solidFill>
                <a:schemeClr val="bg1"/>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3652541" y="3791545"/>
            <a:ext cx="5143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vimeo</a:t>
            </a:r>
            <a:endParaRPr lang="en-US" sz="1350">
              <a:solidFill>
                <a:schemeClr val="bg1"/>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067521" y="5667673"/>
            <a:ext cx="6125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inkedin</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6901350" y="4819606"/>
            <a:ext cx="1660543" cy="1660543"/>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1125">
                <a:solidFill>
                  <a:schemeClr val="bg1"/>
                </a:solidFill>
              </a:rPr>
              <a:pPr algn="ctr" eaLnBrk="1">
                <a:lnSpc>
                  <a:spcPct val="100000"/>
                </a:lnSpc>
              </a:pPr>
              <a:t>206</a:t>
            </a:fld>
            <a:endParaRPr lang="en-US" sz="1350">
              <a:solidFill>
                <a:schemeClr val="bg1"/>
              </a:solidFill>
            </a:endParaRPr>
          </a:p>
        </p:txBody>
      </p:sp>
      <p:sp>
        <p:nvSpPr>
          <p:cNvPr id="215044" name="AutoShape 4"/>
          <p:cNvSpPr>
            <a:spLocks/>
          </p:cNvSpPr>
          <p:nvPr/>
        </p:nvSpPr>
        <p:spPr bwMode="auto">
          <a:xfrm>
            <a:off x="2724746"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215045" name="AutoShape 5"/>
          <p:cNvSpPr>
            <a:spLocks/>
          </p:cNvSpPr>
          <p:nvPr/>
        </p:nvSpPr>
        <p:spPr bwMode="auto">
          <a:xfrm>
            <a:off x="3681116" y="4498777"/>
            <a:ext cx="662583" cy="538460"/>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5046" name="AutoShape 6"/>
          <p:cNvSpPr>
            <a:spLocks/>
          </p:cNvSpPr>
          <p:nvPr/>
        </p:nvSpPr>
        <p:spPr bwMode="auto">
          <a:xfrm>
            <a:off x="4900911"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350">
              <a:solidFill>
                <a:schemeClr val="bg1"/>
              </a:solidFill>
            </a:endParaRPr>
          </a:p>
        </p:txBody>
      </p:sp>
      <p:sp>
        <p:nvSpPr>
          <p:cNvPr id="215047" name="AutoShape 7"/>
          <p:cNvSpPr>
            <a:spLocks/>
          </p:cNvSpPr>
          <p:nvPr/>
        </p:nvSpPr>
        <p:spPr bwMode="auto">
          <a:xfrm>
            <a:off x="6032302" y="4433590"/>
            <a:ext cx="312539" cy="667941"/>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5048" name="AutoShape 8"/>
          <p:cNvSpPr>
            <a:spLocks/>
          </p:cNvSpPr>
          <p:nvPr/>
        </p:nvSpPr>
        <p:spPr bwMode="auto">
          <a:xfrm>
            <a:off x="7077076"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bg1"/>
              </a:solidFill>
            </a:endParaRPr>
          </a:p>
        </p:txBody>
      </p:sp>
      <p:sp>
        <p:nvSpPr>
          <p:cNvPr id="215049" name="AutoShape 9"/>
          <p:cNvSpPr>
            <a:spLocks/>
          </p:cNvSpPr>
          <p:nvPr/>
        </p:nvSpPr>
        <p:spPr bwMode="auto">
          <a:xfrm>
            <a:off x="8104883" y="4432698"/>
            <a:ext cx="518815" cy="669727"/>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5050" name="AutoShape 10"/>
          <p:cNvSpPr>
            <a:spLocks/>
          </p:cNvSpPr>
          <p:nvPr/>
        </p:nvSpPr>
        <p:spPr bwMode="auto">
          <a:xfrm>
            <a:off x="9253240"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350">
              <a:solidFill>
                <a:schemeClr val="bg1"/>
              </a:solidFill>
            </a:endParaRPr>
          </a:p>
        </p:txBody>
      </p:sp>
      <p:sp>
        <p:nvSpPr>
          <p:cNvPr id="215051" name="AutoShape 11"/>
          <p:cNvSpPr>
            <a:spLocks/>
          </p:cNvSpPr>
          <p:nvPr/>
        </p:nvSpPr>
        <p:spPr bwMode="auto">
          <a:xfrm>
            <a:off x="10254259" y="4499671"/>
            <a:ext cx="572393" cy="535781"/>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5052" name="AutoShape 12"/>
          <p:cNvSpPr>
            <a:spLocks/>
          </p:cNvSpPr>
          <p:nvPr/>
        </p:nvSpPr>
        <p:spPr bwMode="auto">
          <a:xfrm>
            <a:off x="3047107"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15,061</a:t>
            </a:r>
            <a:endParaRPr lang="en-US" sz="1350">
              <a:solidFill>
                <a:schemeClr val="bg1"/>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5223272"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1,218</a:t>
            </a:r>
            <a:endParaRPr lang="en-US" sz="1350">
              <a:solidFill>
                <a:schemeClr val="bg1"/>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7398544"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11,506</a:t>
            </a:r>
            <a:endParaRPr lang="en-US" sz="1350">
              <a:solidFill>
                <a:schemeClr val="bg1"/>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9574708"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10,121</a:t>
            </a:r>
            <a:endParaRPr lang="en-US" sz="1350">
              <a:solidFill>
                <a:schemeClr val="bg1"/>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2151460" y="6965157"/>
            <a:ext cx="10249496" cy="1241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bg1"/>
                </a:solidFill>
                <a:latin typeface="Roboto Light" panose="02000000000000000000" pitchFamily="2" charset="0"/>
                <a:ea typeface="Roboto Light" panose="02000000000000000000" pitchFamily="2" charset="0"/>
              </a:rPr>
              <a:t>Curabitur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tempus </a:t>
            </a:r>
            <a:r>
              <a:rPr lang="en-US" sz="1350" dirty="0" err="1">
                <a:solidFill>
                  <a:schemeClr val="bg1"/>
                </a:solidFill>
                <a:latin typeface="Roboto Light" panose="02000000000000000000" pitchFamily="2" charset="0"/>
                <a:ea typeface="Roboto Light" panose="02000000000000000000" pitchFamily="2" charset="0"/>
              </a:rPr>
              <a:t>porttitor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eget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urna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ornare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leo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posuere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est</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lobortis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tortor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condimentum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massa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justo</a:t>
            </a:r>
            <a:r>
              <a:rPr lang="en-US" sz="1350" dirty="0">
                <a:solidFill>
                  <a:schemeClr val="bg1"/>
                </a:solidFill>
                <a:latin typeface="Roboto Light" panose="02000000000000000000" pitchFamily="2" charset="0"/>
                <a:ea typeface="Roboto Light" panose="02000000000000000000" pitchFamily="2" charset="0"/>
              </a:rPr>
              <a:t>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sagittis</a:t>
            </a:r>
            <a:r>
              <a:rPr lang="en-US" sz="1350" dirty="0">
                <a:solidFill>
                  <a:schemeClr val="bg1"/>
                </a:solidFill>
                <a:latin typeface="Roboto Light" panose="02000000000000000000" pitchFamily="2" charset="0"/>
                <a:ea typeface="Roboto Light" panose="02000000000000000000" pitchFamily="2" charset="0"/>
              </a:rPr>
              <a:t> lacus </a:t>
            </a: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rutrum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auctor</a:t>
            </a:r>
            <a:r>
              <a:rPr lang="en-US" sz="135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2349699" y="6056115"/>
            <a:ext cx="4317504" cy="2492276"/>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6069" name="AutoShape 5"/>
          <p:cNvSpPr>
            <a:spLocks/>
          </p:cNvSpPr>
          <p:nvPr/>
        </p:nvSpPr>
        <p:spPr bwMode="auto">
          <a:xfrm>
            <a:off x="2349699" y="6035576"/>
            <a:ext cx="4317504" cy="2492276"/>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6070" name="AutoShape 6"/>
          <p:cNvSpPr>
            <a:spLocks/>
          </p:cNvSpPr>
          <p:nvPr/>
        </p:nvSpPr>
        <p:spPr bwMode="auto">
          <a:xfrm>
            <a:off x="2349699" y="5951638"/>
            <a:ext cx="4309467" cy="2476202"/>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6071" name="AutoShape 7"/>
          <p:cNvSpPr>
            <a:spLocks/>
          </p:cNvSpPr>
          <p:nvPr/>
        </p:nvSpPr>
        <p:spPr bwMode="auto">
          <a:xfrm>
            <a:off x="2341663" y="5937350"/>
            <a:ext cx="4309467" cy="2476202"/>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6072" name="AutoShape 8"/>
          <p:cNvSpPr>
            <a:spLocks/>
          </p:cNvSpPr>
          <p:nvPr/>
        </p:nvSpPr>
        <p:spPr bwMode="auto">
          <a:xfrm>
            <a:off x="2371130" y="5951637"/>
            <a:ext cx="4236244" cy="2434233"/>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4" name="Picture Placeholder 3"/>
          <p:cNvSpPr>
            <a:spLocks noGrp="1"/>
          </p:cNvSpPr>
          <p:nvPr>
            <p:ph type="pic" sz="quarter" idx="14"/>
          </p:nvPr>
        </p:nvSpPr>
        <p:spPr>
          <a:solidFill>
            <a:schemeClr val="bg2">
              <a:lumMod val="50000"/>
            </a:schemeClr>
          </a:solidFill>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21606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1125">
                <a:solidFill>
                  <a:schemeClr val="bg1"/>
                </a:solidFill>
              </a:rPr>
              <a:pPr algn="ctr" eaLnBrk="1">
                <a:lnSpc>
                  <a:spcPct val="100000"/>
                </a:lnSpc>
              </a:pPr>
              <a:t>207</a:t>
            </a:fld>
            <a:endParaRPr lang="en-US" sz="1350">
              <a:solidFill>
                <a:schemeClr val="bg1"/>
              </a:solidFill>
            </a:endParaRPr>
          </a:p>
        </p:txBody>
      </p:sp>
      <p:sp>
        <p:nvSpPr>
          <p:cNvPr id="216073" name="AutoShape 9"/>
          <p:cNvSpPr>
            <a:spLocks/>
          </p:cNvSpPr>
          <p:nvPr/>
        </p:nvSpPr>
        <p:spPr bwMode="auto">
          <a:xfrm>
            <a:off x="7729836" y="3497759"/>
            <a:ext cx="5105996"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Media Social</a:t>
            </a:r>
          </a:p>
          <a:p>
            <a:pPr defTabSz="464344">
              <a:lnSpc>
                <a:spcPct val="90000"/>
              </a:lnSpc>
              <a:defRPr/>
            </a:pPr>
            <a:r>
              <a:rPr lang="en-US" sz="3544" dirty="0" err="1">
                <a:solidFill>
                  <a:schemeClr val="bg1"/>
                </a:solidFill>
                <a:latin typeface="Roboto" charset="0"/>
                <a:ea typeface="ＭＳ Ｐゴシック" charset="0"/>
                <a:cs typeface="Roboto" charset="0"/>
                <a:sym typeface="Roboto" charset="0"/>
              </a:rPr>
              <a:t>Lorem</a:t>
            </a:r>
            <a:r>
              <a:rPr lang="en-US" sz="3544" dirty="0">
                <a:solidFill>
                  <a:schemeClr val="bg1"/>
                </a:solidFill>
                <a:latin typeface="Roboto" charset="0"/>
                <a:ea typeface="ＭＳ Ｐゴシック" charset="0"/>
                <a:cs typeface="Roboto" charset="0"/>
                <a:sym typeface="Roboto" charset="0"/>
              </a:rPr>
              <a:t> </a:t>
            </a:r>
            <a:r>
              <a:rPr lang="en-US" sz="3544" dirty="0" err="1">
                <a:solidFill>
                  <a:schemeClr val="bg1"/>
                </a:solidFill>
                <a:latin typeface="Roboto" charset="0"/>
                <a:ea typeface="ＭＳ Ｐゴシック" charset="0"/>
                <a:cs typeface="Roboto" charset="0"/>
                <a:sym typeface="Roboto" charset="0"/>
              </a:rPr>
              <a:t>Ipsum</a:t>
            </a:r>
            <a:r>
              <a:rPr lang="en-US" sz="3544" dirty="0">
                <a:solidFill>
                  <a:schemeClr val="bg1"/>
                </a:solidFill>
                <a:latin typeface="Roboto" charset="0"/>
                <a:ea typeface="ＭＳ Ｐゴシック" charset="0"/>
                <a:cs typeface="Roboto" charset="0"/>
                <a:sym typeface="Roboto" charset="0"/>
              </a:rPr>
              <a:t> available,</a:t>
            </a:r>
          </a:p>
          <a:p>
            <a:pPr defTabSz="464344">
              <a:lnSpc>
                <a:spcPct val="90000"/>
              </a:lnSpc>
              <a:defRPr/>
            </a:pPr>
            <a:r>
              <a:rPr lang="en-US" sz="3544" dirty="0">
                <a:solidFill>
                  <a:schemeClr val="bg1"/>
                </a:solidFill>
                <a:latin typeface="Roboto" charset="0"/>
                <a:ea typeface="ＭＳ Ｐゴシック" charset="0"/>
                <a:cs typeface="Roboto" charset="0"/>
                <a:sym typeface="Roboto" charset="0"/>
              </a:rPr>
              <a:t>the majority have form.</a:t>
            </a:r>
            <a:endParaRPr lang="en-US" sz="1350" dirty="0">
              <a:solidFill>
                <a:schemeClr val="bg1"/>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7729836" y="5564981"/>
            <a:ext cx="5105996" cy="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bg1"/>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2999780" y="3082529"/>
            <a:ext cx="1902917" cy="2241352"/>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6077" name="AutoShape 13"/>
          <p:cNvSpPr>
            <a:spLocks/>
          </p:cNvSpPr>
          <p:nvPr/>
        </p:nvSpPr>
        <p:spPr bwMode="auto">
          <a:xfrm>
            <a:off x="4291013" y="3638849"/>
            <a:ext cx="1858268" cy="2055614"/>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6078" name="AutoShape 14"/>
          <p:cNvSpPr>
            <a:spLocks/>
          </p:cNvSpPr>
          <p:nvPr/>
        </p:nvSpPr>
        <p:spPr bwMode="auto">
          <a:xfrm>
            <a:off x="1874639" y="4112122"/>
            <a:ext cx="1600200" cy="1421606"/>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6079" name="AutoShape 15"/>
          <p:cNvSpPr>
            <a:spLocks/>
          </p:cNvSpPr>
          <p:nvPr/>
        </p:nvSpPr>
        <p:spPr bwMode="auto">
          <a:xfrm>
            <a:off x="2775646" y="5122963"/>
            <a:ext cx="1413569" cy="1658243"/>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16080" name="AutoShape 16"/>
          <p:cNvSpPr>
            <a:spLocks/>
          </p:cNvSpPr>
          <p:nvPr/>
        </p:nvSpPr>
        <p:spPr bwMode="auto">
          <a:xfrm>
            <a:off x="3988296" y="5562303"/>
            <a:ext cx="1417142" cy="1594842"/>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216081" name="AutoShape 17"/>
          <p:cNvSpPr>
            <a:spLocks/>
          </p:cNvSpPr>
          <p:nvPr/>
        </p:nvSpPr>
        <p:spPr bwMode="auto">
          <a:xfrm>
            <a:off x="4522292" y="6211491"/>
            <a:ext cx="448271" cy="297359"/>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6082" name="AutoShape 18"/>
          <p:cNvSpPr>
            <a:spLocks/>
          </p:cNvSpPr>
          <p:nvPr/>
        </p:nvSpPr>
        <p:spPr bwMode="auto">
          <a:xfrm>
            <a:off x="2377381" y="4620221"/>
            <a:ext cx="398264" cy="500956"/>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6083" name="AutoShape 19"/>
          <p:cNvSpPr>
            <a:spLocks/>
          </p:cNvSpPr>
          <p:nvPr/>
        </p:nvSpPr>
        <p:spPr bwMode="auto">
          <a:xfrm>
            <a:off x="3280171" y="5719465"/>
            <a:ext cx="404516" cy="396479"/>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6084" name="AutoShape 20"/>
          <p:cNvSpPr>
            <a:spLocks/>
          </p:cNvSpPr>
          <p:nvPr/>
        </p:nvSpPr>
        <p:spPr bwMode="auto">
          <a:xfrm>
            <a:off x="5133083" y="4531817"/>
            <a:ext cx="544711" cy="371475"/>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6085" name="AutoShape 21"/>
          <p:cNvSpPr>
            <a:spLocks/>
          </p:cNvSpPr>
          <p:nvPr/>
        </p:nvSpPr>
        <p:spPr bwMode="auto">
          <a:xfrm>
            <a:off x="3725764" y="3736182"/>
            <a:ext cx="300038" cy="621506"/>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6086" name="AutoShape 22"/>
          <p:cNvSpPr>
            <a:spLocks/>
          </p:cNvSpPr>
          <p:nvPr/>
        </p:nvSpPr>
        <p:spPr bwMode="auto">
          <a:xfrm>
            <a:off x="7729836" y="5886451"/>
            <a:ext cx="5105996"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chemeClr val="bg1"/>
                </a:solidFill>
                <a:latin typeface="Roboto Light" panose="02000000000000000000" pitchFamily="2" charset="0"/>
                <a:ea typeface="Roboto Light" panose="02000000000000000000" pitchFamily="2" charset="0"/>
              </a:rPr>
              <a:t>Contrary to popular belief,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sz="1350" dirty="0" err="1">
                <a:solidFill>
                  <a:schemeClr val="bg1"/>
                </a:solidFill>
                <a:latin typeface="Roboto Light" panose="02000000000000000000" pitchFamily="2" charset="0"/>
                <a:ea typeface="Roboto Light" panose="02000000000000000000" pitchFamily="2" charset="0"/>
              </a:rPr>
              <a:t>variazioni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passaggi</a:t>
            </a:r>
            <a:r>
              <a:rPr lang="en-US" sz="1350" dirty="0">
                <a:solidFill>
                  <a:schemeClr val="bg1"/>
                </a:solidFill>
                <a:latin typeface="Roboto Light" panose="02000000000000000000" pitchFamily="2" charset="0"/>
                <a:ea typeface="Roboto Light" panose="02000000000000000000" pitchFamily="2" charset="0"/>
              </a:rPr>
              <a:t> del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ma la </a:t>
            </a:r>
            <a:r>
              <a:rPr lang="en-US" sz="1350" dirty="0" err="1">
                <a:solidFill>
                  <a:schemeClr val="bg1"/>
                </a:solidFill>
                <a:latin typeface="Roboto Light" panose="02000000000000000000" pitchFamily="2" charset="0"/>
                <a:ea typeface="Roboto Light" panose="02000000000000000000" pitchFamily="2" charset="0"/>
              </a:rPr>
              <a:t>maggior</a:t>
            </a:r>
            <a:r>
              <a:rPr lang="en-US" sz="1350" dirty="0">
                <a:solidFill>
                  <a:schemeClr val="bg1"/>
                </a:solidFill>
                <a:latin typeface="Roboto Light" panose="02000000000000000000" pitchFamily="2" charset="0"/>
                <a:ea typeface="Roboto Light" panose="02000000000000000000" pitchFamily="2" charset="0"/>
              </a:rPr>
              <a:t> parte </a:t>
            </a:r>
            <a:r>
              <a:rPr lang="en-US" sz="1350" dirty="0" err="1">
                <a:solidFill>
                  <a:schemeClr val="bg1"/>
                </a:solidFill>
                <a:latin typeface="Roboto Light" panose="02000000000000000000" pitchFamily="2" charset="0"/>
                <a:ea typeface="Roboto Light" panose="02000000000000000000" pitchFamily="2" charset="0"/>
              </a:rPr>
              <a:t>hanno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subito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variazioni</a:t>
            </a:r>
            <a:r>
              <a:rPr lang="en-US" sz="1350" dirty="0">
                <a:solidFill>
                  <a:schemeClr val="bg1"/>
                </a:solidFill>
                <a:latin typeface="Roboto Light" panose="02000000000000000000" pitchFamily="2" charset="0"/>
                <a:ea typeface="Roboto Light" panose="02000000000000000000" pitchFamily="2" charset="0"/>
              </a:rPr>
              <a:t> del tempo, a </a:t>
            </a:r>
            <a:r>
              <a:rPr lang="en-US" sz="1350" dirty="0" err="1">
                <a:solidFill>
                  <a:schemeClr val="bg1"/>
                </a:solidFill>
                <a:latin typeface="Roboto Light" panose="02000000000000000000" pitchFamily="2" charset="0"/>
                <a:ea typeface="Roboto Light" panose="02000000000000000000" pitchFamily="2" charset="0"/>
              </a:rPr>
              <a:t>causa</a:t>
            </a:r>
            <a:r>
              <a:rPr lang="en-US" sz="1350" dirty="0">
                <a:solidFill>
                  <a:schemeClr val="bg1"/>
                </a:solidFill>
                <a:latin typeface="Roboto Light" panose="02000000000000000000" pitchFamily="2" charset="0"/>
                <a:ea typeface="Roboto Light" panose="02000000000000000000" pitchFamily="2" charset="0"/>
              </a:rPr>
              <a:t> dell</a:t>
            </a:r>
            <a:r>
              <a:rPr lang="ja-JP" altLang="en-US" sz="1350" dirty="0">
                <a:solidFill>
                  <a:schemeClr val="bg1"/>
                </a:solidFill>
                <a:latin typeface="Roboto Light" panose="02000000000000000000" pitchFamily="2" charset="0"/>
              </a:rPr>
              <a:t>’</a:t>
            </a:r>
            <a:r>
              <a:rPr lang="en-US" altLang="ja-JP" sz="1350" dirty="0" err="1">
                <a:solidFill>
                  <a:schemeClr val="bg1"/>
                </a:solidFill>
                <a:latin typeface="Roboto Light" panose="02000000000000000000" pitchFamily="2" charset="0"/>
                <a:ea typeface="Roboto Light" panose="02000000000000000000" pitchFamily="2" charset="0"/>
              </a:rPr>
              <a:t>inse</a:t>
            </a:r>
            <a:r>
              <a:rPr lang="en-US" altLang="ja-JP" sz="1350" dirty="0">
                <a:solidFill>
                  <a:schemeClr val="bg1"/>
                </a:solidFill>
                <a:latin typeface="Roboto Light" panose="02000000000000000000" pitchFamily="2" charset="0"/>
                <a:ea typeface="Roboto Light" panose="02000000000000000000" pitchFamily="2" charset="0"/>
              </a:rPr>
              <a:t> dolor </a:t>
            </a:r>
            <a:r>
              <a:rPr lang="en-US" altLang="ja-JP" sz="1350" dirty="0" err="1">
                <a:solidFill>
                  <a:schemeClr val="bg1"/>
                </a:solidFill>
                <a:latin typeface="Roboto Light" panose="02000000000000000000" pitchFamily="2" charset="0"/>
                <a:ea typeface="Roboto Light" panose="02000000000000000000" pitchFamily="2" charset="0"/>
              </a:rPr>
              <a:t>si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amet</a:t>
            </a:r>
            <a:r>
              <a:rPr lang="en-US" altLang="ja-JP" sz="1350" dirty="0">
                <a:solidFill>
                  <a:schemeClr val="bg1"/>
                </a:solidFill>
                <a:latin typeface="Roboto Light" panose="02000000000000000000" pitchFamily="2" charset="0"/>
                <a:ea typeface="Roboto Light" panose="02000000000000000000" pitchFamily="2" charset="0"/>
              </a:rPr>
              <a:t>. Contrary to popular belief, </a:t>
            </a:r>
            <a:r>
              <a:rPr lang="en-US" altLang="ja-JP" sz="1350" dirty="0" err="1">
                <a:solidFill>
                  <a:schemeClr val="bg1"/>
                </a:solidFill>
                <a:latin typeface="Roboto Light" panose="02000000000000000000" pitchFamily="2" charset="0"/>
                <a:ea typeface="Roboto Light" panose="02000000000000000000" pitchFamily="2" charset="0"/>
              </a:rPr>
              <a:t>Lorem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Ipsum</a:t>
            </a:r>
            <a:r>
              <a:rPr lang="en-US" altLang="ja-JP" sz="135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altLang="ja-JP" sz="1350" dirty="0" err="1">
                <a:solidFill>
                  <a:schemeClr val="bg1"/>
                </a:solidFill>
                <a:latin typeface="Roboto Light" panose="02000000000000000000" pitchFamily="2" charset="0"/>
                <a:ea typeface="Roboto Light" panose="02000000000000000000" pitchFamily="2" charset="0"/>
              </a:rPr>
              <a:t>variazioni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dei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passaggi</a:t>
            </a:r>
            <a:r>
              <a:rPr lang="en-US" altLang="ja-JP" sz="1350" dirty="0">
                <a:solidFill>
                  <a:schemeClr val="bg1"/>
                </a:solidFill>
                <a:latin typeface="Roboto Light" panose="02000000000000000000" pitchFamily="2" charset="0"/>
                <a:ea typeface="Roboto Light" panose="02000000000000000000" pitchFamily="2" charset="0"/>
              </a:rPr>
              <a:t> del </a:t>
            </a:r>
            <a:r>
              <a:rPr lang="en-US" altLang="ja-JP" sz="1350" dirty="0" err="1">
                <a:solidFill>
                  <a:schemeClr val="bg1"/>
                </a:solidFill>
                <a:latin typeface="Roboto Light" panose="02000000000000000000" pitchFamily="2" charset="0"/>
                <a:ea typeface="Roboto Light" panose="02000000000000000000" pitchFamily="2" charset="0"/>
              </a:rPr>
              <a:t>Lorem</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Ipsum</a:t>
            </a:r>
            <a:r>
              <a:rPr lang="en-US" altLang="ja-JP" sz="1350" dirty="0">
                <a:solidFill>
                  <a:schemeClr val="bg1"/>
                </a:solidFill>
                <a:latin typeface="Roboto Light" panose="02000000000000000000" pitchFamily="2" charset="0"/>
                <a:ea typeface="Roboto Light" panose="02000000000000000000" pitchFamily="2" charset="0"/>
              </a:rPr>
              <a:t>, ma la </a:t>
            </a:r>
            <a:r>
              <a:rPr lang="en-US" altLang="ja-JP" sz="1350" dirty="0" err="1">
                <a:solidFill>
                  <a:schemeClr val="bg1"/>
                </a:solidFill>
                <a:latin typeface="Roboto Light" panose="02000000000000000000" pitchFamily="2" charset="0"/>
                <a:ea typeface="Roboto Light" panose="02000000000000000000" pitchFamily="2" charset="0"/>
              </a:rPr>
              <a:t>maggior</a:t>
            </a:r>
            <a:r>
              <a:rPr lang="en-US" altLang="ja-JP" sz="1350" dirty="0">
                <a:solidFill>
                  <a:schemeClr val="bg1"/>
                </a:solidFill>
                <a:latin typeface="Roboto Light" panose="02000000000000000000" pitchFamily="2" charset="0"/>
                <a:ea typeface="Roboto Light" panose="02000000000000000000" pitchFamily="2" charset="0"/>
              </a:rPr>
              <a:t> parte </a:t>
            </a:r>
            <a:r>
              <a:rPr lang="en-US" altLang="ja-JP" sz="1350" dirty="0" err="1">
                <a:solidFill>
                  <a:schemeClr val="bg1"/>
                </a:solidFill>
                <a:latin typeface="Roboto Light" panose="02000000000000000000" pitchFamily="2" charset="0"/>
                <a:ea typeface="Roboto Light" panose="02000000000000000000" pitchFamily="2" charset="0"/>
              </a:rPr>
              <a:t>hanno</a:t>
            </a:r>
            <a:r>
              <a:rPr lang="en-US" altLang="ja-JP" sz="1350" dirty="0">
                <a:solidFill>
                  <a:schemeClr val="bg1"/>
                </a:solidFill>
                <a:latin typeface="Roboto Light" panose="02000000000000000000" pitchFamily="2" charset="0"/>
                <a:ea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1125">
                <a:solidFill>
                  <a:schemeClr val="bg1"/>
                </a:solidFill>
              </a:rPr>
              <a:pPr algn="ctr" eaLnBrk="1">
                <a:lnSpc>
                  <a:spcPct val="100000"/>
                </a:lnSpc>
              </a:pPr>
              <a:t>208</a:t>
            </a:fld>
            <a:endParaRPr lang="en-US" sz="1350">
              <a:solidFill>
                <a:schemeClr val="bg1"/>
              </a:solidFill>
            </a:endParaRPr>
          </a:p>
        </p:txBody>
      </p:sp>
      <p:sp>
        <p:nvSpPr>
          <p:cNvPr id="217092" name="AutoShape 4"/>
          <p:cNvSpPr>
            <a:spLocks/>
          </p:cNvSpPr>
          <p:nvPr/>
        </p:nvSpPr>
        <p:spPr bwMode="auto">
          <a:xfrm>
            <a:off x="9752409" y="4138910"/>
            <a:ext cx="2476203" cy="485775"/>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217093" name="AutoShape 5"/>
          <p:cNvSpPr>
            <a:spLocks/>
          </p:cNvSpPr>
          <p:nvPr/>
        </p:nvSpPr>
        <p:spPr bwMode="auto">
          <a:xfrm>
            <a:off x="11646397" y="3799583"/>
            <a:ext cx="1163538" cy="1164431"/>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217094" name="AutoShape 6"/>
          <p:cNvSpPr>
            <a:spLocks/>
          </p:cNvSpPr>
          <p:nvPr/>
        </p:nvSpPr>
        <p:spPr bwMode="auto">
          <a:xfrm>
            <a:off x="11996441" y="4189810"/>
            <a:ext cx="535781" cy="434876"/>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28575" tIns="28575" rIns="28575" bIns="28575" anchor="ctr"/>
          <a:lstStyle/>
          <a:p>
            <a:endParaRPr lang="id-ID" sz="1350">
              <a:solidFill>
                <a:schemeClr val="bg1"/>
              </a:solidFill>
            </a:endParaRPr>
          </a:p>
        </p:txBody>
      </p:sp>
      <p:sp>
        <p:nvSpPr>
          <p:cNvPr id="217095" name="AutoShape 7"/>
          <p:cNvSpPr>
            <a:spLocks/>
          </p:cNvSpPr>
          <p:nvPr/>
        </p:nvSpPr>
        <p:spPr bwMode="auto">
          <a:xfrm>
            <a:off x="7277100" y="4138910"/>
            <a:ext cx="2475310" cy="485775"/>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sz="1350">
              <a:solidFill>
                <a:schemeClr val="bg1"/>
              </a:solidFill>
            </a:endParaRPr>
          </a:p>
        </p:txBody>
      </p:sp>
      <p:sp>
        <p:nvSpPr>
          <p:cNvPr id="217096" name="AutoShape 8"/>
          <p:cNvSpPr>
            <a:spLocks/>
          </p:cNvSpPr>
          <p:nvPr/>
        </p:nvSpPr>
        <p:spPr bwMode="auto">
          <a:xfrm>
            <a:off x="9170194" y="3799583"/>
            <a:ext cx="1164431" cy="1164431"/>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17097" name="AutoShape 9"/>
          <p:cNvSpPr>
            <a:spLocks/>
          </p:cNvSpPr>
          <p:nvPr/>
        </p:nvSpPr>
        <p:spPr bwMode="auto">
          <a:xfrm>
            <a:off x="4800898" y="4138910"/>
            <a:ext cx="2475310" cy="485775"/>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sz="1350">
              <a:solidFill>
                <a:schemeClr val="bg1"/>
              </a:solidFill>
            </a:endParaRPr>
          </a:p>
        </p:txBody>
      </p:sp>
      <p:sp>
        <p:nvSpPr>
          <p:cNvPr id="217098" name="AutoShape 10"/>
          <p:cNvSpPr>
            <a:spLocks/>
          </p:cNvSpPr>
          <p:nvPr/>
        </p:nvSpPr>
        <p:spPr bwMode="auto">
          <a:xfrm>
            <a:off x="6694885" y="3799583"/>
            <a:ext cx="1163539" cy="1164431"/>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17099" name="AutoShape 11"/>
          <p:cNvSpPr>
            <a:spLocks/>
          </p:cNvSpPr>
          <p:nvPr/>
        </p:nvSpPr>
        <p:spPr bwMode="auto">
          <a:xfrm>
            <a:off x="2324696" y="4138910"/>
            <a:ext cx="2476203" cy="485775"/>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sz="1350">
              <a:solidFill>
                <a:schemeClr val="bg1"/>
              </a:solidFill>
            </a:endParaRPr>
          </a:p>
        </p:txBody>
      </p:sp>
      <p:sp>
        <p:nvSpPr>
          <p:cNvPr id="217100" name="AutoShape 12"/>
          <p:cNvSpPr>
            <a:spLocks/>
          </p:cNvSpPr>
          <p:nvPr/>
        </p:nvSpPr>
        <p:spPr bwMode="auto">
          <a:xfrm>
            <a:off x="4218683" y="3799583"/>
            <a:ext cx="1164431" cy="1164431"/>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17101" name="AutoShape 13"/>
          <p:cNvSpPr>
            <a:spLocks/>
          </p:cNvSpPr>
          <p:nvPr/>
        </p:nvSpPr>
        <p:spPr bwMode="auto">
          <a:xfrm>
            <a:off x="1743373" y="3799583"/>
            <a:ext cx="1163538" cy="1164431"/>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7102" name="AutoShape 14"/>
          <p:cNvSpPr>
            <a:spLocks/>
          </p:cNvSpPr>
          <p:nvPr/>
        </p:nvSpPr>
        <p:spPr bwMode="auto">
          <a:xfrm>
            <a:off x="1850530" y="5500688"/>
            <a:ext cx="94476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Facebook</a:t>
            </a:r>
            <a:endParaRPr lang="en-US" sz="1350">
              <a:solidFill>
                <a:schemeClr val="bg1"/>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359396"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4461571" y="5500688"/>
            <a:ext cx="68937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Dribble</a:t>
            </a:r>
            <a:endParaRPr lang="en-US" sz="1350">
              <a:solidFill>
                <a:schemeClr val="bg1"/>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3841850" y="5920383"/>
            <a:ext cx="1932385"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6911876" y="5500688"/>
            <a:ext cx="7116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Inkedin</a:t>
            </a:r>
            <a:endParaRPr lang="en-US" sz="1350">
              <a:solidFill>
                <a:schemeClr val="bg1"/>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6303764"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9440764" y="5500688"/>
            <a:ext cx="61972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Vimeo</a:t>
            </a:r>
            <a:endParaRPr lang="en-US" sz="1350">
              <a:solidFill>
                <a:schemeClr val="bg1"/>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8787110"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11894642" y="5500688"/>
            <a:ext cx="67865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Twitter</a:t>
            </a:r>
            <a:endParaRPr lang="en-US" sz="1350">
              <a:solidFill>
                <a:schemeClr val="bg1"/>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1269564"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9500592" y="4189810"/>
            <a:ext cx="503635" cy="434876"/>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7113" name="AutoShape 25"/>
          <p:cNvSpPr>
            <a:spLocks/>
          </p:cNvSpPr>
          <p:nvPr/>
        </p:nvSpPr>
        <p:spPr bwMode="auto">
          <a:xfrm>
            <a:off x="4518721" y="4099621"/>
            <a:ext cx="564356" cy="564356"/>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7114" name="AutoShape 26"/>
          <p:cNvSpPr>
            <a:spLocks/>
          </p:cNvSpPr>
          <p:nvPr/>
        </p:nvSpPr>
        <p:spPr bwMode="auto">
          <a:xfrm>
            <a:off x="7027070" y="4086225"/>
            <a:ext cx="481310" cy="472381"/>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17115" name="AutoShape 27"/>
          <p:cNvSpPr>
            <a:spLocks/>
          </p:cNvSpPr>
          <p:nvPr/>
        </p:nvSpPr>
        <p:spPr bwMode="auto">
          <a:xfrm>
            <a:off x="2172891" y="4077296"/>
            <a:ext cx="293787" cy="609898"/>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496914" y="2500313"/>
            <a:ext cx="11559480" cy="5689104"/>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40000"/>
              <a:lumOff val="60000"/>
              <a:alpha val="21568"/>
            </a:schemeClr>
          </a:solidFill>
          <a:ln>
            <a:noFill/>
          </a:ln>
          <a:effectLst/>
          <a:extLst/>
        </p:spPr>
        <p:txBody>
          <a:bodyPr lIns="21431" tIns="21431" rIns="21431" bIns="21431" anchor="ctr"/>
          <a:lstStyle/>
          <a:p>
            <a:endParaRPr lang="id-ID" sz="1350">
              <a:solidFill>
                <a:schemeClr val="bg1"/>
              </a:solidFill>
            </a:endParaRPr>
          </a:p>
        </p:txBody>
      </p:sp>
      <p:sp>
        <p:nvSpPr>
          <p:cNvPr id="218114" name="AutoShape 2"/>
          <p:cNvSpPr>
            <a:spLocks/>
          </p:cNvSpPr>
          <p:nvPr/>
        </p:nvSpPr>
        <p:spPr bwMode="auto">
          <a:xfrm>
            <a:off x="4099024" y="2621756"/>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15" name="AutoShape 3"/>
          <p:cNvSpPr>
            <a:spLocks/>
          </p:cNvSpPr>
          <p:nvPr/>
        </p:nvSpPr>
        <p:spPr bwMode="auto">
          <a:xfrm>
            <a:off x="10285512" y="4230886"/>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16" name="AutoShape 4"/>
          <p:cNvSpPr>
            <a:spLocks/>
          </p:cNvSpPr>
          <p:nvPr/>
        </p:nvSpPr>
        <p:spPr bwMode="auto">
          <a:xfrm>
            <a:off x="11264206" y="5454253"/>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17" name="AutoShape 5"/>
          <p:cNvSpPr>
            <a:spLocks/>
          </p:cNvSpPr>
          <p:nvPr/>
        </p:nvSpPr>
        <p:spPr bwMode="auto">
          <a:xfrm>
            <a:off x="5092006" y="4937225"/>
            <a:ext cx="497384" cy="652760"/>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18" name="AutoShape 6"/>
          <p:cNvSpPr>
            <a:spLocks/>
          </p:cNvSpPr>
          <p:nvPr/>
        </p:nvSpPr>
        <p:spPr bwMode="auto">
          <a:xfrm>
            <a:off x="6692206" y="3432571"/>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19" name="AutoShape 7"/>
          <p:cNvSpPr>
            <a:spLocks/>
          </p:cNvSpPr>
          <p:nvPr/>
        </p:nvSpPr>
        <p:spPr bwMode="auto">
          <a:xfrm>
            <a:off x="8103097" y="3432571"/>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20" name="AutoShape 8"/>
          <p:cNvSpPr>
            <a:spLocks/>
          </p:cNvSpPr>
          <p:nvPr/>
        </p:nvSpPr>
        <p:spPr bwMode="auto">
          <a:xfrm>
            <a:off x="4269582" y="5859662"/>
            <a:ext cx="497384" cy="652760"/>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21" name="AutoShape 9"/>
          <p:cNvSpPr>
            <a:spLocks/>
          </p:cNvSpPr>
          <p:nvPr/>
        </p:nvSpPr>
        <p:spPr bwMode="auto">
          <a:xfrm>
            <a:off x="3378399" y="4016573"/>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22" name="AutoShape 10"/>
          <p:cNvSpPr>
            <a:spLocks/>
          </p:cNvSpPr>
          <p:nvPr/>
        </p:nvSpPr>
        <p:spPr bwMode="auto">
          <a:xfrm>
            <a:off x="9512202" y="3066454"/>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18123" name="AutoShape 11"/>
          <p:cNvSpPr>
            <a:spLocks/>
          </p:cNvSpPr>
          <p:nvPr/>
        </p:nvSpPr>
        <p:spPr bwMode="auto">
          <a:xfrm>
            <a:off x="7313712" y="5232796"/>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grpSp>
        <p:nvGrpSpPr>
          <p:cNvPr id="221196" name="Group 12"/>
          <p:cNvGrpSpPr>
            <a:grpSpLocks/>
          </p:cNvGrpSpPr>
          <p:nvPr/>
        </p:nvGrpSpPr>
        <p:grpSpPr bwMode="auto">
          <a:xfrm>
            <a:off x="3327500" y="4706839"/>
            <a:ext cx="599182" cy="638473"/>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197" name="Group 29"/>
          <p:cNvGrpSpPr>
            <a:grpSpLocks/>
          </p:cNvGrpSpPr>
          <p:nvPr/>
        </p:nvGrpSpPr>
        <p:grpSpPr bwMode="auto">
          <a:xfrm>
            <a:off x="5050036" y="5748933"/>
            <a:ext cx="617935" cy="677764"/>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198" name="Group 40"/>
          <p:cNvGrpSpPr>
            <a:grpSpLocks/>
          </p:cNvGrpSpPr>
          <p:nvPr/>
        </p:nvGrpSpPr>
        <p:grpSpPr bwMode="auto">
          <a:xfrm>
            <a:off x="4213325" y="6582966"/>
            <a:ext cx="598289" cy="638473"/>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199" name="Group 57"/>
          <p:cNvGrpSpPr>
            <a:grpSpLocks/>
          </p:cNvGrpSpPr>
          <p:nvPr/>
        </p:nvGrpSpPr>
        <p:grpSpPr bwMode="auto">
          <a:xfrm>
            <a:off x="8040589" y="4179987"/>
            <a:ext cx="617935" cy="677763"/>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0" name="Group 68"/>
          <p:cNvGrpSpPr>
            <a:grpSpLocks/>
          </p:cNvGrpSpPr>
          <p:nvPr/>
        </p:nvGrpSpPr>
        <p:grpSpPr bwMode="auto">
          <a:xfrm>
            <a:off x="4038304" y="3338810"/>
            <a:ext cx="618827" cy="677763"/>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1" name="Group 79"/>
          <p:cNvGrpSpPr>
            <a:grpSpLocks/>
          </p:cNvGrpSpPr>
          <p:nvPr/>
        </p:nvGrpSpPr>
        <p:grpSpPr bwMode="auto">
          <a:xfrm>
            <a:off x="6641306" y="4199633"/>
            <a:ext cx="599183" cy="638473"/>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2" name="Group 96"/>
          <p:cNvGrpSpPr>
            <a:grpSpLocks/>
          </p:cNvGrpSpPr>
          <p:nvPr/>
        </p:nvGrpSpPr>
        <p:grpSpPr bwMode="auto">
          <a:xfrm>
            <a:off x="7263706" y="5975748"/>
            <a:ext cx="598289" cy="638473"/>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3" name="Group 113"/>
          <p:cNvGrpSpPr>
            <a:grpSpLocks/>
          </p:cNvGrpSpPr>
          <p:nvPr/>
        </p:nvGrpSpPr>
        <p:grpSpPr bwMode="auto">
          <a:xfrm>
            <a:off x="10272118" y="5023843"/>
            <a:ext cx="598289" cy="638473"/>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4" name="Group 130"/>
          <p:cNvGrpSpPr>
            <a:grpSpLocks/>
          </p:cNvGrpSpPr>
          <p:nvPr/>
        </p:nvGrpSpPr>
        <p:grpSpPr bwMode="auto">
          <a:xfrm>
            <a:off x="9459516" y="3772793"/>
            <a:ext cx="617935" cy="676871"/>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grpSp>
        <p:nvGrpSpPr>
          <p:cNvPr id="221205" name="Group 141"/>
          <p:cNvGrpSpPr>
            <a:grpSpLocks/>
          </p:cNvGrpSpPr>
          <p:nvPr/>
        </p:nvGrpSpPr>
        <p:grpSpPr bwMode="auto">
          <a:xfrm>
            <a:off x="11216878" y="6201668"/>
            <a:ext cx="617935" cy="677763"/>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218264" name="AutoShape 152"/>
          <p:cNvSpPr>
            <a:spLocks/>
          </p:cNvSpPr>
          <p:nvPr/>
        </p:nvSpPr>
        <p:spPr bwMode="auto">
          <a:xfrm>
            <a:off x="5268814" y="5068491"/>
            <a:ext cx="141982" cy="287536"/>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65" name="AutoShape 153"/>
          <p:cNvSpPr>
            <a:spLocks/>
          </p:cNvSpPr>
          <p:nvPr/>
        </p:nvSpPr>
        <p:spPr bwMode="auto">
          <a:xfrm>
            <a:off x="4213324" y="2757488"/>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66" name="AutoShape 154"/>
          <p:cNvSpPr>
            <a:spLocks/>
          </p:cNvSpPr>
          <p:nvPr/>
        </p:nvSpPr>
        <p:spPr bwMode="auto">
          <a:xfrm>
            <a:off x="3535561" y="4115694"/>
            <a:ext cx="178594" cy="287536"/>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67" name="AutoShape 155"/>
          <p:cNvSpPr>
            <a:spLocks/>
          </p:cNvSpPr>
          <p:nvPr/>
        </p:nvSpPr>
        <p:spPr bwMode="auto">
          <a:xfrm>
            <a:off x="8272762" y="3544194"/>
            <a:ext cx="141089" cy="287536"/>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68" name="AutoShape 156"/>
          <p:cNvSpPr>
            <a:spLocks/>
          </p:cNvSpPr>
          <p:nvPr/>
        </p:nvSpPr>
        <p:spPr bwMode="auto">
          <a:xfrm>
            <a:off x="6806506" y="3574555"/>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69" name="AutoShape 157"/>
          <p:cNvSpPr>
            <a:spLocks/>
          </p:cNvSpPr>
          <p:nvPr/>
        </p:nvSpPr>
        <p:spPr bwMode="auto">
          <a:xfrm>
            <a:off x="7461945" y="5364957"/>
            <a:ext cx="178594" cy="287536"/>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70" name="AutoShape 158"/>
          <p:cNvSpPr>
            <a:spLocks/>
          </p:cNvSpPr>
          <p:nvPr/>
        </p:nvSpPr>
        <p:spPr bwMode="auto">
          <a:xfrm>
            <a:off x="11440121" y="5538193"/>
            <a:ext cx="177701" cy="287536"/>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71" name="AutoShape 159"/>
          <p:cNvSpPr>
            <a:spLocks/>
          </p:cNvSpPr>
          <p:nvPr/>
        </p:nvSpPr>
        <p:spPr bwMode="auto">
          <a:xfrm>
            <a:off x="4377631" y="6007001"/>
            <a:ext cx="269677" cy="205383"/>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72" name="AutoShape 160"/>
          <p:cNvSpPr>
            <a:spLocks/>
          </p:cNvSpPr>
          <p:nvPr/>
        </p:nvSpPr>
        <p:spPr bwMode="auto">
          <a:xfrm>
            <a:off x="10399812" y="4340722"/>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218273" name="AutoShape 161"/>
          <p:cNvSpPr>
            <a:spLocks/>
          </p:cNvSpPr>
          <p:nvPr/>
        </p:nvSpPr>
        <p:spPr bwMode="auto">
          <a:xfrm>
            <a:off x="9689902" y="3143251"/>
            <a:ext cx="141983" cy="287536"/>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28575" tIns="28575" rIns="28575" bIns="28575" anchor="ctr"/>
          <a:lstStyle/>
          <a:p>
            <a:endParaRPr lang="id-ID" sz="1350">
              <a:solidFill>
                <a:schemeClr val="bg1"/>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1125">
                <a:solidFill>
                  <a:schemeClr val="bg1"/>
                </a:solidFill>
              </a:rPr>
              <a:pPr algn="ctr" eaLnBrk="1">
                <a:lnSpc>
                  <a:spcPct val="100000"/>
                </a:lnSpc>
              </a:pPr>
              <a:t>21</a:t>
            </a:fld>
            <a:endParaRPr lang="en-US" sz="1350">
              <a:solidFill>
                <a:schemeClr val="bg1"/>
              </a:solidFill>
            </a:endParaRPr>
          </a:p>
        </p:txBody>
      </p:sp>
      <p:sp>
        <p:nvSpPr>
          <p:cNvPr id="25604" name="AutoShape 4"/>
          <p:cNvSpPr>
            <a:spLocks/>
          </p:cNvSpPr>
          <p:nvPr/>
        </p:nvSpPr>
        <p:spPr bwMode="auto">
          <a:xfrm>
            <a:off x="1656756" y="3735289"/>
            <a:ext cx="1123979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varius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vehicula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placerat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nisi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luctus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tellus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imperdietid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sem. Integer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commodo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pharetra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dui 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congue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Vivamus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imperdiet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1656754" y="3257550"/>
            <a:ext cx="3576341"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err="1">
                <a:solidFill>
                  <a:schemeClr val="bg1"/>
                </a:solidFill>
                <a:latin typeface="Roboto" charset="0"/>
                <a:ea typeface="ＭＳ Ｐゴシック" charset="0"/>
                <a:cs typeface="Roboto" charset="0"/>
                <a:sym typeface="Roboto" charset="0"/>
              </a:rPr>
              <a:t>Lorem</a:t>
            </a:r>
            <a:r>
              <a:rPr lang="en-US" sz="1688" dirty="0">
                <a:solidFill>
                  <a:schemeClr val="bg1"/>
                </a:solidFill>
                <a:latin typeface="Roboto" charset="0"/>
                <a:ea typeface="ＭＳ Ｐゴシック" charset="0"/>
                <a:cs typeface="Roboto" charset="0"/>
                <a:sym typeface="Roboto" charset="0"/>
              </a:rPr>
              <a:t> </a:t>
            </a:r>
            <a:r>
              <a:rPr lang="en-US" sz="1688" dirty="0" err="1">
                <a:solidFill>
                  <a:schemeClr val="bg1"/>
                </a:solidFill>
                <a:latin typeface="Roboto" charset="0"/>
                <a:ea typeface="ＭＳ Ｐゴシック" charset="0"/>
                <a:cs typeface="Roboto" charset="0"/>
                <a:sym typeface="Roboto" charset="0"/>
              </a:rPr>
              <a:t>ipsum</a:t>
            </a:r>
            <a:r>
              <a:rPr lang="en-US" sz="1688" dirty="0">
                <a:solidFill>
                  <a:schemeClr val="bg1"/>
                </a:solidFill>
                <a:latin typeface="Roboto" charset="0"/>
                <a:ea typeface="ＭＳ Ｐゴシック" charset="0"/>
                <a:cs typeface="Roboto" charset="0"/>
                <a:sym typeface="Roboto" charset="0"/>
              </a:rPr>
              <a:t> dolor </a:t>
            </a:r>
            <a:r>
              <a:rPr lang="en-US" sz="1688" dirty="0" err="1">
                <a:solidFill>
                  <a:schemeClr val="bg1"/>
                </a:solidFill>
                <a:latin typeface="Roboto" charset="0"/>
                <a:ea typeface="ＭＳ Ｐゴシック" charset="0"/>
                <a:cs typeface="Roboto" charset="0"/>
                <a:sym typeface="Roboto" charset="0"/>
              </a:rPr>
              <a:t>si</a:t>
            </a:r>
            <a:r>
              <a:rPr lang="en-US" sz="1688" dirty="0">
                <a:solidFill>
                  <a:schemeClr val="bg1"/>
                </a:solidFill>
                <a:latin typeface="Roboto" charset="0"/>
                <a:ea typeface="ＭＳ Ｐゴシック" charset="0"/>
                <a:cs typeface="Roboto" charset="0"/>
                <a:sym typeface="Roboto" charset="0"/>
              </a:rPr>
              <a:t> </a:t>
            </a:r>
            <a:r>
              <a:rPr lang="en-US" sz="1688" dirty="0" err="1">
                <a:solidFill>
                  <a:schemeClr val="bg1"/>
                </a:solidFill>
                <a:latin typeface="Roboto" charset="0"/>
                <a:ea typeface="ＭＳ Ｐゴシック" charset="0"/>
                <a:cs typeface="Roboto" charset="0"/>
                <a:sym typeface="Roboto" charset="0"/>
              </a:rPr>
              <a:t>amet</a:t>
            </a:r>
            <a:endParaRPr lang="en-US" sz="1350" dirty="0">
              <a:solidFill>
                <a:schemeClr val="bg1"/>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1656756" y="5000626"/>
            <a:ext cx="11239798"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1656754" y="4522888"/>
            <a:ext cx="3576341"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Devour cinemo La veibe</a:t>
            </a:r>
            <a:endParaRPr lang="en-US" sz="1350">
              <a:solidFill>
                <a:schemeClr val="bg1"/>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1656756" y="6265963"/>
            <a:ext cx="11239798"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1656754" y="5788225"/>
            <a:ext cx="3576341"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Nulla Varius auge</a:t>
            </a:r>
            <a:endParaRPr lang="en-US" sz="1350">
              <a:solidFill>
                <a:schemeClr val="bg1"/>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1656756" y="7532193"/>
            <a:ext cx="1123979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1656754" y="7054454"/>
            <a:ext cx="3576341"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Suspendied imprente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24714" y="0"/>
            <a:ext cx="14603628"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219148" name="AutoShape 12"/>
          <p:cNvSpPr>
            <a:spLocks/>
          </p:cNvSpPr>
          <p:nvPr/>
        </p:nvSpPr>
        <p:spPr bwMode="auto">
          <a:xfrm>
            <a:off x="11008817" y="4578252"/>
            <a:ext cx="214669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rgbClr val="FFFFFF"/>
                </a:solidFill>
                <a:latin typeface="Roboto" charset="0"/>
                <a:ea typeface="ＭＳ Ｐゴシック" charset="0"/>
                <a:cs typeface="Roboto" charset="0"/>
                <a:sym typeface="Roboto" charset="0"/>
              </a:rPr>
              <a:t>Contact Us</a:t>
            </a:r>
            <a:endParaRPr lang="en-US" sz="1350"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9170194" y="5389960"/>
            <a:ext cx="3985320"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12069664" y="3245941"/>
            <a:ext cx="1071563" cy="1071563"/>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219151" name="AutoShape 15"/>
          <p:cNvSpPr>
            <a:spLocks/>
          </p:cNvSpPr>
          <p:nvPr/>
        </p:nvSpPr>
        <p:spPr bwMode="auto">
          <a:xfrm rot="-5400000">
            <a:off x="12323267" y="3499546"/>
            <a:ext cx="564356" cy="564356"/>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sz="1350"/>
          </a:p>
        </p:txBody>
      </p:sp>
      <p:sp>
        <p:nvSpPr>
          <p:cNvPr id="20" name="AutoShape 5"/>
          <p:cNvSpPr>
            <a:spLocks/>
          </p:cNvSpPr>
          <p:nvPr/>
        </p:nvSpPr>
        <p:spPr bwMode="auto">
          <a:xfrm>
            <a:off x="12195973" y="958691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28575" tIns="28575" rIns="28575" bIns="28575" anchor="ctr"/>
          <a:lstStyle/>
          <a:p>
            <a:endParaRPr lang="id-ID" sz="1350"/>
          </a:p>
        </p:txBody>
      </p:sp>
      <p:sp>
        <p:nvSpPr>
          <p:cNvPr id="21" name="AutoShape 6"/>
          <p:cNvSpPr>
            <a:spLocks/>
          </p:cNvSpPr>
          <p:nvPr/>
        </p:nvSpPr>
        <p:spPr bwMode="auto">
          <a:xfrm>
            <a:off x="1054894" y="985569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4855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5569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5569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5569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5569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5569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CONTACT US</a:t>
            </a:r>
            <a:endParaRPr lang="en-US" sz="1350" b="1" dirty="0">
              <a:solidFill>
                <a:schemeClr val="tx2"/>
              </a:solidFill>
              <a:latin typeface="Roboto" charset="0"/>
              <a:ea typeface="ＭＳ Ｐゴシック" charset="0"/>
              <a:cs typeface="Roboto" charset="0"/>
              <a:sym typeface="Roboto" charset="0"/>
            </a:endParaRPr>
          </a:p>
        </p:txBody>
      </p:sp>
      <p:sp>
        <p:nvSpPr>
          <p:cNvPr id="16" name="Line 13"/>
          <p:cNvSpPr>
            <a:spLocks noChangeShapeType="1"/>
          </p:cNvSpPr>
          <p:nvPr/>
        </p:nvSpPr>
        <p:spPr bwMode="auto">
          <a:xfrm flipV="1">
            <a:off x="-18708" y="9603620"/>
            <a:ext cx="14568616" cy="0"/>
          </a:xfrm>
          <a:prstGeom prst="line">
            <a:avLst/>
          </a:prstGeom>
          <a:noFill/>
          <a:ln w="381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6683277" y="3665638"/>
            <a:ext cx="6899969" cy="4244280"/>
            <a:chOff x="-1" y="0"/>
            <a:chExt cx="12265679" cy="7545988"/>
          </a:xfrm>
          <a:solidFill>
            <a:schemeClr val="bg1"/>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220260" name="AutoShape 100"/>
          <p:cNvSpPr>
            <a:spLocks/>
          </p:cNvSpPr>
          <p:nvPr/>
        </p:nvSpPr>
        <p:spPr bwMode="auto">
          <a:xfrm>
            <a:off x="1319212" y="3200400"/>
            <a:ext cx="63311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London</a:t>
            </a:r>
            <a:endParaRPr lang="en-US" sz="1350">
              <a:solidFill>
                <a:schemeClr val="bg1"/>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2425602" y="3203972"/>
            <a:ext cx="3784402"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North boulevard street 5B, Somewhere, PL</a:t>
            </a:r>
          </a:p>
          <a:p>
            <a:pPr>
              <a:defRPr/>
            </a:pPr>
            <a:r>
              <a:rPr lang="en-US" sz="1350" dirty="0">
                <a:solidFill>
                  <a:schemeClr val="bg1"/>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2425602" y="3771900"/>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2425602" y="4102298"/>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319213" y="4789885"/>
            <a:ext cx="794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New York</a:t>
            </a:r>
            <a:endParaRPr lang="en-US" sz="1350">
              <a:solidFill>
                <a:schemeClr val="bg1"/>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2425602" y="4792564"/>
            <a:ext cx="3784402"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North boulevard street 5B, Somewhere, PL</a:t>
            </a:r>
          </a:p>
          <a:p>
            <a:pPr>
              <a:defRPr/>
            </a:pPr>
            <a:r>
              <a:rPr lang="en-US" sz="1350">
                <a:solidFill>
                  <a:schemeClr val="bg1"/>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2425602" y="5360492"/>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2425602" y="5690891"/>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319213" y="6378476"/>
            <a:ext cx="64204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Jakarta</a:t>
            </a:r>
            <a:endParaRPr lang="en-US" sz="1350">
              <a:solidFill>
                <a:schemeClr val="bg1"/>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2425602" y="6381155"/>
            <a:ext cx="3784402"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North boulevard street 5B, Somewhere, PL</a:t>
            </a:r>
          </a:p>
          <a:p>
            <a:pPr>
              <a:defRPr/>
            </a:pPr>
            <a:r>
              <a:rPr lang="en-US" sz="1350">
                <a:solidFill>
                  <a:schemeClr val="bg1"/>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2425602" y="6949976"/>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2425602" y="7279481"/>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9273778" y="4000500"/>
            <a:ext cx="866180" cy="533996"/>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20273" name="AutoShape 113"/>
          <p:cNvSpPr>
            <a:spLocks/>
          </p:cNvSpPr>
          <p:nvPr/>
        </p:nvSpPr>
        <p:spPr bwMode="auto">
          <a:xfrm>
            <a:off x="6683277" y="4733627"/>
            <a:ext cx="1075135" cy="1802904"/>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20274" name="AutoShape 114"/>
          <p:cNvSpPr>
            <a:spLocks/>
          </p:cNvSpPr>
          <p:nvPr/>
        </p:nvSpPr>
        <p:spPr bwMode="auto">
          <a:xfrm>
            <a:off x="11424046" y="6908006"/>
            <a:ext cx="1204616" cy="9144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20275" name="AutoShape 115"/>
          <p:cNvSpPr>
            <a:spLocks/>
          </p:cNvSpPr>
          <p:nvPr/>
        </p:nvSpPr>
        <p:spPr bwMode="auto">
          <a:xfrm>
            <a:off x="10398026" y="6077546"/>
            <a:ext cx="659904" cy="610791"/>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20276" name="AutoShape 116"/>
          <p:cNvSpPr>
            <a:spLocks/>
          </p:cNvSpPr>
          <p:nvPr/>
        </p:nvSpPr>
        <p:spPr bwMode="auto">
          <a:xfrm>
            <a:off x="12181285" y="4342508"/>
            <a:ext cx="791171" cy="709017"/>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7" name="Footer Placeholder 6"/>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21"/>
          </p:nvPr>
        </p:nvSpPr>
        <p:spPr/>
      </p:sp>
      <p:sp>
        <p:nvSpPr>
          <p:cNvPr id="14" name="Picture Placeholder 13"/>
          <p:cNvSpPr>
            <a:spLocks noGrp="1"/>
          </p:cNvSpPr>
          <p:nvPr>
            <p:ph type="pic" sz="quarter" idx="22"/>
          </p:nvPr>
        </p:nvSpPr>
        <p:spPr/>
      </p:sp>
      <p:sp>
        <p:nvSpPr>
          <p:cNvPr id="15" name="Picture Placeholder 14"/>
          <p:cNvSpPr>
            <a:spLocks noGrp="1"/>
          </p:cNvSpPr>
          <p:nvPr>
            <p:ph type="pic" sz="quarter" idx="23"/>
          </p:nvPr>
        </p:nvSpPr>
        <p:spPr/>
      </p:sp>
      <p:sp>
        <p:nvSpPr>
          <p:cNvPr id="16" name="Picture Placeholder 15"/>
          <p:cNvSpPr>
            <a:spLocks noGrp="1"/>
          </p:cNvSpPr>
          <p:nvPr>
            <p:ph type="pic" sz="quarter" idx="24"/>
          </p:nvPr>
        </p:nvSpPr>
        <p:spPr/>
      </p:sp>
      <p:sp>
        <p:nvSpPr>
          <p:cNvPr id="17" name="Picture Placeholder 16"/>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3375720" y="7529718"/>
            <a:ext cx="200471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Jonathan Davis</a:t>
            </a:r>
            <a:endParaRPr lang="en-US" sz="1350">
              <a:solidFill>
                <a:schemeClr val="bg1"/>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2972363" y="7957449"/>
            <a:ext cx="2806071" cy="20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3716834" y="8229805"/>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6651 554 1562</a:t>
            </a:r>
            <a:endParaRPr lang="en-US" sz="1350">
              <a:solidFill>
                <a:schemeClr val="bg1"/>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6101578" y="7529718"/>
            <a:ext cx="2350154"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2250" dirty="0" err="1">
                <a:solidFill>
                  <a:schemeClr val="bg1"/>
                </a:solidFill>
              </a:rPr>
              <a:t>Miro</a:t>
            </a:r>
            <a:r>
              <a:rPr lang="en-US" sz="2250" dirty="0">
                <a:solidFill>
                  <a:schemeClr val="bg1"/>
                </a:solidFill>
              </a:rPr>
              <a:t> </a:t>
            </a:r>
            <a:r>
              <a:rPr lang="en-US" sz="2250" dirty="0" err="1">
                <a:solidFill>
                  <a:schemeClr val="bg1"/>
                </a:solidFill>
              </a:rPr>
              <a:t>Kalt</a:t>
            </a:r>
            <a:r>
              <a:rPr lang="ja-JP" altLang="en-US" sz="2250" dirty="0">
                <a:solidFill>
                  <a:schemeClr val="bg1"/>
                </a:solidFill>
              </a:rPr>
              <a:t>’</a:t>
            </a:r>
            <a:r>
              <a:rPr lang="en-US" altLang="ja-JP" sz="2250" dirty="0">
                <a:solidFill>
                  <a:schemeClr val="bg1"/>
                </a:solidFill>
              </a:rPr>
              <a:t>z</a:t>
            </a:r>
            <a:endParaRPr lang="en-US" sz="1350" dirty="0">
              <a:solidFill>
                <a:schemeClr val="bg1"/>
              </a:solidFill>
            </a:endParaRPr>
          </a:p>
        </p:txBody>
      </p:sp>
      <p:sp>
        <p:nvSpPr>
          <p:cNvPr id="221196" name="AutoShape 12"/>
          <p:cNvSpPr>
            <a:spLocks/>
          </p:cNvSpPr>
          <p:nvPr/>
        </p:nvSpPr>
        <p:spPr bwMode="auto">
          <a:xfrm>
            <a:off x="5899055" y="7886905"/>
            <a:ext cx="275519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6617197" y="8229805"/>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0722 009 4500</a:t>
            </a:r>
            <a:endParaRPr lang="en-US" sz="1350">
              <a:solidFill>
                <a:schemeClr val="bg1"/>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9200555" y="7529718"/>
            <a:ext cx="195470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Simone Adams</a:t>
            </a:r>
            <a:endParaRPr lang="en-US" sz="1350">
              <a:solidFill>
                <a:schemeClr val="bg1"/>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8782646" y="7944055"/>
            <a:ext cx="27905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9519346" y="8229805"/>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1234 567 0054</a:t>
            </a:r>
            <a:endParaRPr lang="en-US" sz="1350">
              <a:solidFill>
                <a:schemeClr val="bg1"/>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0680204" y="2267249"/>
            <a:ext cx="892969" cy="893861"/>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12357" y="5423892"/>
            <a:ext cx="14604874" cy="4863108"/>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22209" name="AutoShape 1"/>
          <p:cNvSpPr>
            <a:spLocks/>
          </p:cNvSpPr>
          <p:nvPr/>
        </p:nvSpPr>
        <p:spPr bwMode="auto">
          <a:xfrm>
            <a:off x="-12357" y="5427361"/>
            <a:ext cx="14578022" cy="4863107"/>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222211" name="AutoShape 3"/>
          <p:cNvSpPr>
            <a:spLocks/>
          </p:cNvSpPr>
          <p:nvPr/>
        </p:nvSpPr>
        <p:spPr bwMode="auto">
          <a:xfrm>
            <a:off x="4169569" y="7435751"/>
            <a:ext cx="347366" cy="283071"/>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2" name="AutoShape 4"/>
          <p:cNvSpPr>
            <a:spLocks/>
          </p:cNvSpPr>
          <p:nvPr/>
        </p:nvSpPr>
        <p:spPr bwMode="auto">
          <a:xfrm>
            <a:off x="11274922" y="7434859"/>
            <a:ext cx="326827" cy="283964"/>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3" name="AutoShape 5"/>
          <p:cNvSpPr>
            <a:spLocks/>
          </p:cNvSpPr>
          <p:nvPr/>
        </p:nvSpPr>
        <p:spPr bwMode="auto">
          <a:xfrm>
            <a:off x="1480840" y="7435751"/>
            <a:ext cx="145554" cy="283071"/>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p>
        </p:txBody>
      </p:sp>
      <p:sp>
        <p:nvSpPr>
          <p:cNvPr id="222214" name="AutoShape 6"/>
          <p:cNvSpPr>
            <a:spLocks/>
          </p:cNvSpPr>
          <p:nvPr/>
        </p:nvSpPr>
        <p:spPr bwMode="auto">
          <a:xfrm>
            <a:off x="8841582" y="7434858"/>
            <a:ext cx="283964" cy="283072"/>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5" name="AutoShape 7"/>
          <p:cNvSpPr>
            <a:spLocks/>
          </p:cNvSpPr>
          <p:nvPr/>
        </p:nvSpPr>
        <p:spPr bwMode="auto">
          <a:xfrm>
            <a:off x="6495753" y="7435751"/>
            <a:ext cx="197346" cy="283071"/>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p>
        </p:txBody>
      </p:sp>
      <p:sp>
        <p:nvSpPr>
          <p:cNvPr id="222216" name="AutoShape 8"/>
          <p:cNvSpPr>
            <a:spLocks/>
          </p:cNvSpPr>
          <p:nvPr/>
        </p:nvSpPr>
        <p:spPr bwMode="auto">
          <a:xfrm>
            <a:off x="1769269" y="7451825"/>
            <a:ext cx="215116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facebook.com/homepage</a:t>
            </a:r>
            <a:endParaRPr lang="en-US" sz="1350">
              <a:latin typeface="Roboto" charset="0"/>
              <a:ea typeface="ＭＳ Ｐゴシック" charset="0"/>
              <a:cs typeface="Roboto" charset="0"/>
              <a:sym typeface="Roboto" charset="0"/>
            </a:endParaRPr>
          </a:p>
        </p:txBody>
      </p:sp>
      <p:sp>
        <p:nvSpPr>
          <p:cNvPr id="222217" name="AutoShape 9"/>
          <p:cNvSpPr>
            <a:spLocks/>
          </p:cNvSpPr>
          <p:nvPr/>
        </p:nvSpPr>
        <p:spPr bwMode="auto">
          <a:xfrm>
            <a:off x="4671417"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18" name="AutoShape 10"/>
          <p:cNvSpPr>
            <a:spLocks/>
          </p:cNvSpPr>
          <p:nvPr/>
        </p:nvSpPr>
        <p:spPr bwMode="auto">
          <a:xfrm>
            <a:off x="6856512"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19" name="AutoShape 11"/>
          <p:cNvSpPr>
            <a:spLocks/>
          </p:cNvSpPr>
          <p:nvPr/>
        </p:nvSpPr>
        <p:spPr bwMode="auto">
          <a:xfrm>
            <a:off x="9279136"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20" name="AutoShape 12"/>
          <p:cNvSpPr>
            <a:spLocks/>
          </p:cNvSpPr>
          <p:nvPr/>
        </p:nvSpPr>
        <p:spPr bwMode="auto">
          <a:xfrm>
            <a:off x="11745515"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21" name="AutoShape 13"/>
          <p:cNvSpPr>
            <a:spLocks/>
          </p:cNvSpPr>
          <p:nvPr/>
        </p:nvSpPr>
        <p:spPr bwMode="auto">
          <a:xfrm>
            <a:off x="3216772"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sz="1350"/>
          </a:p>
        </p:txBody>
      </p:sp>
      <p:sp>
        <p:nvSpPr>
          <p:cNvPr id="222222" name="AutoShape 14"/>
          <p:cNvSpPr>
            <a:spLocks/>
          </p:cNvSpPr>
          <p:nvPr/>
        </p:nvSpPr>
        <p:spPr bwMode="auto">
          <a:xfrm>
            <a:off x="4730354"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sz="1350"/>
          </a:p>
        </p:txBody>
      </p:sp>
      <p:sp>
        <p:nvSpPr>
          <p:cNvPr id="222223" name="AutoShape 15"/>
          <p:cNvSpPr>
            <a:spLocks/>
          </p:cNvSpPr>
          <p:nvPr/>
        </p:nvSpPr>
        <p:spPr bwMode="auto">
          <a:xfrm>
            <a:off x="6243043"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sz="1350"/>
          </a:p>
        </p:txBody>
      </p:sp>
      <p:sp>
        <p:nvSpPr>
          <p:cNvPr id="222224" name="AutoShape 16"/>
          <p:cNvSpPr>
            <a:spLocks/>
          </p:cNvSpPr>
          <p:nvPr/>
        </p:nvSpPr>
        <p:spPr bwMode="auto">
          <a:xfrm>
            <a:off x="7863781"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sz="1350"/>
          </a:p>
        </p:txBody>
      </p:sp>
      <p:sp>
        <p:nvSpPr>
          <p:cNvPr id="222225" name="AutoShape 17"/>
          <p:cNvSpPr>
            <a:spLocks/>
          </p:cNvSpPr>
          <p:nvPr/>
        </p:nvSpPr>
        <p:spPr bwMode="auto">
          <a:xfrm>
            <a:off x="9473804"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sz="1350"/>
          </a:p>
        </p:txBody>
      </p:sp>
      <p:sp>
        <p:nvSpPr>
          <p:cNvPr id="222226" name="AutoShape 18"/>
          <p:cNvSpPr>
            <a:spLocks/>
          </p:cNvSpPr>
          <p:nvPr/>
        </p:nvSpPr>
        <p:spPr bwMode="auto">
          <a:xfrm>
            <a:off x="4006156" y="5192614"/>
            <a:ext cx="237530" cy="463451"/>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28575" tIns="28575" rIns="28575" bIns="28575" anchor="ctr"/>
          <a:lstStyle/>
          <a:p>
            <a:endParaRPr lang="id-ID" sz="1350"/>
          </a:p>
        </p:txBody>
      </p:sp>
      <p:sp>
        <p:nvSpPr>
          <p:cNvPr id="222227" name="AutoShape 19"/>
          <p:cNvSpPr>
            <a:spLocks/>
          </p:cNvSpPr>
          <p:nvPr/>
        </p:nvSpPr>
        <p:spPr bwMode="auto">
          <a:xfrm>
            <a:off x="5455444" y="5242620"/>
            <a:ext cx="445592" cy="363438"/>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28575" tIns="28575" rIns="28575" bIns="28575" anchor="ctr"/>
          <a:lstStyle/>
          <a:p>
            <a:endParaRPr lang="id-ID" sz="1350"/>
          </a:p>
        </p:txBody>
      </p:sp>
      <p:sp>
        <p:nvSpPr>
          <p:cNvPr id="222228" name="AutoShape 20"/>
          <p:cNvSpPr>
            <a:spLocks/>
          </p:cNvSpPr>
          <p:nvPr/>
        </p:nvSpPr>
        <p:spPr bwMode="auto">
          <a:xfrm>
            <a:off x="7026176" y="5224761"/>
            <a:ext cx="258068" cy="370582"/>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28575" tIns="28575" rIns="28575" bIns="28575" anchor="ctr"/>
          <a:lstStyle/>
          <a:p>
            <a:endParaRPr lang="id-ID" sz="1350"/>
          </a:p>
        </p:txBody>
      </p:sp>
      <p:sp>
        <p:nvSpPr>
          <p:cNvPr id="222229" name="AutoShape 21"/>
          <p:cNvSpPr>
            <a:spLocks/>
          </p:cNvSpPr>
          <p:nvPr/>
        </p:nvSpPr>
        <p:spPr bwMode="auto">
          <a:xfrm>
            <a:off x="8620125" y="5243513"/>
            <a:ext cx="362546" cy="361653"/>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28575" tIns="28575" rIns="28575" bIns="28575" anchor="ctr"/>
          <a:lstStyle/>
          <a:p>
            <a:endParaRPr lang="id-ID" sz="1350"/>
          </a:p>
        </p:txBody>
      </p:sp>
      <p:sp>
        <p:nvSpPr>
          <p:cNvPr id="222230" name="AutoShape 22"/>
          <p:cNvSpPr>
            <a:spLocks/>
          </p:cNvSpPr>
          <p:nvPr/>
        </p:nvSpPr>
        <p:spPr bwMode="auto">
          <a:xfrm>
            <a:off x="10232827" y="5245299"/>
            <a:ext cx="412552" cy="358081"/>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28575" tIns="28575" rIns="28575" bIns="28575" anchor="ctr"/>
          <a:lstStyle/>
          <a:p>
            <a:endParaRPr lang="id-ID" sz="1350"/>
          </a:p>
        </p:txBody>
      </p:sp>
      <p:sp>
        <p:nvSpPr>
          <p:cNvPr id="222231" name="AutoShape 23"/>
          <p:cNvSpPr>
            <a:spLocks/>
          </p:cNvSpPr>
          <p:nvPr/>
        </p:nvSpPr>
        <p:spPr bwMode="auto">
          <a:xfrm>
            <a:off x="3983831" y="2311897"/>
            <a:ext cx="658564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Connect With Our Media Social</a:t>
            </a:r>
            <a:endParaRPr lang="en-US" sz="1350">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2580085" y="3048596"/>
            <a:ext cx="9414570"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12357" y="0"/>
            <a:ext cx="14578914"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223235" name="AutoShape 3"/>
          <p:cNvSpPr>
            <a:spLocks/>
          </p:cNvSpPr>
          <p:nvPr/>
        </p:nvSpPr>
        <p:spPr bwMode="auto">
          <a:xfrm>
            <a:off x="7328893" y="4924723"/>
            <a:ext cx="32695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bg1"/>
                </a:solidFill>
                <a:latin typeface="Roboto" charset="0"/>
                <a:ea typeface="ＭＳ Ｐゴシック" charset="0"/>
                <a:cs typeface="Roboto" charset="0"/>
                <a:sym typeface="Roboto" charset="0"/>
              </a:rPr>
              <a:t>Thank You!</a:t>
            </a:r>
            <a:endParaRPr lang="en-US" sz="1350" dirty="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1125">
                <a:solidFill>
                  <a:schemeClr val="bg1"/>
                </a:solidFill>
              </a:rPr>
              <a:pPr algn="ctr" eaLnBrk="1">
                <a:lnSpc>
                  <a:spcPct val="100000"/>
                </a:lnSpc>
              </a:pPr>
              <a:t>22</a:t>
            </a:fld>
            <a:endParaRPr lang="en-US" sz="1350">
              <a:solidFill>
                <a:schemeClr val="bg1"/>
              </a:solidFill>
            </a:endParaRPr>
          </a:p>
        </p:txBody>
      </p:sp>
      <p:sp>
        <p:nvSpPr>
          <p:cNvPr id="26628" name="AutoShape 4"/>
          <p:cNvSpPr>
            <a:spLocks/>
          </p:cNvSpPr>
          <p:nvPr/>
        </p:nvSpPr>
        <p:spPr bwMode="auto">
          <a:xfrm>
            <a:off x="1712119" y="7426822"/>
            <a:ext cx="11129070" cy="7804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1057038" y="5732859"/>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8145066" y="5732859"/>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5083076" y="5732859"/>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091631" y="5732859"/>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1555850" y="5982890"/>
            <a:ext cx="2472630"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4547295" y="5982890"/>
            <a:ext cx="2471738"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7609285" y="5982890"/>
            <a:ext cx="2471738"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0521257" y="5982890"/>
            <a:ext cx="2472630"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7" name="Picture Placeholder 6"/>
          <p:cNvSpPr>
            <a:spLocks noGrp="1"/>
          </p:cNvSpPr>
          <p:nvPr>
            <p:ph type="pic" sz="quarter" idx="22"/>
          </p:nvPr>
        </p:nvSpPr>
        <p:spPr/>
      </p:sp>
      <p:sp>
        <p:nvSpPr>
          <p:cNvPr id="8" name="Picture Placeholder 7"/>
          <p:cNvSpPr>
            <a:spLocks noGrp="1"/>
          </p:cNvSpPr>
          <p:nvPr>
            <p:ph type="pic" sz="quarter" idx="23"/>
          </p:nvPr>
        </p:nvSpPr>
        <p:spPr/>
      </p:sp>
      <p:sp>
        <p:nvSpPr>
          <p:cNvPr id="9" name="Picture Placeholder 8"/>
          <p:cNvSpPr>
            <a:spLocks noGrp="1"/>
          </p:cNvSpPr>
          <p:nvPr>
            <p:ph type="pic" sz="quarter" idx="24"/>
          </p:nvPr>
        </p:nvSpPr>
        <p:spPr/>
      </p:sp>
      <p:sp>
        <p:nvSpPr>
          <p:cNvPr id="10" name="Picture Placeholder 9"/>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12965311" y="192434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1125">
                <a:solidFill>
                  <a:schemeClr val="bg1"/>
                </a:solidFill>
              </a:rPr>
              <a:pPr algn="ctr" eaLnBrk="1">
                <a:lnSpc>
                  <a:spcPct val="100000"/>
                </a:lnSpc>
              </a:pPr>
              <a:t>23</a:t>
            </a:fld>
            <a:endParaRPr lang="en-US" sz="1350">
              <a:solidFill>
                <a:schemeClr val="bg1"/>
              </a:solidFill>
            </a:endParaRPr>
          </a:p>
        </p:txBody>
      </p:sp>
      <p:sp>
        <p:nvSpPr>
          <p:cNvPr id="27652" name="AutoShape 4"/>
          <p:cNvSpPr>
            <a:spLocks/>
          </p:cNvSpPr>
          <p:nvPr/>
        </p:nvSpPr>
        <p:spPr bwMode="auto">
          <a:xfrm>
            <a:off x="6401992" y="3909418"/>
            <a:ext cx="667940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350" dirty="0" err="1">
                <a:solidFill>
                  <a:schemeClr val="bg1"/>
                </a:solidFill>
                <a:latin typeface="Roboto Light" panose="02000000000000000000" pitchFamily="2" charset="0"/>
                <a:ea typeface="Roboto Light" panose="02000000000000000000" pitchFamily="2" charset="0"/>
              </a:rPr>
              <a:t>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465660" y="6545461"/>
            <a:ext cx="6680300"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350" dirty="0" err="1">
                <a:solidFill>
                  <a:schemeClr val="bg1"/>
                </a:solidFill>
                <a:latin typeface="Roboto Light" panose="02000000000000000000" pitchFamily="2" charset="0"/>
                <a:ea typeface="Roboto Light" panose="02000000000000000000" pitchFamily="2" charset="0"/>
              </a:rPr>
              <a:t>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11" name="Picture Placeholder 10"/>
          <p:cNvSpPr>
            <a:spLocks noGrp="1"/>
          </p:cNvSpPr>
          <p:nvPr>
            <p:ph type="pic" sz="quarter" idx="23"/>
          </p:nvPr>
        </p:nvSpPr>
        <p:spPr/>
      </p:sp>
      <p:sp>
        <p:nvSpPr>
          <p:cNvPr id="12" name="Picture Placeholder 11"/>
          <p:cNvSpPr>
            <a:spLocks noGrp="1"/>
          </p:cNvSpPr>
          <p:nvPr>
            <p:ph type="pic" sz="quarter" idx="24"/>
          </p:nvPr>
        </p:nvSpPr>
        <p:spPr/>
      </p:sp>
      <p:sp>
        <p:nvSpPr>
          <p:cNvPr id="13" name="Picture Placeholder 12"/>
          <p:cNvSpPr>
            <a:spLocks noGrp="1"/>
          </p:cNvSpPr>
          <p:nvPr>
            <p:ph type="pic" sz="quarter" idx="25"/>
          </p:nvPr>
        </p:nvSpPr>
        <p:spPr/>
      </p:sp>
      <p:sp>
        <p:nvSpPr>
          <p:cNvPr id="14" name="Picture Placeholder 13"/>
          <p:cNvSpPr>
            <a:spLocks noGrp="1"/>
          </p:cNvSpPr>
          <p:nvPr>
            <p:ph type="pic" sz="quarter" idx="26"/>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12357" y="0"/>
            <a:ext cx="14529486"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7" name="AutoShape 1"/>
          <p:cNvSpPr>
            <a:spLocks/>
          </p:cNvSpPr>
          <p:nvPr/>
        </p:nvSpPr>
        <p:spPr bwMode="auto">
          <a:xfrm>
            <a:off x="0" y="-7294"/>
            <a:ext cx="14554200" cy="5196781"/>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sz="1350">
              <a:solidFill>
                <a:schemeClr val="bg1"/>
              </a:solidFill>
            </a:endParaRPr>
          </a:p>
        </p:txBody>
      </p:sp>
      <p:grpSp>
        <p:nvGrpSpPr>
          <p:cNvPr id="4" name="Group 3"/>
          <p:cNvGrpSpPr/>
          <p:nvPr/>
        </p:nvGrpSpPr>
        <p:grpSpPr>
          <a:xfrm>
            <a:off x="1132583" y="4679156"/>
            <a:ext cx="2555677" cy="3305771"/>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Web Design</a:t>
              </a:r>
              <a:endParaRPr lang="en-US" sz="1350">
                <a:solidFill>
                  <a:schemeClr val="bg1"/>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dirty="0">
                  <a:solidFill>
                    <a:schemeClr val="bg1"/>
                  </a:solidFill>
                  <a:latin typeface="Roboto" charset="0"/>
                  <a:ea typeface="ＭＳ Ｐゴシック" charset="0"/>
                  <a:cs typeface="Roboto" charset="0"/>
                  <a:sym typeface="Roboto" charset="0"/>
                </a:rPr>
                <a:t>3,523</a:t>
              </a:r>
              <a:endParaRPr lang="en-US" sz="1350" dirty="0">
                <a:solidFill>
                  <a:schemeClr val="bg1"/>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4349056" y="4679156"/>
            <a:ext cx="2555677" cy="3305771"/>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Branding Design</a:t>
              </a:r>
              <a:endParaRPr lang="en-US" sz="1350">
                <a:solidFill>
                  <a:schemeClr val="bg1"/>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a:solidFill>
                    <a:schemeClr val="bg1"/>
                  </a:solidFill>
                  <a:latin typeface="Roboto" charset="0"/>
                  <a:ea typeface="ＭＳ Ｐゴシック" charset="0"/>
                  <a:cs typeface="Roboto" charset="0"/>
                  <a:sym typeface="Roboto" charset="0"/>
                </a:rPr>
                <a:t>420</a:t>
              </a:r>
              <a:endParaRPr lang="en-US" sz="1350">
                <a:solidFill>
                  <a:schemeClr val="bg1"/>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7625358" y="4679156"/>
            <a:ext cx="2555677" cy="3305771"/>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Presentation Design</a:t>
              </a:r>
              <a:endParaRPr lang="en-US" sz="1350">
                <a:solidFill>
                  <a:schemeClr val="bg1"/>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dirty="0">
                  <a:solidFill>
                    <a:schemeClr val="bg1"/>
                  </a:solidFill>
                  <a:latin typeface="Roboto" charset="0"/>
                  <a:ea typeface="ＭＳ Ｐゴシック" charset="0"/>
                  <a:cs typeface="Roboto" charset="0"/>
                  <a:sym typeface="Roboto" charset="0"/>
                </a:rPr>
                <a:t>2,300</a:t>
              </a:r>
              <a:endParaRPr lang="en-US" sz="1350" dirty="0">
                <a:solidFill>
                  <a:schemeClr val="bg1"/>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0865049" y="4679156"/>
            <a:ext cx="2555677" cy="3305771"/>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Other Design</a:t>
              </a:r>
              <a:endParaRPr lang="en-US" sz="1350">
                <a:solidFill>
                  <a:schemeClr val="bg1"/>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a:solidFill>
                    <a:schemeClr val="bg1"/>
                  </a:solidFill>
                  <a:latin typeface="Roboto" charset="0"/>
                  <a:ea typeface="ＭＳ Ｐゴシック" charset="0"/>
                  <a:cs typeface="Roboto" charset="0"/>
                  <a:sym typeface="Roboto" charset="0"/>
                </a:rPr>
                <a:t>692</a:t>
              </a:r>
              <a:endParaRPr lang="en-US" sz="1350">
                <a:solidFill>
                  <a:schemeClr val="bg1"/>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1132583" y="1988878"/>
            <a:ext cx="248423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Project Done</a:t>
            </a:r>
            <a:endParaRPr lang="en-US" sz="1350" dirty="0">
              <a:solidFill>
                <a:schemeClr val="bg1"/>
              </a:solidFill>
              <a:latin typeface="Roboto" charset="0"/>
              <a:ea typeface="ＭＳ Ｐゴシック" charset="0"/>
              <a:cs typeface="Roboto" charset="0"/>
              <a:sym typeface="Roboto" charset="0"/>
            </a:endParaRPr>
          </a:p>
        </p:txBody>
      </p:sp>
      <p:sp>
        <p:nvSpPr>
          <p:cNvPr id="28696" name="AutoShape 24"/>
          <p:cNvSpPr>
            <a:spLocks/>
          </p:cNvSpPr>
          <p:nvPr/>
        </p:nvSpPr>
        <p:spPr bwMode="auto">
          <a:xfrm>
            <a:off x="1132583" y="2684500"/>
            <a:ext cx="6634758"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illum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feugiat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facilisis</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vero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accumsan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iusto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dignissim</a:t>
            </a:r>
            <a:r>
              <a:rPr lang="en-US" sz="1350" dirty="0">
                <a:solidFill>
                  <a:schemeClr val="bg1"/>
                </a:solidFill>
                <a:latin typeface="Roboto Light" panose="02000000000000000000" pitchFamily="2" charset="0"/>
                <a:ea typeface="Roboto Light" panose="02000000000000000000" pitchFamily="2" charset="0"/>
              </a:rPr>
              <a:t> qui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a:t>
            </a:r>
            <a:r>
              <a:rPr lang="en-US" sz="1350" dirty="0">
                <a:solidFill>
                  <a:schemeClr val="bg1"/>
                </a:solidFill>
                <a:latin typeface="Roboto Light" panose="02000000000000000000" pitchFamily="2" charset="0"/>
                <a:ea typeface="Roboto Light" panose="02000000000000000000" pitchFamily="2" charset="0"/>
              </a:rPr>
              <a:t>. never trust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 of zeros pose,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neverus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eugostria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pneumophia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24714" y="0"/>
            <a:ext cx="14603628"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solidFill>
                <a:schemeClr val="bg1"/>
              </a:solidFill>
            </a:endParaRPr>
          </a:p>
        </p:txBody>
      </p:sp>
      <p:sp>
        <p:nvSpPr>
          <p:cNvPr id="29699" name="AutoShape 3"/>
          <p:cNvSpPr>
            <a:spLocks/>
          </p:cNvSpPr>
          <p:nvPr/>
        </p:nvSpPr>
        <p:spPr bwMode="auto">
          <a:xfrm>
            <a:off x="1901429"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9700" name="AutoShape 4"/>
          <p:cNvSpPr>
            <a:spLocks/>
          </p:cNvSpPr>
          <p:nvPr/>
        </p:nvSpPr>
        <p:spPr bwMode="auto">
          <a:xfrm>
            <a:off x="2116634" y="6345436"/>
            <a:ext cx="145107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2768</a:t>
            </a:r>
            <a:endParaRPr lang="en-US" sz="1350"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1901429" y="2380655"/>
            <a:ext cx="6122194"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bg1"/>
                </a:solidFill>
                <a:latin typeface="Roboto" charset="0"/>
                <a:ea typeface="ＭＳ Ｐゴシック" charset="0"/>
                <a:cs typeface="Roboto" charset="0"/>
                <a:sym typeface="Roboto" charset="0"/>
              </a:rPr>
              <a:t>Why Choose Us?</a:t>
            </a:r>
            <a:endParaRPr lang="en-US" sz="1350"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1916610" y="5157788"/>
            <a:ext cx="10720090" cy="0"/>
          </a:xfrm>
          <a:prstGeom prst="line">
            <a:avLst/>
          </a:prstGeom>
          <a:noFill/>
          <a:ln w="38100" cap="rnd" cmpd="sng">
            <a:solidFill>
              <a:srgbClr val="DCDEE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lnSpc>
                <a:spcPct val="90000"/>
              </a:lnSpc>
              <a:defRPr/>
            </a:pPr>
            <a:endParaRPr lang="en-US" sz="3938" b="1">
              <a:solidFill>
                <a:schemeClr val="bg1"/>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1901429" y="3165867"/>
            <a:ext cx="10750451" cy="1109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slightly.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look even slightly.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4118670"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9705" name="AutoShape 9"/>
          <p:cNvSpPr>
            <a:spLocks/>
          </p:cNvSpPr>
          <p:nvPr/>
        </p:nvSpPr>
        <p:spPr bwMode="auto">
          <a:xfrm>
            <a:off x="4366022" y="6345436"/>
            <a:ext cx="138588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657</a:t>
            </a:r>
            <a:endParaRPr lang="en-US" sz="1350"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4489252" y="690979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Project Done</a:t>
            </a:r>
            <a:endParaRPr lang="en-US" sz="1350">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2159497" y="6909792"/>
            <a:ext cx="136534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Good Customer</a:t>
            </a:r>
            <a:endParaRPr lang="en-US" sz="1350">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6335912" y="5858769"/>
            <a:ext cx="1881485" cy="1880592"/>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9709" name="AutoShape 13"/>
          <p:cNvSpPr>
            <a:spLocks/>
          </p:cNvSpPr>
          <p:nvPr/>
        </p:nvSpPr>
        <p:spPr bwMode="auto">
          <a:xfrm>
            <a:off x="6529685" y="6345436"/>
            <a:ext cx="149393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1768</a:t>
            </a:r>
            <a:endParaRPr lang="en-US" sz="1350"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6828831" y="6909792"/>
            <a:ext cx="89564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Portofolio</a:t>
            </a:r>
            <a:endParaRPr lang="en-US" sz="1350">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8554046"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9712" name="AutoShape 16"/>
          <p:cNvSpPr>
            <a:spLocks/>
          </p:cNvSpPr>
          <p:nvPr/>
        </p:nvSpPr>
        <p:spPr bwMode="auto">
          <a:xfrm>
            <a:off x="8919270" y="6345436"/>
            <a:ext cx="115014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987</a:t>
            </a:r>
            <a:endParaRPr lang="en-US" sz="1350"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8883551" y="6909792"/>
            <a:ext cx="122068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Expert People</a:t>
            </a:r>
            <a:endParaRPr lang="en-US" sz="1350">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0771288"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29715" name="AutoShape 19"/>
          <p:cNvSpPr>
            <a:spLocks/>
          </p:cNvSpPr>
          <p:nvPr/>
        </p:nvSpPr>
        <p:spPr bwMode="auto">
          <a:xfrm>
            <a:off x="10961490" y="6345436"/>
            <a:ext cx="150018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34</a:t>
            </a:r>
            <a:endParaRPr lang="en-US" sz="1350"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1321357" y="6909792"/>
            <a:ext cx="77956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Partners</a:t>
            </a:r>
            <a:endParaRPr lang="en-US" sz="135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536205" y="0"/>
            <a:ext cx="5019377" cy="7586663"/>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30723" name="AutoShape 3"/>
          <p:cNvSpPr>
            <a:spLocks/>
          </p:cNvSpPr>
          <p:nvPr/>
        </p:nvSpPr>
        <p:spPr bwMode="auto">
          <a:xfrm>
            <a:off x="1972866" y="3209330"/>
            <a:ext cx="4146054" cy="1839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90000"/>
              </a:lnSpc>
              <a:defRPr/>
            </a:pPr>
            <a:r>
              <a:rPr lang="en-US" sz="3938" dirty="0">
                <a:solidFill>
                  <a:srgbClr val="FFFFFF"/>
                </a:solidFill>
                <a:latin typeface="Roboto" charset="0"/>
                <a:ea typeface="ＭＳ Ｐゴシック" charset="0"/>
                <a:cs typeface="Roboto" charset="0"/>
                <a:sym typeface="Roboto" charset="0"/>
              </a:rPr>
              <a:t>We Are Happy To Take Care Your Money</a:t>
            </a:r>
            <a:endParaRPr lang="en-US" sz="1350" dirty="0">
              <a:latin typeface="Roboto" charset="0"/>
              <a:ea typeface="ＭＳ Ｐゴシック" charset="0"/>
              <a:cs typeface="Roboto" charset="0"/>
              <a:sym typeface="Roboto" charset="0"/>
            </a:endParaRPr>
          </a:p>
        </p:txBody>
      </p:sp>
      <p:sp>
        <p:nvSpPr>
          <p:cNvPr id="30724" name="AutoShape 4"/>
          <p:cNvSpPr>
            <a:spLocks/>
          </p:cNvSpPr>
          <p:nvPr/>
        </p:nvSpPr>
        <p:spPr bwMode="auto">
          <a:xfrm>
            <a:off x="1972866" y="5208687"/>
            <a:ext cx="4146054" cy="1896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rgbClr val="FFFFFF"/>
                </a:solidFill>
                <a:latin typeface="Roboto Light" panose="02000000000000000000" pitchFamily="2" charset="0"/>
                <a:ea typeface="Roboto Light" panose="02000000000000000000" pitchFamily="2" charset="0"/>
              </a:rPr>
              <a:t>Course We Will </a:t>
            </a:r>
            <a:r>
              <a:rPr lang="en-US" sz="1350" dirty="0" err="1">
                <a:solidFill>
                  <a:srgbClr val="FFFFFF"/>
                </a:solidFill>
                <a:latin typeface="Roboto Light" panose="02000000000000000000" pitchFamily="2" charset="0"/>
                <a:ea typeface="Roboto Light" panose="02000000000000000000" pitchFamily="2" charset="0"/>
              </a:rPr>
              <a:t>randomised</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words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a:t>
            </a:r>
            <a:endParaRPr lang="en-US" sz="1350"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12357" y="0"/>
            <a:ext cx="14578914"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31758" name="AutoShape 14"/>
          <p:cNvSpPr>
            <a:spLocks/>
          </p:cNvSpPr>
          <p:nvPr/>
        </p:nvSpPr>
        <p:spPr bwMode="auto">
          <a:xfrm>
            <a:off x="3227487" y="4392514"/>
            <a:ext cx="611684" cy="699194"/>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2"/>
          </a:solidFill>
          <a:ln>
            <a:noFill/>
          </a:ln>
          <a:effectLst/>
          <a:extLst/>
        </p:spPr>
        <p:txBody>
          <a:bodyPr lIns="0" tIns="0" rIns="0" bIns="0" anchor="ctr"/>
          <a:lstStyle/>
          <a:p>
            <a:endParaRPr lang="id-ID" sz="1350"/>
          </a:p>
        </p:txBody>
      </p:sp>
      <p:sp>
        <p:nvSpPr>
          <p:cNvPr id="15" name="AutoShape 3"/>
          <p:cNvSpPr>
            <a:spLocks/>
          </p:cNvSpPr>
          <p:nvPr/>
        </p:nvSpPr>
        <p:spPr bwMode="auto">
          <a:xfrm>
            <a:off x="4223147" y="4392514"/>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rgbClr val="FFFFFF"/>
                </a:solidFill>
                <a:latin typeface="Roboto" charset="0"/>
                <a:ea typeface="ＭＳ Ｐゴシック" charset="0"/>
                <a:cs typeface="Roboto" charset="0"/>
                <a:sym typeface="Roboto" charset="0"/>
              </a:rPr>
              <a:t>Management</a:t>
            </a:r>
            <a:endParaRPr lang="en-US" sz="1350" dirty="0">
              <a:latin typeface="Roboto" charset="0"/>
              <a:ea typeface="ＭＳ Ｐゴシック" charset="0"/>
              <a:cs typeface="Roboto" charset="0"/>
              <a:sym typeface="Roboto" charset="0"/>
            </a:endParaRPr>
          </a:p>
        </p:txBody>
      </p:sp>
      <p:sp>
        <p:nvSpPr>
          <p:cNvPr id="16" name="AutoShape 4"/>
          <p:cNvSpPr>
            <a:spLocks/>
          </p:cNvSpPr>
          <p:nvPr/>
        </p:nvSpPr>
        <p:spPr bwMode="auto">
          <a:xfrm>
            <a:off x="4223148" y="5097066"/>
            <a:ext cx="5952836"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rgbClr val="FFFFFF"/>
                </a:solidFill>
                <a:latin typeface="Roboto Light" panose="02000000000000000000" pitchFamily="2" charset="0"/>
              </a:rPr>
              <a:t>Vel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illum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feugiat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facilisis</a:t>
            </a:r>
            <a:r>
              <a:rPr lang="en-US" sz="1238" dirty="0">
                <a:solidFill>
                  <a:srgbClr val="FFFFFF"/>
                </a:solidFill>
                <a:latin typeface="Roboto Light" panose="02000000000000000000" pitchFamily="2" charset="0"/>
              </a:rPr>
              <a:t> at </a:t>
            </a:r>
            <a:r>
              <a:rPr lang="en-US" sz="1238" dirty="0" err="1">
                <a:solidFill>
                  <a:srgbClr val="FFFFFF"/>
                </a:solidFill>
                <a:latin typeface="Roboto Light" panose="02000000000000000000" pitchFamily="2" charset="0"/>
              </a:rPr>
              <a:t>vero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accumsan</a:t>
            </a:r>
            <a:r>
              <a:rPr lang="en-US" sz="1238" dirty="0">
                <a:solidFill>
                  <a:srgbClr val="FFFFFF"/>
                </a:solidFill>
                <a:latin typeface="Roboto Light" panose="02000000000000000000" pitchFamily="2" charset="0"/>
              </a:rPr>
              <a:t> et </a:t>
            </a:r>
            <a:r>
              <a:rPr lang="en-US" sz="1238" dirty="0" err="1">
                <a:solidFill>
                  <a:srgbClr val="FFFFFF"/>
                </a:solidFill>
                <a:latin typeface="Roboto Light" panose="02000000000000000000" pitchFamily="2" charset="0"/>
              </a:rPr>
              <a:t>iusto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odio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dignissim</a:t>
            </a:r>
            <a:r>
              <a:rPr lang="en-US" sz="1238" dirty="0">
                <a:solidFill>
                  <a:srgbClr val="FFFFFF"/>
                </a:solidFill>
                <a:latin typeface="Roboto Light" panose="02000000000000000000" pitchFamily="2" charset="0"/>
              </a:rPr>
              <a:t> qui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a:t>
            </a:r>
            <a:r>
              <a:rPr lang="en-US" sz="1238" dirty="0">
                <a:solidFill>
                  <a:srgbClr val="FFFFFF"/>
                </a:solidFill>
                <a:latin typeface="Roboto Light" panose="02000000000000000000" pitchFamily="2" charset="0"/>
              </a:rPr>
              <a:t>. never trust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 of zeros pose,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neverus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eugostria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pneumophia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a:t>
            </a:r>
            <a:endParaRPr lang="en-US" sz="1350" dirty="0">
              <a:latin typeface="Roboto Light" panose="02000000000000000000" pitchFamily="2" charset="0"/>
            </a:endParaRPr>
          </a:p>
        </p:txBody>
      </p:sp>
      <p:sp>
        <p:nvSpPr>
          <p:cNvPr id="17" name="AutoShape 5"/>
          <p:cNvSpPr>
            <a:spLocks/>
          </p:cNvSpPr>
          <p:nvPr/>
        </p:nvSpPr>
        <p:spPr bwMode="auto">
          <a:xfrm>
            <a:off x="4336555" y="958691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2"/>
          </a:solidFill>
          <a:ln>
            <a:solidFill>
              <a:schemeClr val="accent2"/>
            </a:solidFill>
          </a:ln>
          <a:effectLst/>
        </p:spPr>
        <p:txBody>
          <a:bodyPr lIns="28575" tIns="28575" rIns="28575" bIns="28575" anchor="ctr"/>
          <a:lstStyle/>
          <a:p>
            <a:endParaRPr lang="id-ID" sz="1350"/>
          </a:p>
        </p:txBody>
      </p:sp>
      <p:sp>
        <p:nvSpPr>
          <p:cNvPr id="18" name="AutoShape 6"/>
          <p:cNvSpPr>
            <a:spLocks/>
          </p:cNvSpPr>
          <p:nvPr/>
        </p:nvSpPr>
        <p:spPr bwMode="auto">
          <a:xfrm>
            <a:off x="1054894" y="985569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19" name="AutoShape 7"/>
          <p:cNvSpPr>
            <a:spLocks/>
          </p:cNvSpPr>
          <p:nvPr/>
        </p:nvSpPr>
        <p:spPr bwMode="auto">
          <a:xfrm>
            <a:off x="2723853" y="984855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4777681" y="985569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MANAGEMENT</a:t>
            </a:r>
            <a:endParaRPr lang="en-US" sz="1350"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6952059" y="985569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SERVICE</a:t>
            </a:r>
            <a:endParaRPr lang="en-US" sz="1350">
              <a:latin typeface="Roboto" charset="0"/>
              <a:ea typeface="ＭＳ Ｐゴシック" charset="0"/>
              <a:cs typeface="Roboto" charset="0"/>
              <a:sym typeface="Roboto" charset="0"/>
            </a:endParaRPr>
          </a:p>
        </p:txBody>
      </p:sp>
      <p:sp>
        <p:nvSpPr>
          <p:cNvPr id="22" name="AutoShape 10"/>
          <p:cNvSpPr>
            <a:spLocks/>
          </p:cNvSpPr>
          <p:nvPr/>
        </p:nvSpPr>
        <p:spPr bwMode="auto">
          <a:xfrm>
            <a:off x="8664774" y="985569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INFOGRAPHICS</a:t>
            </a:r>
            <a:endParaRPr lang="en-US" sz="1350">
              <a:latin typeface="Roboto" charset="0"/>
              <a:ea typeface="ＭＳ Ｐゴシック" charset="0"/>
              <a:cs typeface="Roboto" charset="0"/>
              <a:sym typeface="Roboto" charset="0"/>
            </a:endParaRPr>
          </a:p>
        </p:txBody>
      </p:sp>
      <p:sp>
        <p:nvSpPr>
          <p:cNvPr id="23" name="AutoShape 11"/>
          <p:cNvSpPr>
            <a:spLocks/>
          </p:cNvSpPr>
          <p:nvPr/>
        </p:nvSpPr>
        <p:spPr bwMode="auto">
          <a:xfrm>
            <a:off x="10667703" y="985569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4" name="AutoShape 12"/>
          <p:cNvSpPr>
            <a:spLocks/>
          </p:cNvSpPr>
          <p:nvPr/>
        </p:nvSpPr>
        <p:spPr bwMode="auto">
          <a:xfrm>
            <a:off x="12678669" y="985569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CONTACT US</a:t>
            </a:r>
            <a:endParaRPr lang="en-US" sz="1350">
              <a:latin typeface="Roboto" charset="0"/>
              <a:ea typeface="ＭＳ Ｐゴシック" charset="0"/>
              <a:cs typeface="Roboto" charset="0"/>
              <a:sym typeface="Roboto" charset="0"/>
            </a:endParaRPr>
          </a:p>
        </p:txBody>
      </p:sp>
      <p:sp>
        <p:nvSpPr>
          <p:cNvPr id="26" name="Line 13"/>
          <p:cNvSpPr>
            <a:spLocks noChangeShapeType="1"/>
          </p:cNvSpPr>
          <p:nvPr/>
        </p:nvSpPr>
        <p:spPr bwMode="auto">
          <a:xfrm flipV="1">
            <a:off x="-12357" y="9586912"/>
            <a:ext cx="14568616" cy="0"/>
          </a:xfrm>
          <a:prstGeom prst="line">
            <a:avLst/>
          </a:prstGeom>
          <a:noFill/>
          <a:ln w="38100" cap="flat" cmpd="sng">
            <a:solidFill>
              <a:schemeClr val="accent2"/>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4571405" y="4386262"/>
            <a:ext cx="2704803" cy="131355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7276207" y="5157788"/>
            <a:ext cx="893" cy="2078831"/>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cxnSp>
        <p:nvCxnSpPr>
          <p:cNvPr id="32792" name="AutoShape 24"/>
          <p:cNvCxnSpPr>
            <a:cxnSpLocks noChangeShapeType="1"/>
          </p:cNvCxnSpPr>
          <p:nvPr/>
        </p:nvCxnSpPr>
        <p:spPr bwMode="auto">
          <a:xfrm flipH="1" flipV="1">
            <a:off x="7276207" y="4386262"/>
            <a:ext cx="2705696" cy="131355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4571405" y="5699821"/>
            <a:ext cx="2705696" cy="99566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7277100" y="5699821"/>
            <a:ext cx="2704803" cy="99566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1125">
                <a:solidFill>
                  <a:schemeClr val="bg1"/>
                </a:solidFill>
              </a:rPr>
              <a:pPr algn="ctr" eaLnBrk="1">
                <a:lnSpc>
                  <a:spcPct val="100000"/>
                </a:lnSpc>
              </a:pPr>
              <a:t>28</a:t>
            </a:fld>
            <a:endParaRPr lang="en-US" sz="1350">
              <a:solidFill>
                <a:schemeClr val="bg1"/>
              </a:solidFill>
            </a:endParaRPr>
          </a:p>
        </p:txBody>
      </p:sp>
      <p:sp>
        <p:nvSpPr>
          <p:cNvPr id="32774" name="AutoShape 6"/>
          <p:cNvSpPr>
            <a:spLocks/>
          </p:cNvSpPr>
          <p:nvPr/>
        </p:nvSpPr>
        <p:spPr bwMode="auto">
          <a:xfrm>
            <a:off x="6376988" y="2454836"/>
            <a:ext cx="1802904"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Director</a:t>
            </a:r>
            <a:endParaRPr lang="en-US" sz="1350">
              <a:solidFill>
                <a:schemeClr val="bg1"/>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6376988" y="7961202"/>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Assistant Director</a:t>
            </a:r>
            <a:endParaRPr lang="en-US" sz="1350">
              <a:solidFill>
                <a:schemeClr val="bg1"/>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9080897" y="6712693"/>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3499392" y="6653508"/>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Production</a:t>
            </a:r>
            <a:endParaRPr lang="en-US" sz="1350" dirty="0">
              <a:solidFill>
                <a:schemeClr val="bg1"/>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2393454" y="4260355"/>
            <a:ext cx="1618060" cy="1069777"/>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794" name="AutoShape 26"/>
          <p:cNvSpPr>
            <a:spLocks/>
          </p:cNvSpPr>
          <p:nvPr/>
        </p:nvSpPr>
        <p:spPr bwMode="auto">
          <a:xfrm>
            <a:off x="2488110" y="5714108"/>
            <a:ext cx="1412677" cy="28575"/>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795" name="AutoShape 27"/>
          <p:cNvSpPr>
            <a:spLocks/>
          </p:cNvSpPr>
          <p:nvPr/>
        </p:nvSpPr>
        <p:spPr bwMode="auto">
          <a:xfrm>
            <a:off x="2417565" y="6083797"/>
            <a:ext cx="1603772" cy="1119783"/>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798" name="AutoShape 30"/>
          <p:cNvSpPr>
            <a:spLocks/>
          </p:cNvSpPr>
          <p:nvPr/>
        </p:nvSpPr>
        <p:spPr bwMode="auto">
          <a:xfrm>
            <a:off x="10550723" y="4281786"/>
            <a:ext cx="1696641" cy="1062633"/>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799" name="AutoShape 31"/>
          <p:cNvSpPr>
            <a:spLocks/>
          </p:cNvSpPr>
          <p:nvPr/>
        </p:nvSpPr>
        <p:spPr bwMode="auto">
          <a:xfrm>
            <a:off x="10652523" y="5713215"/>
            <a:ext cx="1535906" cy="30361"/>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800" name="AutoShape 32"/>
          <p:cNvSpPr>
            <a:spLocks/>
          </p:cNvSpPr>
          <p:nvPr/>
        </p:nvSpPr>
        <p:spPr bwMode="auto">
          <a:xfrm>
            <a:off x="10540902" y="6071295"/>
            <a:ext cx="1712714" cy="1139429"/>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bg1"/>
              </a:solidFill>
            </a:endParaRPr>
          </a:p>
        </p:txBody>
      </p:sp>
      <p:sp>
        <p:nvSpPr>
          <p:cNvPr id="32801" name="AutoShape 33"/>
          <p:cNvSpPr>
            <a:spLocks/>
          </p:cNvSpPr>
          <p:nvPr/>
        </p:nvSpPr>
        <p:spPr bwMode="auto">
          <a:xfrm>
            <a:off x="1164730" y="4516636"/>
            <a:ext cx="1802011"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187989" y="6504829"/>
            <a:ext cx="180201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1144687" y="8603988"/>
            <a:ext cx="1802011"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11660608" y="4485876"/>
            <a:ext cx="180290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11660608" y="6564013"/>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11743728" y="8519214"/>
            <a:ext cx="180290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Creative</a:t>
            </a:r>
          </a:p>
        </p:txBody>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9" name="Picture Placeholder 8"/>
          <p:cNvSpPr>
            <a:spLocks noGrp="1"/>
          </p:cNvSpPr>
          <p:nvPr>
            <p:ph type="pic" sz="quarter" idx="34"/>
          </p:nvPr>
        </p:nvSpPr>
        <p:spPr/>
      </p:sp>
      <p:sp>
        <p:nvSpPr>
          <p:cNvPr id="10" name="Picture Placeholder 9"/>
          <p:cNvSpPr>
            <a:spLocks noGrp="1"/>
          </p:cNvSpPr>
          <p:nvPr>
            <p:ph type="pic" sz="quarter" idx="35"/>
          </p:nvPr>
        </p:nvSpPr>
        <p:spPr/>
      </p:sp>
      <p:sp>
        <p:nvSpPr>
          <p:cNvPr id="11" name="Picture Placeholder 10"/>
          <p:cNvSpPr>
            <a:spLocks noGrp="1"/>
          </p:cNvSpPr>
          <p:nvPr>
            <p:ph type="pic" sz="quarter" idx="36"/>
          </p:nvPr>
        </p:nvSpPr>
        <p:spPr/>
      </p:sp>
      <p:sp>
        <p:nvSpPr>
          <p:cNvPr id="12" name="Picture Placeholder 11"/>
          <p:cNvSpPr>
            <a:spLocks noGrp="1"/>
          </p:cNvSpPr>
          <p:nvPr>
            <p:ph type="pic" sz="quarter" idx="37"/>
          </p:nvPr>
        </p:nvSpPr>
        <p:spPr/>
      </p:sp>
      <p:sp>
        <p:nvSpPr>
          <p:cNvPr id="13" name="Picture Placeholder 12"/>
          <p:cNvSpPr>
            <a:spLocks noGrp="1"/>
          </p:cNvSpPr>
          <p:nvPr>
            <p:ph type="pic" sz="quarter" idx="38"/>
          </p:nvPr>
        </p:nvSpPr>
        <p:spPr/>
      </p:sp>
      <p:sp>
        <p:nvSpPr>
          <p:cNvPr id="14" name="Picture Placeholder 13"/>
          <p:cNvSpPr>
            <a:spLocks noGrp="1"/>
          </p:cNvSpPr>
          <p:nvPr>
            <p:ph type="pic" sz="quarter" idx="39"/>
          </p:nvPr>
        </p:nvSpPr>
        <p:spPr/>
      </p:sp>
      <p:sp>
        <p:nvSpPr>
          <p:cNvPr id="15" name="Picture Placeholder 14"/>
          <p:cNvSpPr>
            <a:spLocks noGrp="1"/>
          </p:cNvSpPr>
          <p:nvPr>
            <p:ph type="pic" sz="quarter" idx="40"/>
          </p:nvPr>
        </p:nvSpPr>
        <p:spPr/>
      </p:sp>
      <p:sp>
        <p:nvSpPr>
          <p:cNvPr id="16" name="Picture Placeholder 15"/>
          <p:cNvSpPr>
            <a:spLocks noGrp="1"/>
          </p:cNvSpPr>
          <p:nvPr>
            <p:ph type="pic" sz="quarter" idx="41"/>
          </p:nvPr>
        </p:nvSpPr>
        <p:spPr/>
      </p:sp>
      <p:sp>
        <p:nvSpPr>
          <p:cNvPr id="17" name="Picture Placeholder 16"/>
          <p:cNvSpPr>
            <a:spLocks noGrp="1"/>
          </p:cNvSpPr>
          <p:nvPr>
            <p:ph type="pic" sz="quarter" idx="42"/>
          </p:nvPr>
        </p:nvSpPr>
        <p:spPr/>
      </p:sp>
      <p:sp>
        <p:nvSpPr>
          <p:cNvPr id="18" name="Picture Placeholder 17"/>
          <p:cNvSpPr>
            <a:spLocks noGrp="1"/>
          </p:cNvSpPr>
          <p:nvPr>
            <p:ph type="pic" sz="quarter" idx="43"/>
          </p:nvPr>
        </p:nvSpPr>
        <p:spPr/>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1125">
                <a:solidFill>
                  <a:schemeClr val="bg1"/>
                </a:solidFill>
              </a:rPr>
              <a:pPr algn="ctr" eaLnBrk="1">
                <a:lnSpc>
                  <a:spcPct val="100000"/>
                </a:lnSpc>
              </a:pPr>
              <a:t>29</a:t>
            </a:fld>
            <a:endParaRPr lang="en-US" sz="1350">
              <a:solidFill>
                <a:schemeClr val="bg1"/>
              </a:solidFill>
            </a:endParaRPr>
          </a:p>
        </p:txBody>
      </p:sp>
      <p:sp>
        <p:nvSpPr>
          <p:cNvPr id="33798" name="AutoShape 6"/>
          <p:cNvSpPr>
            <a:spLocks/>
          </p:cNvSpPr>
          <p:nvPr/>
        </p:nvSpPr>
        <p:spPr bwMode="auto">
          <a:xfrm>
            <a:off x="6477893" y="3011091"/>
            <a:ext cx="1510904" cy="30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Director</a:t>
            </a:r>
            <a:endParaRPr lang="en-US" sz="135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41"/>
          </p:nvPr>
        </p:nvSpPr>
        <p:spPr/>
      </p:sp>
      <p:sp>
        <p:nvSpPr>
          <p:cNvPr id="5" name="Picture Placeholder 4"/>
          <p:cNvSpPr>
            <a:spLocks noGrp="1"/>
          </p:cNvSpPr>
          <p:nvPr>
            <p:ph type="pic" sz="quarter" idx="42"/>
          </p:nvPr>
        </p:nvSpPr>
        <p:spPr/>
      </p:sp>
      <p:sp>
        <p:nvSpPr>
          <p:cNvPr id="6" name="Picture Placeholder 5"/>
          <p:cNvSpPr>
            <a:spLocks noGrp="1"/>
          </p:cNvSpPr>
          <p:nvPr>
            <p:ph type="pic" sz="quarter" idx="43"/>
          </p:nvPr>
        </p:nvSpPr>
        <p:spPr/>
      </p:sp>
      <p:sp>
        <p:nvSpPr>
          <p:cNvPr id="7" name="Picture Placeholder 6"/>
          <p:cNvSpPr>
            <a:spLocks noGrp="1"/>
          </p:cNvSpPr>
          <p:nvPr>
            <p:ph type="pic" sz="quarter" idx="44"/>
          </p:nvPr>
        </p:nvSpPr>
        <p:spPr/>
      </p:sp>
      <p:sp>
        <p:nvSpPr>
          <p:cNvPr id="9" name="Picture Placeholder 8"/>
          <p:cNvSpPr>
            <a:spLocks noGrp="1"/>
          </p:cNvSpPr>
          <p:nvPr>
            <p:ph type="pic" sz="quarter" idx="45"/>
          </p:nvPr>
        </p:nvSpPr>
        <p:spPr/>
      </p:sp>
      <p:sp>
        <p:nvSpPr>
          <p:cNvPr id="10" name="Picture Placeholder 9"/>
          <p:cNvSpPr>
            <a:spLocks noGrp="1"/>
          </p:cNvSpPr>
          <p:nvPr>
            <p:ph type="pic" sz="quarter" idx="46"/>
          </p:nvPr>
        </p:nvSpPr>
        <p:spPr/>
      </p:sp>
      <p:sp>
        <p:nvSpPr>
          <p:cNvPr id="11" name="Picture Placeholder 10"/>
          <p:cNvSpPr>
            <a:spLocks noGrp="1"/>
          </p:cNvSpPr>
          <p:nvPr>
            <p:ph type="pic" sz="quarter" idx="47"/>
          </p:nvPr>
        </p:nvSpPr>
        <p:spPr/>
      </p:sp>
      <p:sp>
        <p:nvSpPr>
          <p:cNvPr id="12" name="Picture Placeholder 11"/>
          <p:cNvSpPr>
            <a:spLocks noGrp="1"/>
          </p:cNvSpPr>
          <p:nvPr>
            <p:ph type="pic" sz="quarter" idx="48"/>
          </p:nvPr>
        </p:nvSpPr>
        <p:spPr/>
      </p:sp>
      <p:sp>
        <p:nvSpPr>
          <p:cNvPr id="13" name="Picture Placeholder 12"/>
          <p:cNvSpPr>
            <a:spLocks noGrp="1"/>
          </p:cNvSpPr>
          <p:nvPr>
            <p:ph type="pic" sz="quarter" idx="49"/>
          </p:nvPr>
        </p:nvSpPr>
        <p:spPr/>
      </p:sp>
      <p:sp>
        <p:nvSpPr>
          <p:cNvPr id="14" name="Picture Placeholder 13"/>
          <p:cNvSpPr>
            <a:spLocks noGrp="1"/>
          </p:cNvSpPr>
          <p:nvPr>
            <p:ph type="pic" sz="quarter" idx="50"/>
          </p:nvPr>
        </p:nvSpPr>
        <p:spPr/>
      </p:sp>
      <p:sp>
        <p:nvSpPr>
          <p:cNvPr id="15" name="Picture Placeholder 14"/>
          <p:cNvSpPr>
            <a:spLocks noGrp="1"/>
          </p:cNvSpPr>
          <p:nvPr>
            <p:ph type="pic" sz="quarter" idx="51"/>
          </p:nvPr>
        </p:nvSpPr>
        <p:spPr/>
      </p:sp>
      <p:sp>
        <p:nvSpPr>
          <p:cNvPr id="16" name="Picture Placeholder 15"/>
          <p:cNvSpPr>
            <a:spLocks noGrp="1"/>
          </p:cNvSpPr>
          <p:nvPr>
            <p:ph type="pic" sz="quarter" idx="52"/>
          </p:nvPr>
        </p:nvSpPr>
        <p:spPr/>
      </p:sp>
      <p:sp>
        <p:nvSpPr>
          <p:cNvPr id="17" name="Picture Placeholder 16"/>
          <p:cNvSpPr>
            <a:spLocks noGrp="1"/>
          </p:cNvSpPr>
          <p:nvPr>
            <p:ph type="pic" sz="quarter" idx="53"/>
          </p:nvPr>
        </p:nvSpPr>
        <p:spPr/>
      </p:sp>
      <p:cxnSp>
        <p:nvCxnSpPr>
          <p:cNvPr id="59" name="AutoShape 18"/>
          <p:cNvCxnSpPr>
            <a:cxnSpLocks noChangeShapeType="1"/>
          </p:cNvCxnSpPr>
          <p:nvPr/>
        </p:nvCxnSpPr>
        <p:spPr bwMode="auto">
          <a:xfrm flipV="1">
            <a:off x="2401492" y="4062115"/>
            <a:ext cx="4830068" cy="179665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0" name="AutoShape 19"/>
          <p:cNvCxnSpPr>
            <a:cxnSpLocks noChangeShapeType="1"/>
          </p:cNvCxnSpPr>
          <p:nvPr/>
        </p:nvCxnSpPr>
        <p:spPr bwMode="auto">
          <a:xfrm flipV="1">
            <a:off x="5644754" y="4062115"/>
            <a:ext cx="1586806" cy="179665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1" name="AutoShape 20"/>
          <p:cNvCxnSpPr>
            <a:cxnSpLocks noChangeShapeType="1"/>
          </p:cNvCxnSpPr>
          <p:nvPr/>
        </p:nvCxnSpPr>
        <p:spPr bwMode="auto">
          <a:xfrm flipH="1" flipV="1">
            <a:off x="7231559" y="4062116"/>
            <a:ext cx="4920258" cy="1794867"/>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 name="AutoShape 45"/>
          <p:cNvCxnSpPr>
            <a:cxnSpLocks noChangeShapeType="1"/>
          </p:cNvCxnSpPr>
          <p:nvPr/>
        </p:nvCxnSpPr>
        <p:spPr bwMode="auto">
          <a:xfrm flipH="1" flipV="1">
            <a:off x="7231560" y="4062115"/>
            <a:ext cx="1673423" cy="179665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3" name="AutoShape 15"/>
          <p:cNvSpPr>
            <a:spLocks/>
          </p:cNvSpPr>
          <p:nvPr/>
        </p:nvSpPr>
        <p:spPr bwMode="auto">
          <a:xfrm>
            <a:off x="3676700" y="5719466"/>
            <a:ext cx="1173361"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Production</a:t>
            </a:r>
            <a:endParaRPr lang="en-US" sz="1350" dirty="0">
              <a:solidFill>
                <a:schemeClr val="bg1"/>
              </a:solidFill>
              <a:latin typeface="Roboto" charset="0"/>
              <a:ea typeface="ＭＳ Ｐゴシック" charset="0"/>
              <a:cs typeface="Roboto" charset="0"/>
              <a:sym typeface="Roboto" charset="0"/>
            </a:endParaRPr>
          </a:p>
        </p:txBody>
      </p:sp>
      <p:sp>
        <p:nvSpPr>
          <p:cNvPr id="64" name="AutoShape 16"/>
          <p:cNvSpPr>
            <a:spLocks/>
          </p:cNvSpPr>
          <p:nvPr/>
        </p:nvSpPr>
        <p:spPr bwMode="auto">
          <a:xfrm>
            <a:off x="11743754" y="4889897"/>
            <a:ext cx="1510010"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Marketing</a:t>
            </a:r>
            <a:endParaRPr lang="en-US" sz="1350" dirty="0">
              <a:solidFill>
                <a:schemeClr val="bg1"/>
              </a:solidFill>
              <a:latin typeface="Roboto" charset="0"/>
              <a:ea typeface="ＭＳ Ｐゴシック" charset="0"/>
              <a:cs typeface="Roboto" charset="0"/>
              <a:sym typeface="Roboto" charset="0"/>
            </a:endParaRPr>
          </a:p>
        </p:txBody>
      </p:sp>
      <p:sp>
        <p:nvSpPr>
          <p:cNvPr id="65" name="AutoShape 17"/>
          <p:cNvSpPr>
            <a:spLocks/>
          </p:cNvSpPr>
          <p:nvPr/>
        </p:nvSpPr>
        <p:spPr bwMode="auto">
          <a:xfrm>
            <a:off x="1444452" y="4894362"/>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Design</a:t>
            </a:r>
            <a:endParaRPr lang="en-US" sz="1350" dirty="0">
              <a:solidFill>
                <a:schemeClr val="bg1"/>
              </a:solidFill>
              <a:latin typeface="Roboto" charset="0"/>
              <a:ea typeface="ＭＳ Ｐゴシック" charset="0"/>
              <a:cs typeface="Roboto" charset="0"/>
              <a:sym typeface="Roboto" charset="0"/>
            </a:endParaRPr>
          </a:p>
        </p:txBody>
      </p:sp>
      <p:sp>
        <p:nvSpPr>
          <p:cNvPr id="66" name="AutoShape 21"/>
          <p:cNvSpPr>
            <a:spLocks/>
          </p:cNvSpPr>
          <p:nvPr/>
        </p:nvSpPr>
        <p:spPr bwMode="auto">
          <a:xfrm>
            <a:off x="11494593" y="6667910"/>
            <a:ext cx="393799" cy="74295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67" name="AutoShape 22"/>
          <p:cNvSpPr>
            <a:spLocks/>
          </p:cNvSpPr>
          <p:nvPr/>
        </p:nvSpPr>
        <p:spPr bwMode="auto">
          <a:xfrm>
            <a:off x="12417922" y="6667017"/>
            <a:ext cx="397371" cy="744736"/>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68" name="AutoShape 23"/>
          <p:cNvSpPr>
            <a:spLocks/>
          </p:cNvSpPr>
          <p:nvPr/>
        </p:nvSpPr>
        <p:spPr bwMode="auto">
          <a:xfrm>
            <a:off x="10700002" y="8370395"/>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Assistant</a:t>
            </a:r>
          </a:p>
        </p:txBody>
      </p:sp>
      <p:sp>
        <p:nvSpPr>
          <p:cNvPr id="69" name="AutoShape 24"/>
          <p:cNvSpPr>
            <a:spLocks/>
          </p:cNvSpPr>
          <p:nvPr/>
        </p:nvSpPr>
        <p:spPr bwMode="auto">
          <a:xfrm>
            <a:off x="12264417" y="8392043"/>
            <a:ext cx="1510904"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Creative</a:t>
            </a:r>
          </a:p>
        </p:txBody>
      </p:sp>
      <p:sp>
        <p:nvSpPr>
          <p:cNvPr id="70" name="AutoShape 27"/>
          <p:cNvSpPr>
            <a:spLocks/>
          </p:cNvSpPr>
          <p:nvPr/>
        </p:nvSpPr>
        <p:spPr bwMode="auto">
          <a:xfrm>
            <a:off x="4996458" y="6670588"/>
            <a:ext cx="385763" cy="732235"/>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71" name="AutoShape 28"/>
          <p:cNvSpPr>
            <a:spLocks/>
          </p:cNvSpPr>
          <p:nvPr/>
        </p:nvSpPr>
        <p:spPr bwMode="auto">
          <a:xfrm>
            <a:off x="5914430" y="6667016"/>
            <a:ext cx="400943" cy="737592"/>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72" name="AutoShape 29"/>
          <p:cNvSpPr>
            <a:spLocks/>
          </p:cNvSpPr>
          <p:nvPr/>
        </p:nvSpPr>
        <p:spPr bwMode="auto">
          <a:xfrm>
            <a:off x="3959741" y="8404752"/>
            <a:ext cx="1510010"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Assistant</a:t>
            </a:r>
          </a:p>
        </p:txBody>
      </p:sp>
      <p:sp>
        <p:nvSpPr>
          <p:cNvPr id="73" name="AutoShape 30"/>
          <p:cNvSpPr>
            <a:spLocks/>
          </p:cNvSpPr>
          <p:nvPr/>
        </p:nvSpPr>
        <p:spPr bwMode="auto">
          <a:xfrm>
            <a:off x="5672620" y="8404751"/>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Creative</a:t>
            </a:r>
          </a:p>
        </p:txBody>
      </p:sp>
      <p:sp>
        <p:nvSpPr>
          <p:cNvPr id="74" name="AutoShape 33"/>
          <p:cNvSpPr>
            <a:spLocks/>
          </p:cNvSpPr>
          <p:nvPr/>
        </p:nvSpPr>
        <p:spPr bwMode="auto">
          <a:xfrm>
            <a:off x="1738908" y="6667910"/>
            <a:ext cx="393800" cy="729555"/>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75" name="AutoShape 34"/>
          <p:cNvSpPr>
            <a:spLocks/>
          </p:cNvSpPr>
          <p:nvPr/>
        </p:nvSpPr>
        <p:spPr bwMode="auto">
          <a:xfrm>
            <a:off x="2667596" y="6668802"/>
            <a:ext cx="389335" cy="727770"/>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76" name="AutoShape 35"/>
          <p:cNvSpPr>
            <a:spLocks/>
          </p:cNvSpPr>
          <p:nvPr/>
        </p:nvSpPr>
        <p:spPr bwMode="auto">
          <a:xfrm>
            <a:off x="823510" y="8370395"/>
            <a:ext cx="1510904"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Assistant</a:t>
            </a:r>
          </a:p>
        </p:txBody>
      </p:sp>
      <p:sp>
        <p:nvSpPr>
          <p:cNvPr id="77" name="AutoShape 36"/>
          <p:cNvSpPr>
            <a:spLocks/>
          </p:cNvSpPr>
          <p:nvPr/>
        </p:nvSpPr>
        <p:spPr bwMode="auto">
          <a:xfrm>
            <a:off x="2388820" y="8392935"/>
            <a:ext cx="1510010"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Creative</a:t>
            </a:r>
          </a:p>
        </p:txBody>
      </p:sp>
      <p:sp>
        <p:nvSpPr>
          <p:cNvPr id="78" name="AutoShape 41"/>
          <p:cNvSpPr>
            <a:spLocks/>
          </p:cNvSpPr>
          <p:nvPr/>
        </p:nvSpPr>
        <p:spPr bwMode="auto">
          <a:xfrm>
            <a:off x="8255794" y="6670588"/>
            <a:ext cx="385763" cy="732235"/>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79" name="AutoShape 42"/>
          <p:cNvSpPr>
            <a:spLocks/>
          </p:cNvSpPr>
          <p:nvPr/>
        </p:nvSpPr>
        <p:spPr bwMode="auto">
          <a:xfrm>
            <a:off x="9174659" y="6667016"/>
            <a:ext cx="400050" cy="737592"/>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80" name="AutoShape 43"/>
          <p:cNvSpPr>
            <a:spLocks/>
          </p:cNvSpPr>
          <p:nvPr/>
        </p:nvSpPr>
        <p:spPr bwMode="auto">
          <a:xfrm>
            <a:off x="7391736" y="8392043"/>
            <a:ext cx="1510010"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Assistant</a:t>
            </a:r>
          </a:p>
        </p:txBody>
      </p:sp>
      <p:sp>
        <p:nvSpPr>
          <p:cNvPr id="81" name="AutoShape 44"/>
          <p:cNvSpPr>
            <a:spLocks/>
          </p:cNvSpPr>
          <p:nvPr/>
        </p:nvSpPr>
        <p:spPr bwMode="auto">
          <a:xfrm>
            <a:off x="9001943" y="8392042"/>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Creative</a:t>
            </a:r>
          </a:p>
        </p:txBody>
      </p:sp>
      <p:sp>
        <p:nvSpPr>
          <p:cNvPr id="82" name="AutoShape 46"/>
          <p:cNvSpPr>
            <a:spLocks/>
          </p:cNvSpPr>
          <p:nvPr/>
        </p:nvSpPr>
        <p:spPr bwMode="auto">
          <a:xfrm>
            <a:off x="9796040" y="5719466"/>
            <a:ext cx="1297484"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96" name="AutoShape 6"/>
          <p:cNvSpPr>
            <a:spLocks/>
          </p:cNvSpPr>
          <p:nvPr/>
        </p:nvSpPr>
        <p:spPr bwMode="auto">
          <a:xfrm>
            <a:off x="6521648" y="2685890"/>
            <a:ext cx="1510904" cy="30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Director</a:t>
            </a:r>
            <a:endParaRPr lang="en-US" sz="135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0" y="0"/>
            <a:ext cx="14554200"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 name="AutoShape 1"/>
          <p:cNvSpPr>
            <a:spLocks/>
          </p:cNvSpPr>
          <p:nvPr/>
        </p:nvSpPr>
        <p:spPr bwMode="auto">
          <a:xfrm>
            <a:off x="0" y="10716"/>
            <a:ext cx="14554200" cy="5135464"/>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7169" name="AutoShape 1"/>
          <p:cNvSpPr>
            <a:spLocks/>
          </p:cNvSpPr>
          <p:nvPr/>
        </p:nvSpPr>
        <p:spPr bwMode="auto">
          <a:xfrm>
            <a:off x="1161157"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70" name="AutoShape 2"/>
          <p:cNvSpPr>
            <a:spLocks/>
          </p:cNvSpPr>
          <p:nvPr/>
        </p:nvSpPr>
        <p:spPr bwMode="auto">
          <a:xfrm>
            <a:off x="3654326" y="5550694"/>
            <a:ext cx="2257425" cy="414338"/>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71" name="AutoShape 3"/>
          <p:cNvSpPr>
            <a:spLocks/>
          </p:cNvSpPr>
          <p:nvPr/>
        </p:nvSpPr>
        <p:spPr bwMode="auto">
          <a:xfrm>
            <a:off x="1496020"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Introduction</a:t>
            </a:r>
            <a:endParaRPr lang="en-US" sz="1350" dirty="0">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3991868"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Company</a:t>
            </a:r>
            <a:endParaRPr lang="en-US" sz="1350">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6164461"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74" name="AutoShape 6"/>
          <p:cNvSpPr>
            <a:spLocks/>
          </p:cNvSpPr>
          <p:nvPr/>
        </p:nvSpPr>
        <p:spPr bwMode="auto">
          <a:xfrm>
            <a:off x="6502897"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Service</a:t>
            </a:r>
            <a:endParaRPr lang="en-US" sz="1350">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8658523"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76" name="AutoShape 8"/>
          <p:cNvSpPr>
            <a:spLocks/>
          </p:cNvSpPr>
          <p:nvPr/>
        </p:nvSpPr>
        <p:spPr bwMode="auto">
          <a:xfrm>
            <a:off x="8996959"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Portofolio</a:t>
            </a:r>
            <a:endParaRPr lang="en-US" sz="1350">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1133832"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78" name="AutoShape 10"/>
          <p:cNvSpPr>
            <a:spLocks/>
          </p:cNvSpPr>
          <p:nvPr/>
        </p:nvSpPr>
        <p:spPr bwMode="auto">
          <a:xfrm>
            <a:off x="11472268"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Other</a:t>
            </a:r>
            <a:endParaRPr lang="en-US" sz="1350"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496020"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496020"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496020"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496020"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7184" name="AutoShape 16"/>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28575" tIns="28575" rIns="28575" bIns="28575" anchor="ctr"/>
          <a:lstStyle/>
          <a:p>
            <a:endParaRPr lang="id-ID" sz="1350">
              <a:solidFill>
                <a:schemeClr val="bg1"/>
              </a:solidFill>
            </a:endParaRPr>
          </a:p>
        </p:txBody>
      </p:sp>
      <p:sp>
        <p:nvSpPr>
          <p:cNvPr id="7185" name="AutoShape 17"/>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28575" tIns="28575" rIns="28575" bIns="28575" anchor="ctr"/>
          <a:lstStyle/>
          <a:p>
            <a:endParaRPr lang="id-ID" sz="1350">
              <a:solidFill>
                <a:schemeClr val="bg1"/>
              </a:solidFill>
            </a:endParaRPr>
          </a:p>
        </p:txBody>
      </p:sp>
      <p:sp>
        <p:nvSpPr>
          <p:cNvPr id="7186" name="AutoShape 18"/>
          <p:cNvSpPr>
            <a:spLocks/>
          </p:cNvSpPr>
          <p:nvPr/>
        </p:nvSpPr>
        <p:spPr bwMode="auto">
          <a:xfrm>
            <a:off x="3989190"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3989190"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3989190" y="6923187"/>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6482358"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6482358"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6482358"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6482358"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8993386"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8993386"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8993386"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1472268"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1472268"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3460676" y="2100917"/>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chemeClr val="bg1"/>
                </a:solidFill>
                <a:latin typeface="Roboto" charset="0"/>
                <a:ea typeface="ＭＳ Ｐゴシック" charset="0"/>
                <a:cs typeface="Roboto" charset="0"/>
                <a:sym typeface="Roboto" charset="0"/>
              </a:rPr>
              <a:t>Table of</a:t>
            </a:r>
            <a:endParaRPr lang="en-US" sz="1350" dirty="0">
              <a:solidFill>
                <a:schemeClr val="bg1"/>
              </a:solidFill>
              <a:latin typeface="Roboto" charset="0"/>
              <a:ea typeface="ＭＳ Ｐゴシック" charset="0"/>
              <a:cs typeface="Roboto" charset="0"/>
              <a:sym typeface="Roboto" charset="0"/>
            </a:endParaRPr>
          </a:p>
        </p:txBody>
      </p:sp>
      <p:sp>
        <p:nvSpPr>
          <p:cNvPr id="7204" name="AutoShape 36"/>
          <p:cNvSpPr>
            <a:spLocks/>
          </p:cNvSpPr>
          <p:nvPr/>
        </p:nvSpPr>
        <p:spPr bwMode="auto">
          <a:xfrm>
            <a:off x="8861276" y="2100917"/>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Content</a:t>
            </a:r>
            <a:endParaRPr lang="en-US" sz="135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2"/>
          </p:nvPr>
        </p:nvSpPr>
        <p:spPr>
          <a:xfrm>
            <a:off x="6016242" y="1183060"/>
            <a:ext cx="2519728" cy="2519728"/>
          </a:xfrm>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1125">
                <a:solidFill>
                  <a:schemeClr val="bg1"/>
                </a:solidFill>
              </a:rPr>
              <a:pPr algn="ctr" eaLnBrk="1">
                <a:lnSpc>
                  <a:spcPct val="100000"/>
                </a:lnSpc>
              </a:pPr>
              <a:t>30</a:t>
            </a:fld>
            <a:endParaRPr lang="en-US" sz="1350">
              <a:solidFill>
                <a:schemeClr val="bg1"/>
              </a:solidFill>
            </a:endParaRPr>
          </a:p>
        </p:txBody>
      </p:sp>
      <p:sp>
        <p:nvSpPr>
          <p:cNvPr id="34820" name="AutoShape 4"/>
          <p:cNvSpPr>
            <a:spLocks/>
          </p:cNvSpPr>
          <p:nvPr/>
        </p:nvSpPr>
        <p:spPr bwMode="auto">
          <a:xfrm>
            <a:off x="6867228"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MON </a:t>
            </a:r>
            <a:endParaRPr lang="en-US" sz="1350">
              <a:solidFill>
                <a:schemeClr val="bg1"/>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6792219" y="3679032"/>
            <a:ext cx="578644" cy="2945011"/>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7763769" y="3679032"/>
            <a:ext cx="578644" cy="2945011"/>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8736211" y="3679032"/>
            <a:ext cx="578644" cy="2945011"/>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bg1"/>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9708654" y="3679032"/>
            <a:ext cx="578644" cy="2945011"/>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0680204" y="3679032"/>
            <a:ext cx="578644" cy="2945011"/>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1652648" y="3679032"/>
            <a:ext cx="578644" cy="2945011"/>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12625091" y="3679032"/>
            <a:ext cx="578644" cy="2945011"/>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7839670" y="6766918"/>
            <a:ext cx="427733"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TUE </a:t>
            </a:r>
            <a:endParaRPr lang="en-US" sz="1350">
              <a:solidFill>
                <a:schemeClr val="bg1"/>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8811221" y="6766918"/>
            <a:ext cx="428625"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WED </a:t>
            </a:r>
            <a:endParaRPr lang="en-US" sz="1350">
              <a:solidFill>
                <a:schemeClr val="bg1"/>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9783664"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THU </a:t>
            </a:r>
            <a:endParaRPr lang="en-US" sz="1350">
              <a:solidFill>
                <a:schemeClr val="bg1"/>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0756106" y="6766918"/>
            <a:ext cx="427733"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FRI </a:t>
            </a:r>
            <a:endParaRPr lang="en-US" sz="1350">
              <a:solidFill>
                <a:schemeClr val="bg1"/>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11727656" y="6766918"/>
            <a:ext cx="428625"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SAT </a:t>
            </a:r>
            <a:endParaRPr lang="en-US" sz="1350">
              <a:solidFill>
                <a:schemeClr val="bg1"/>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12700100"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SUN</a:t>
            </a:r>
            <a:endParaRPr lang="en-US" sz="1350">
              <a:solidFill>
                <a:schemeClr val="bg1"/>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12700100"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11727656" y="3302199"/>
            <a:ext cx="428625"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0756106" y="3302199"/>
            <a:ext cx="427733"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9783664"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8811221" y="3302199"/>
            <a:ext cx="428625"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7839670" y="3302199"/>
            <a:ext cx="427733"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6867228"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6792218" y="7323238"/>
            <a:ext cx="6443663" cy="746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350" dirty="0">
                <a:solidFill>
                  <a:schemeClr val="bg1"/>
                </a:solidFill>
                <a:latin typeface="Roboto Light" panose="02000000000000000000" pitchFamily="2" charset="0"/>
              </a:rPr>
              <a:t>’</a:t>
            </a:r>
            <a:r>
              <a:rPr lang="en-US" altLang="ja-JP" sz="1350" dirty="0">
                <a:solidFill>
                  <a:schemeClr val="bg1"/>
                </a:solidFill>
                <a:latin typeface="Roboto Light" panose="02000000000000000000" pitchFamily="2" charset="0"/>
                <a:ea typeface="Roboto Light" panose="02000000000000000000" pitchFamily="2" charset="0"/>
              </a:rPr>
              <a:t>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1125">
                <a:solidFill>
                  <a:schemeClr val="bg1"/>
                </a:solidFill>
              </a:rPr>
              <a:pPr algn="ctr" eaLnBrk="1">
                <a:lnSpc>
                  <a:spcPct val="100000"/>
                </a:lnSpc>
              </a:pPr>
              <a:t>31</a:t>
            </a:fld>
            <a:endParaRPr lang="en-US" sz="1350">
              <a:solidFill>
                <a:schemeClr val="bg1"/>
              </a:solidFill>
            </a:endParaRPr>
          </a:p>
        </p:txBody>
      </p:sp>
      <p:sp>
        <p:nvSpPr>
          <p:cNvPr id="35844" name="AutoShape 4"/>
          <p:cNvSpPr>
            <a:spLocks/>
          </p:cNvSpPr>
          <p:nvPr/>
        </p:nvSpPr>
        <p:spPr bwMode="auto">
          <a:xfrm>
            <a:off x="6792218" y="7577683"/>
            <a:ext cx="6443663" cy="746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350" dirty="0">
                <a:solidFill>
                  <a:schemeClr val="bg1"/>
                </a:solidFill>
                <a:latin typeface="Roboto Light" panose="02000000000000000000" pitchFamily="2" charset="0"/>
              </a:rPr>
              <a:t>’</a:t>
            </a:r>
            <a:r>
              <a:rPr lang="en-US" altLang="ja-JP" sz="1350" dirty="0">
                <a:solidFill>
                  <a:schemeClr val="bg1"/>
                </a:solidFill>
                <a:latin typeface="Roboto Light" panose="02000000000000000000" pitchFamily="2" charset="0"/>
                <a:ea typeface="Roboto Light" panose="02000000000000000000" pitchFamily="2" charset="0"/>
              </a:rPr>
              <a:t>t.</a:t>
            </a:r>
            <a:endParaRPr lang="en-US" sz="1350" dirty="0">
              <a:solidFill>
                <a:schemeClr val="bg1"/>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3700905176"/>
              </p:ext>
            </p:extLst>
          </p:nvPr>
        </p:nvGraphicFramePr>
        <p:xfrm>
          <a:off x="6426506" y="3559324"/>
          <a:ext cx="6949571" cy="3512939"/>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1125">
                <a:solidFill>
                  <a:schemeClr val="bg1"/>
                </a:solidFill>
              </a:rPr>
              <a:pPr algn="ctr" eaLnBrk="1">
                <a:lnSpc>
                  <a:spcPct val="100000"/>
                </a:lnSpc>
              </a:pPr>
              <a:t>32</a:t>
            </a:fld>
            <a:endParaRPr lang="en-US" sz="1350">
              <a:solidFill>
                <a:schemeClr val="bg1"/>
              </a:solidFill>
            </a:endParaRPr>
          </a:p>
        </p:txBody>
      </p:sp>
      <p:sp>
        <p:nvSpPr>
          <p:cNvPr id="36869" name="AutoShape 5"/>
          <p:cNvSpPr>
            <a:spLocks/>
          </p:cNvSpPr>
          <p:nvPr/>
        </p:nvSpPr>
        <p:spPr bwMode="auto">
          <a:xfrm>
            <a:off x="4226719" y="3575989"/>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4226719" y="3147364"/>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Early 2014</a:t>
            </a:r>
            <a:endParaRPr lang="en-US" sz="1350">
              <a:solidFill>
                <a:schemeClr val="bg1"/>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4226719" y="7199899"/>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4226719" y="6771274"/>
            <a:ext cx="2837855" cy="4947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End 2014</a:t>
            </a:r>
            <a:endParaRPr lang="en-US" sz="1350">
              <a:solidFill>
                <a:schemeClr val="bg1"/>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1132582" y="5629275"/>
            <a:ext cx="12288143" cy="0"/>
          </a:xfrm>
          <a:prstGeom prst="line">
            <a:avLst/>
          </a:prstGeom>
          <a:noFill/>
          <a:ln w="12700" cap="flat" cmpd="sng">
            <a:solidFill>
              <a:schemeClr val="bg1">
                <a:lumMod val="6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2945485574"/>
              </p:ext>
            </p:extLst>
          </p:nvPr>
        </p:nvGraphicFramePr>
        <p:xfrm>
          <a:off x="7754839" y="2725788"/>
          <a:ext cx="5689104" cy="23882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Object 12"/>
          <p:cNvGraphicFramePr>
            <a:graphicFrameLocks noChangeAspect="1"/>
          </p:cNvGraphicFramePr>
          <p:nvPr>
            <p:extLst>
              <p:ext uri="{D42A27DB-BD31-4B8C-83A1-F6EECF244321}">
                <p14:modId xmlns:p14="http://schemas.microsoft.com/office/powerpoint/2010/main" val="3879860746"/>
              </p:ext>
            </p:extLst>
          </p:nvPr>
        </p:nvGraphicFramePr>
        <p:xfrm>
          <a:off x="7754839" y="6461465"/>
          <a:ext cx="5874842" cy="2308248"/>
        </p:xfrm>
        <a:graphic>
          <a:graphicData uri="http://schemas.openxmlformats.org/drawingml/2006/chart">
            <c:chart xmlns:c="http://schemas.openxmlformats.org/drawingml/2006/chart" xmlns:r="http://schemas.openxmlformats.org/officeDocument/2006/relationships" r:id="rId3"/>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1125">
                <a:solidFill>
                  <a:schemeClr val="bg1"/>
                </a:solidFill>
              </a:rPr>
              <a:pPr algn="ctr" eaLnBrk="1">
                <a:lnSpc>
                  <a:spcPct val="100000"/>
                </a:lnSpc>
              </a:pPr>
              <a:t>33</a:t>
            </a:fld>
            <a:endParaRPr lang="en-US" sz="1350">
              <a:solidFill>
                <a:schemeClr val="bg1"/>
              </a:solidFill>
            </a:endParaRPr>
          </a:p>
        </p:txBody>
      </p:sp>
      <p:sp>
        <p:nvSpPr>
          <p:cNvPr id="37893" name="AutoShape 5"/>
          <p:cNvSpPr>
            <a:spLocks/>
          </p:cNvSpPr>
          <p:nvPr/>
        </p:nvSpPr>
        <p:spPr bwMode="auto">
          <a:xfrm>
            <a:off x="3454768" y="3611611"/>
            <a:ext cx="3715643"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3454768" y="3182987"/>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1992304117"/>
              </p:ext>
            </p:extLst>
          </p:nvPr>
        </p:nvGraphicFramePr>
        <p:xfrm>
          <a:off x="1161157" y="5761002"/>
          <a:ext cx="12288143" cy="2946894"/>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8228112" y="4611290"/>
            <a:ext cx="791171"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2.769</a:t>
            </a:r>
            <a:endParaRPr lang="en-US" sz="1350" dirty="0">
              <a:solidFill>
                <a:schemeClr val="bg1"/>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8101312" y="3430786"/>
            <a:ext cx="1044773" cy="1043881"/>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7898" name="AutoShape 10"/>
          <p:cNvSpPr>
            <a:spLocks/>
          </p:cNvSpPr>
          <p:nvPr/>
        </p:nvSpPr>
        <p:spPr bwMode="auto">
          <a:xfrm>
            <a:off x="9515774" y="3430786"/>
            <a:ext cx="1043880" cy="104388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7899" name="AutoShape 11"/>
          <p:cNvSpPr>
            <a:spLocks/>
          </p:cNvSpPr>
          <p:nvPr/>
        </p:nvSpPr>
        <p:spPr bwMode="auto">
          <a:xfrm>
            <a:off x="10930236" y="3430786"/>
            <a:ext cx="1043880" cy="104388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7900" name="AutoShape 12"/>
          <p:cNvSpPr>
            <a:spLocks/>
          </p:cNvSpPr>
          <p:nvPr/>
        </p:nvSpPr>
        <p:spPr bwMode="auto">
          <a:xfrm>
            <a:off x="12343805" y="3430786"/>
            <a:ext cx="1043881" cy="1043881"/>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37901" name="AutoShape 13"/>
          <p:cNvSpPr>
            <a:spLocks/>
          </p:cNvSpPr>
          <p:nvPr/>
        </p:nvSpPr>
        <p:spPr bwMode="auto">
          <a:xfrm>
            <a:off x="8447783" y="3722787"/>
            <a:ext cx="360760" cy="459879"/>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7902" name="AutoShape 14"/>
          <p:cNvSpPr>
            <a:spLocks/>
          </p:cNvSpPr>
          <p:nvPr/>
        </p:nvSpPr>
        <p:spPr bwMode="auto">
          <a:xfrm>
            <a:off x="12651879" y="3724573"/>
            <a:ext cx="428625" cy="458093"/>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7903" name="AutoShape 15"/>
          <p:cNvSpPr>
            <a:spLocks/>
          </p:cNvSpPr>
          <p:nvPr/>
        </p:nvSpPr>
        <p:spPr bwMode="auto">
          <a:xfrm>
            <a:off x="11223130" y="3768328"/>
            <a:ext cx="458093" cy="414338"/>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7904" name="AutoShape 16"/>
          <p:cNvSpPr>
            <a:spLocks/>
          </p:cNvSpPr>
          <p:nvPr/>
        </p:nvSpPr>
        <p:spPr bwMode="auto">
          <a:xfrm>
            <a:off x="9808667" y="3782616"/>
            <a:ext cx="458093" cy="415231"/>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7905" name="AutoShape 17"/>
          <p:cNvSpPr>
            <a:spLocks/>
          </p:cNvSpPr>
          <p:nvPr/>
        </p:nvSpPr>
        <p:spPr bwMode="auto">
          <a:xfrm>
            <a:off x="9641682" y="4611290"/>
            <a:ext cx="792064"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351</a:t>
            </a:r>
            <a:endParaRPr lang="en-US" sz="1350">
              <a:solidFill>
                <a:schemeClr val="bg1"/>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1056144" y="4611290"/>
            <a:ext cx="792064"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56</a:t>
            </a:r>
            <a:endParaRPr lang="en-US" sz="1350">
              <a:solidFill>
                <a:schemeClr val="bg1"/>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12469714" y="4611290"/>
            <a:ext cx="792063"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5.231</a:t>
            </a:r>
            <a:endParaRPr lang="en-US" sz="1350">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1125">
                <a:solidFill>
                  <a:schemeClr val="bg1"/>
                </a:solidFill>
              </a:rPr>
              <a:pPr algn="ctr" eaLnBrk="1">
                <a:lnSpc>
                  <a:spcPct val="100000"/>
                </a:lnSpc>
              </a:pPr>
              <a:t>34</a:t>
            </a:fld>
            <a:endParaRPr lang="en-US" sz="1350">
              <a:solidFill>
                <a:schemeClr val="bg1"/>
              </a:solidFill>
            </a:endParaRPr>
          </a:p>
        </p:txBody>
      </p:sp>
      <p:sp>
        <p:nvSpPr>
          <p:cNvPr id="38917" name="AutoShape 5"/>
          <p:cNvSpPr>
            <a:spLocks/>
          </p:cNvSpPr>
          <p:nvPr/>
        </p:nvSpPr>
        <p:spPr bwMode="auto">
          <a:xfrm>
            <a:off x="3681996" y="3814763"/>
            <a:ext cx="3387030"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3681996" y="3386139"/>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645515689"/>
              </p:ext>
            </p:extLst>
          </p:nvPr>
        </p:nvGraphicFramePr>
        <p:xfrm>
          <a:off x="1161158" y="5791573"/>
          <a:ext cx="5533727" cy="2642426"/>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0000655" y="3814763"/>
            <a:ext cx="3387031"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38922" name="AutoShape 10"/>
          <p:cNvSpPr>
            <a:spLocks/>
          </p:cNvSpPr>
          <p:nvPr/>
        </p:nvSpPr>
        <p:spPr bwMode="auto">
          <a:xfrm>
            <a:off x="10000655" y="3386139"/>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2013</a:t>
            </a:r>
            <a:endParaRPr lang="en-US" sz="1350">
              <a:solidFill>
                <a:schemeClr val="bg1"/>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3251135298"/>
              </p:ext>
            </p:extLst>
          </p:nvPr>
        </p:nvGraphicFramePr>
        <p:xfrm>
          <a:off x="7826277" y="5914933"/>
          <a:ext cx="5532835" cy="251906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6" name="Picture Placeholder 5"/>
          <p:cNvSpPr>
            <a:spLocks noGrp="1"/>
          </p:cNvSpPr>
          <p:nvPr>
            <p:ph type="pic" sz="quarter" idx="18"/>
          </p:nvPr>
        </p:nvSpPr>
        <p:spPr/>
      </p:sp>
      <p:sp>
        <p:nvSpPr>
          <p:cNvPr id="9" name="Picture Placeholder 8"/>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1125">
                <a:solidFill>
                  <a:schemeClr val="bg1"/>
                </a:solidFill>
              </a:rPr>
              <a:pPr algn="ctr" eaLnBrk="1">
                <a:lnSpc>
                  <a:spcPct val="100000"/>
                </a:lnSpc>
              </a:pPr>
              <a:t>35</a:t>
            </a:fld>
            <a:endParaRPr lang="en-US" sz="1350">
              <a:solidFill>
                <a:schemeClr val="bg1"/>
              </a:solidFill>
            </a:endParaRPr>
          </a:p>
        </p:txBody>
      </p:sp>
      <p:grpSp>
        <p:nvGrpSpPr>
          <p:cNvPr id="39940" name="Group 4"/>
          <p:cNvGrpSpPr>
            <a:grpSpLocks/>
          </p:cNvGrpSpPr>
          <p:nvPr/>
        </p:nvGrpSpPr>
        <p:grpSpPr bwMode="auto">
          <a:xfrm>
            <a:off x="761108" y="3421857"/>
            <a:ext cx="7876877" cy="4523780"/>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39945" name="AutoShape 9"/>
          <p:cNvSpPr>
            <a:spLocks/>
          </p:cNvSpPr>
          <p:nvPr/>
        </p:nvSpPr>
        <p:spPr bwMode="auto">
          <a:xfrm>
            <a:off x="2111277"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9946" name="AutoShape 10"/>
          <p:cNvSpPr>
            <a:spLocks/>
          </p:cNvSpPr>
          <p:nvPr/>
        </p:nvSpPr>
        <p:spPr bwMode="auto">
          <a:xfrm>
            <a:off x="3016747" y="641062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9947" name="AutoShape 11"/>
          <p:cNvSpPr>
            <a:spLocks/>
          </p:cNvSpPr>
          <p:nvPr/>
        </p:nvSpPr>
        <p:spPr bwMode="auto">
          <a:xfrm>
            <a:off x="4622305" y="600164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9948" name="AutoShape 12"/>
          <p:cNvSpPr>
            <a:spLocks/>
          </p:cNvSpPr>
          <p:nvPr/>
        </p:nvSpPr>
        <p:spPr bwMode="auto">
          <a:xfrm>
            <a:off x="7119046" y="641062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9949" name="AutoShape 13"/>
          <p:cNvSpPr>
            <a:spLocks/>
          </p:cNvSpPr>
          <p:nvPr/>
        </p:nvSpPr>
        <p:spPr bwMode="auto">
          <a:xfrm>
            <a:off x="6726139" y="5657851"/>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9950" name="AutoShape 14"/>
          <p:cNvSpPr>
            <a:spLocks/>
          </p:cNvSpPr>
          <p:nvPr/>
        </p:nvSpPr>
        <p:spPr bwMode="auto">
          <a:xfrm>
            <a:off x="7780735" y="6850857"/>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9951" name="AutoShape 15"/>
          <p:cNvSpPr>
            <a:spLocks/>
          </p:cNvSpPr>
          <p:nvPr/>
        </p:nvSpPr>
        <p:spPr bwMode="auto">
          <a:xfrm>
            <a:off x="4669632"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9952" name="AutoShape 16"/>
          <p:cNvSpPr>
            <a:spLocks/>
          </p:cNvSpPr>
          <p:nvPr/>
        </p:nvSpPr>
        <p:spPr bwMode="auto">
          <a:xfrm>
            <a:off x="6648451"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9953" name="AutoShape 17"/>
          <p:cNvSpPr>
            <a:spLocks/>
          </p:cNvSpPr>
          <p:nvPr/>
        </p:nvSpPr>
        <p:spPr bwMode="auto">
          <a:xfrm>
            <a:off x="9405046" y="3582591"/>
            <a:ext cx="750986" cy="7509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54" name="AutoShape 18"/>
          <p:cNvSpPr>
            <a:spLocks/>
          </p:cNvSpPr>
          <p:nvPr/>
        </p:nvSpPr>
        <p:spPr bwMode="auto">
          <a:xfrm>
            <a:off x="9627394" y="3782616"/>
            <a:ext cx="306289" cy="350044"/>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9955" name="AutoShape 19"/>
          <p:cNvSpPr>
            <a:spLocks/>
          </p:cNvSpPr>
          <p:nvPr/>
        </p:nvSpPr>
        <p:spPr bwMode="auto">
          <a:xfrm>
            <a:off x="9405046" y="4584502"/>
            <a:ext cx="750986" cy="7509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56" name="AutoShape 20"/>
          <p:cNvSpPr>
            <a:spLocks/>
          </p:cNvSpPr>
          <p:nvPr/>
        </p:nvSpPr>
        <p:spPr bwMode="auto">
          <a:xfrm>
            <a:off x="9405046" y="5587307"/>
            <a:ext cx="750986" cy="75098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9957" name="AutoShape 21"/>
          <p:cNvSpPr>
            <a:spLocks/>
          </p:cNvSpPr>
          <p:nvPr/>
        </p:nvSpPr>
        <p:spPr bwMode="auto">
          <a:xfrm>
            <a:off x="9616679" y="4824710"/>
            <a:ext cx="327720" cy="296466"/>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39958" name="AutoShape 22"/>
          <p:cNvSpPr>
            <a:spLocks/>
          </p:cNvSpPr>
          <p:nvPr/>
        </p:nvSpPr>
        <p:spPr bwMode="auto">
          <a:xfrm>
            <a:off x="9634538" y="5814120"/>
            <a:ext cx="292001" cy="297359"/>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9959" name="AutoShape 23"/>
          <p:cNvSpPr>
            <a:spLocks/>
          </p:cNvSpPr>
          <p:nvPr/>
        </p:nvSpPr>
        <p:spPr bwMode="auto">
          <a:xfrm>
            <a:off x="11436549" y="3836194"/>
            <a:ext cx="6384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Factory</a:t>
            </a:r>
            <a:endParaRPr lang="en-US" sz="1350" dirty="0">
              <a:solidFill>
                <a:schemeClr val="bg1"/>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0427495" y="3675460"/>
            <a:ext cx="25271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bg1"/>
                </a:solidFill>
                <a:latin typeface="Roboto" charset="0"/>
                <a:ea typeface="ＭＳ Ｐゴシック" charset="0"/>
                <a:cs typeface="Roboto" charset="0"/>
                <a:sym typeface="Roboto" charset="0"/>
              </a:rPr>
              <a:t>9</a:t>
            </a:r>
            <a:endParaRPr lang="en-US" sz="1350" dirty="0">
              <a:solidFill>
                <a:schemeClr val="bg1"/>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1436549" y="4841677"/>
            <a:ext cx="4563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Store</a:t>
            </a:r>
            <a:endParaRPr lang="en-US" sz="1350">
              <a:solidFill>
                <a:schemeClr val="bg1"/>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0427494" y="4680943"/>
            <a:ext cx="498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16</a:t>
            </a:r>
            <a:endParaRPr lang="en-US" sz="1350">
              <a:solidFill>
                <a:schemeClr val="bg1"/>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1436549" y="5840909"/>
            <a:ext cx="12215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Service Center</a:t>
            </a:r>
            <a:endParaRPr lang="en-US" sz="1350">
              <a:solidFill>
                <a:schemeClr val="bg1"/>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0427494" y="5680175"/>
            <a:ext cx="498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27</a:t>
            </a:r>
            <a:endParaRPr lang="en-US" sz="1350">
              <a:solidFill>
                <a:schemeClr val="bg1"/>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9393436" y="6680300"/>
            <a:ext cx="4022825"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1125">
                <a:solidFill>
                  <a:schemeClr val="bg1"/>
                </a:solidFill>
              </a:rPr>
              <a:pPr algn="ctr" eaLnBrk="1">
                <a:lnSpc>
                  <a:spcPct val="100000"/>
                </a:lnSpc>
              </a:pPr>
              <a:t>36</a:t>
            </a:fld>
            <a:endParaRPr lang="en-US" sz="1350">
              <a:solidFill>
                <a:schemeClr val="bg1"/>
              </a:solidFill>
            </a:endParaRPr>
          </a:p>
        </p:txBody>
      </p:sp>
      <p:sp>
        <p:nvSpPr>
          <p:cNvPr id="40964" name="AutoShape 4"/>
          <p:cNvSpPr>
            <a:spLocks/>
          </p:cNvSpPr>
          <p:nvPr/>
        </p:nvSpPr>
        <p:spPr bwMode="auto">
          <a:xfrm>
            <a:off x="1587070" y="2945790"/>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0966" name="AutoShape 6"/>
          <p:cNvSpPr>
            <a:spLocks/>
          </p:cNvSpPr>
          <p:nvPr/>
        </p:nvSpPr>
        <p:spPr bwMode="auto">
          <a:xfrm>
            <a:off x="4280297" y="3819181"/>
            <a:ext cx="2353866" cy="1074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estrada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lemen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4280297" y="3145883"/>
            <a:ext cx="2068116" cy="417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Jhon Doe</a:t>
            </a:r>
            <a:endParaRPr lang="en-US" sz="1350">
              <a:solidFill>
                <a:schemeClr val="bg1"/>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4280297" y="3499498"/>
            <a:ext cx="23538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28613">
              <a:lnSpc>
                <a:spcPct val="100000"/>
              </a:lnSpc>
              <a:defRPr/>
            </a:pPr>
            <a:r>
              <a:rPr lang="en-US" sz="1350">
                <a:solidFill>
                  <a:schemeClr val="bg1"/>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1717529" y="7355233"/>
            <a:ext cx="2353866"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estrada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lemen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0970" name="AutoShape 10"/>
          <p:cNvSpPr>
            <a:spLocks/>
          </p:cNvSpPr>
          <p:nvPr/>
        </p:nvSpPr>
        <p:spPr bwMode="auto">
          <a:xfrm>
            <a:off x="2003279" y="6682828"/>
            <a:ext cx="2068116"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257175">
              <a:lnSpc>
                <a:spcPct val="120000"/>
              </a:lnSpc>
              <a:defRPr/>
            </a:pPr>
            <a:r>
              <a:rPr lang="en-US" sz="1688" dirty="0">
                <a:solidFill>
                  <a:schemeClr val="bg1"/>
                </a:solidFill>
                <a:latin typeface="Roboto" charset="0"/>
                <a:ea typeface="ＭＳ Ｐゴシック" charset="0"/>
                <a:cs typeface="Roboto" charset="0"/>
                <a:sym typeface="Roboto" charset="0"/>
              </a:rPr>
              <a:t>Bryan Doe</a:t>
            </a:r>
            <a:endParaRPr lang="en-US" sz="1350" dirty="0">
              <a:solidFill>
                <a:schemeClr val="bg1"/>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1736282" y="7035550"/>
            <a:ext cx="233511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257175">
              <a:lnSpc>
                <a:spcPct val="80000"/>
              </a:lnSpc>
              <a:defRPr/>
            </a:pPr>
            <a:r>
              <a:rPr lang="en-US" sz="1350">
                <a:solidFill>
                  <a:schemeClr val="bg1"/>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4522613" y="6446373"/>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0974" name="AutoShape 14"/>
          <p:cNvSpPr>
            <a:spLocks/>
          </p:cNvSpPr>
          <p:nvPr/>
        </p:nvSpPr>
        <p:spPr bwMode="auto">
          <a:xfrm>
            <a:off x="8351166" y="2942171"/>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0976" name="AutoShape 16"/>
          <p:cNvSpPr>
            <a:spLocks/>
          </p:cNvSpPr>
          <p:nvPr/>
        </p:nvSpPr>
        <p:spPr bwMode="auto">
          <a:xfrm>
            <a:off x="10491788" y="3819181"/>
            <a:ext cx="2353866" cy="1074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7" name="AutoShape 17"/>
          <p:cNvSpPr>
            <a:spLocks/>
          </p:cNvSpPr>
          <p:nvPr/>
        </p:nvSpPr>
        <p:spPr bwMode="auto">
          <a:xfrm>
            <a:off x="10491788" y="3145883"/>
            <a:ext cx="2068116" cy="417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Jhon Doe</a:t>
            </a:r>
            <a:endParaRPr lang="en-US" sz="1350">
              <a:solidFill>
                <a:schemeClr val="bg1"/>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0491788" y="3499498"/>
            <a:ext cx="23538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28613">
              <a:lnSpc>
                <a:spcPct val="100000"/>
              </a:lnSpc>
              <a:defRPr/>
            </a:pPr>
            <a:r>
              <a:rPr lang="en-US" sz="1350">
                <a:solidFill>
                  <a:schemeClr val="bg1"/>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8067377" y="7355233"/>
            <a:ext cx="2353866"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8353127" y="6682828"/>
            <a:ext cx="2068116"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257175">
              <a:lnSpc>
                <a:spcPct val="120000"/>
              </a:lnSpc>
              <a:defRPr/>
            </a:pPr>
            <a:r>
              <a:rPr lang="en-US" sz="1688">
                <a:solidFill>
                  <a:schemeClr val="bg1"/>
                </a:solidFill>
                <a:latin typeface="Roboto" charset="0"/>
                <a:ea typeface="ＭＳ Ｐゴシック" charset="0"/>
                <a:cs typeface="Roboto" charset="0"/>
                <a:sym typeface="Roboto" charset="0"/>
              </a:rPr>
              <a:t>Bryan Doe</a:t>
            </a:r>
            <a:endParaRPr lang="en-US" sz="1350">
              <a:solidFill>
                <a:schemeClr val="bg1"/>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8085238" y="7035550"/>
            <a:ext cx="233600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257175">
              <a:lnSpc>
                <a:spcPct val="80000"/>
              </a:lnSpc>
              <a:defRPr/>
            </a:pPr>
            <a:r>
              <a:rPr lang="en-US" sz="1350">
                <a:solidFill>
                  <a:schemeClr val="bg1"/>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1096540" y="6494640"/>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11" name="Picture Placeholder 10"/>
          <p:cNvSpPr>
            <a:spLocks noGrp="1"/>
          </p:cNvSpPr>
          <p:nvPr>
            <p:ph type="pic" sz="quarter" idx="22"/>
          </p:nvPr>
        </p:nvSpPr>
        <p:spPr/>
      </p:sp>
      <p:sp>
        <p:nvSpPr>
          <p:cNvPr id="12" name="Picture Placeholder 11"/>
          <p:cNvSpPr>
            <a:spLocks noGrp="1"/>
          </p:cNvSpPr>
          <p:nvPr>
            <p:ph type="pic" sz="quarter" idx="23"/>
          </p:nvPr>
        </p:nvSpPr>
        <p:spPr/>
      </p:sp>
      <p:sp>
        <p:nvSpPr>
          <p:cNvPr id="13" name="Picture Placeholder 12"/>
          <p:cNvSpPr>
            <a:spLocks noGrp="1"/>
          </p:cNvSpPr>
          <p:nvPr>
            <p:ph type="pic" sz="quarter" idx="24"/>
          </p:nvPr>
        </p:nvSpPr>
        <p:spPr/>
      </p:sp>
      <p:sp>
        <p:nvSpPr>
          <p:cNvPr id="14" name="Picture Placeholder 13"/>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1125" smtClean="0">
                <a:solidFill>
                  <a:schemeClr val="bg1"/>
                </a:solidFill>
              </a:rPr>
              <a:pPr algn="ctr" eaLnBrk="1">
                <a:lnSpc>
                  <a:spcPct val="100000"/>
                </a:lnSpc>
              </a:pPr>
              <a:t>37</a:t>
            </a:fld>
            <a:endParaRPr lang="en-US" sz="1350" dirty="0">
              <a:solidFill>
                <a:schemeClr val="bg1"/>
              </a:solidFill>
            </a:endParaRPr>
          </a:p>
        </p:txBody>
      </p:sp>
      <p:sp>
        <p:nvSpPr>
          <p:cNvPr id="41988" name="AutoShape 4"/>
          <p:cNvSpPr>
            <a:spLocks/>
          </p:cNvSpPr>
          <p:nvPr/>
        </p:nvSpPr>
        <p:spPr bwMode="auto">
          <a:xfrm>
            <a:off x="1483719"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1990" name="AutoShape 6"/>
          <p:cNvSpPr>
            <a:spLocks/>
          </p:cNvSpPr>
          <p:nvPr/>
        </p:nvSpPr>
        <p:spPr bwMode="auto">
          <a:xfrm>
            <a:off x="4639271" y="3415309"/>
            <a:ext cx="2104728" cy="2104727"/>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1992" name="AutoShape 8"/>
          <p:cNvSpPr>
            <a:spLocks/>
          </p:cNvSpPr>
          <p:nvPr/>
        </p:nvSpPr>
        <p:spPr bwMode="auto">
          <a:xfrm>
            <a:off x="7796807"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1994" name="AutoShape 10"/>
          <p:cNvSpPr>
            <a:spLocks/>
          </p:cNvSpPr>
          <p:nvPr/>
        </p:nvSpPr>
        <p:spPr bwMode="auto">
          <a:xfrm>
            <a:off x="10963686"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1996" name="AutoShape 12"/>
          <p:cNvSpPr>
            <a:spLocks/>
          </p:cNvSpPr>
          <p:nvPr/>
        </p:nvSpPr>
        <p:spPr bwMode="auto">
          <a:xfrm>
            <a:off x="1326356"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273672"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4482108"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7640539" y="6829425"/>
            <a:ext cx="2404765"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0823971"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287959" y="6301681"/>
            <a:ext cx="2491383"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bg1"/>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4432102"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4445497" y="6301681"/>
            <a:ext cx="249227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bg1"/>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7589639"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7603927" y="6301681"/>
            <a:ext cx="2491383"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bg1"/>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0773966"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0787360" y="6301681"/>
            <a:ext cx="249227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bg1"/>
                </a:solidFill>
                <a:latin typeface="Roboto" charset="0"/>
                <a:ea typeface="ＭＳ Ｐゴシック" charset="0"/>
                <a:cs typeface="Roboto" charset="0"/>
                <a:sym typeface="Roboto" charset="0"/>
              </a:rPr>
              <a:t>Marketing Manager</a:t>
            </a:r>
          </a:p>
        </p:txBody>
      </p:sp>
      <p:sp>
        <p:nvSpPr>
          <p:cNvPr id="9" name="Title 8"/>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0" name="Text Placeholder 9"/>
          <p:cNvSpPr>
            <a:spLocks noGrp="1"/>
          </p:cNvSpPr>
          <p:nvPr>
            <p:ph type="body" sz="quarter" idx="13"/>
          </p:nvPr>
        </p:nvSpPr>
        <p:spPr/>
        <p:txBody>
          <a:bodyPr/>
          <a:lstStyle/>
          <a:p>
            <a:endParaRPr lang="id-ID"/>
          </a:p>
        </p:txBody>
      </p:sp>
      <p:sp>
        <p:nvSpPr>
          <p:cNvPr id="11" name="Picture Placeholder 10"/>
          <p:cNvSpPr>
            <a:spLocks noGrp="1"/>
          </p:cNvSpPr>
          <p:nvPr>
            <p:ph type="pic" sz="quarter" idx="22"/>
          </p:nvPr>
        </p:nvSpPr>
        <p:spPr/>
      </p:sp>
      <p:sp>
        <p:nvSpPr>
          <p:cNvPr id="12" name="Picture Placeholder 11"/>
          <p:cNvSpPr>
            <a:spLocks noGrp="1"/>
          </p:cNvSpPr>
          <p:nvPr>
            <p:ph type="pic" sz="quarter" idx="23"/>
          </p:nvPr>
        </p:nvSpPr>
        <p:spPr/>
      </p:sp>
      <p:sp>
        <p:nvSpPr>
          <p:cNvPr id="13" name="Picture Placeholder 12"/>
          <p:cNvSpPr>
            <a:spLocks noGrp="1"/>
          </p:cNvSpPr>
          <p:nvPr>
            <p:ph type="pic" sz="quarter" idx="24"/>
          </p:nvPr>
        </p:nvSpPr>
        <p:spPr/>
      </p:sp>
      <p:sp>
        <p:nvSpPr>
          <p:cNvPr id="14" name="Picture Placeholder 13"/>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30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1125">
                <a:solidFill>
                  <a:schemeClr val="bg1"/>
                </a:solidFill>
              </a:rPr>
              <a:pPr algn="ctr" eaLnBrk="1">
                <a:lnSpc>
                  <a:spcPct val="100000"/>
                </a:lnSpc>
              </a:pPr>
              <a:t>38</a:t>
            </a:fld>
            <a:endParaRPr lang="en-US" sz="1350">
              <a:solidFill>
                <a:schemeClr val="bg1"/>
              </a:solidFill>
            </a:endParaRPr>
          </a:p>
        </p:txBody>
      </p:sp>
      <p:sp>
        <p:nvSpPr>
          <p:cNvPr id="43014" name="AutoShape 6"/>
          <p:cNvSpPr>
            <a:spLocks/>
          </p:cNvSpPr>
          <p:nvPr/>
        </p:nvSpPr>
        <p:spPr bwMode="auto">
          <a:xfrm>
            <a:off x="5918002" y="3922813"/>
            <a:ext cx="4013002"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chemeClr val="bg1"/>
                </a:solidFill>
                <a:latin typeface="Roboto Light" panose="02000000000000000000" pitchFamily="2" charset="0"/>
                <a:ea typeface="Roboto Light" panose="02000000000000000000" pitchFamily="2" charset="0"/>
              </a:rPr>
              <a:t>Vel</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illum</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dolore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eu</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feugiat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nulla</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facilisis</a:t>
            </a:r>
            <a:r>
              <a:rPr lang="en-US" sz="1238" dirty="0">
                <a:solidFill>
                  <a:schemeClr val="bg1"/>
                </a:solidFill>
                <a:latin typeface="Roboto Light" panose="02000000000000000000" pitchFamily="2" charset="0"/>
                <a:ea typeface="Roboto Light" panose="02000000000000000000" pitchFamily="2" charset="0"/>
              </a:rPr>
              <a:t> at </a:t>
            </a:r>
            <a:r>
              <a:rPr lang="en-US" sz="1238" dirty="0" err="1">
                <a:solidFill>
                  <a:schemeClr val="bg1"/>
                </a:solidFill>
                <a:latin typeface="Roboto Light" panose="02000000000000000000" pitchFamily="2" charset="0"/>
                <a:ea typeface="Roboto Light" panose="02000000000000000000" pitchFamily="2" charset="0"/>
              </a:rPr>
              <a:t>vero</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accumsan</a:t>
            </a:r>
            <a:r>
              <a:rPr lang="en-US" sz="1238" dirty="0">
                <a:solidFill>
                  <a:schemeClr val="bg1"/>
                </a:solidFill>
                <a:latin typeface="Roboto Light" panose="02000000000000000000" pitchFamily="2" charset="0"/>
                <a:ea typeface="Roboto Light" panose="02000000000000000000" pitchFamily="2" charset="0"/>
              </a:rPr>
              <a:t> et </a:t>
            </a:r>
            <a:r>
              <a:rPr lang="en-US" sz="1238" dirty="0" err="1">
                <a:solidFill>
                  <a:schemeClr val="bg1"/>
                </a:solidFill>
                <a:latin typeface="Roboto Light" panose="02000000000000000000" pitchFamily="2" charset="0"/>
                <a:ea typeface="Roboto Light" panose="02000000000000000000" pitchFamily="2" charset="0"/>
              </a:rPr>
              <a:t>iusto</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odio</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dignissim</a:t>
            </a:r>
            <a:r>
              <a:rPr lang="en-US" sz="1238" dirty="0">
                <a:solidFill>
                  <a:schemeClr val="bg1"/>
                </a:solidFill>
                <a:latin typeface="Roboto Light" panose="02000000000000000000" pitchFamily="2" charset="0"/>
                <a:ea typeface="Roboto Light" panose="02000000000000000000" pitchFamily="2" charset="0"/>
              </a:rPr>
              <a:t> qui </a:t>
            </a:r>
            <a:r>
              <a:rPr lang="en-US" sz="1238" dirty="0" err="1">
                <a:solidFill>
                  <a:schemeClr val="bg1"/>
                </a:solidFill>
                <a:latin typeface="Roboto Light" panose="02000000000000000000" pitchFamily="2" charset="0"/>
                <a:ea typeface="Roboto Light" panose="02000000000000000000" pitchFamily="2" charset="0"/>
              </a:rPr>
              <a:t>blandit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praesent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luptatum</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zzril</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delenit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augue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duis</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dolore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te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feugait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nulla</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facili</a:t>
            </a:r>
            <a:r>
              <a:rPr lang="en-US" sz="1238" dirty="0">
                <a:solidFill>
                  <a:schemeClr val="bg1"/>
                </a:solidFill>
                <a:latin typeface="Roboto Light" panose="02000000000000000000" pitchFamily="2" charset="0"/>
                <a:ea typeface="Roboto Light" panose="02000000000000000000" pitchFamily="2" charset="0"/>
              </a:rPr>
              <a:t>. never trust </a:t>
            </a:r>
            <a:r>
              <a:rPr lang="en-US" sz="1238" dirty="0" err="1">
                <a:solidFill>
                  <a:schemeClr val="bg1"/>
                </a:solidFill>
                <a:latin typeface="Roboto Light" panose="02000000000000000000" pitchFamily="2" charset="0"/>
                <a:ea typeface="Roboto Light" panose="02000000000000000000" pitchFamily="2" charset="0"/>
              </a:rPr>
              <a:t>somekind</a:t>
            </a:r>
            <a:r>
              <a:rPr lang="en-US" sz="1238" dirty="0">
                <a:solidFill>
                  <a:schemeClr val="bg1"/>
                </a:solidFill>
                <a:latin typeface="Roboto Light" panose="02000000000000000000" pitchFamily="2" charset="0"/>
                <a:ea typeface="Roboto Light" panose="02000000000000000000" pitchFamily="2" charset="0"/>
              </a:rPr>
              <a:t> of zeros pose, </a:t>
            </a:r>
            <a:r>
              <a:rPr lang="en-US" sz="1238" dirty="0" err="1">
                <a:solidFill>
                  <a:schemeClr val="bg1"/>
                </a:solidFill>
                <a:latin typeface="Roboto Light" panose="02000000000000000000" pitchFamily="2" charset="0"/>
                <a:ea typeface="Roboto Light" panose="02000000000000000000" pitchFamily="2" charset="0"/>
              </a:rPr>
              <a:t>blandit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praesent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luptatum</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zzril</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delenit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augue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duis</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dolore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te</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feugait</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neverus</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eugostria</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pneumophia</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luptatum</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zril</a:t>
            </a:r>
            <a:r>
              <a:rPr lang="en-US" sz="1238" dirty="0">
                <a:solidFill>
                  <a:schemeClr val="bg1"/>
                </a:solidFill>
                <a:latin typeface="Roboto Light" panose="02000000000000000000" pitchFamily="2" charset="0"/>
                <a:ea typeface="Roboto Light" panose="02000000000000000000" pitchFamily="2" charset="0"/>
              </a:rPr>
              <a:t> </a:t>
            </a:r>
            <a:r>
              <a:rPr lang="en-US" sz="1238" dirty="0" err="1">
                <a:solidFill>
                  <a:schemeClr val="bg1"/>
                </a:solidFill>
                <a:latin typeface="Roboto Light" panose="02000000000000000000" pitchFamily="2" charset="0"/>
                <a:ea typeface="Roboto Light" panose="02000000000000000000" pitchFamily="2" charset="0"/>
              </a:rPr>
              <a:t>somekind</a:t>
            </a:r>
            <a:r>
              <a:rPr lang="en-US" sz="1238" dirty="0">
                <a:solidFill>
                  <a:schemeClr val="bg1"/>
                </a:solidFill>
                <a:latin typeface="Roboto Light" panose="02000000000000000000" pitchFamily="2" charset="0"/>
                <a:ea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5929611" y="5917704"/>
            <a:ext cx="3324523" cy="214313"/>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16" name="AutoShape 8"/>
          <p:cNvSpPr>
            <a:spLocks/>
          </p:cNvSpPr>
          <p:nvPr/>
        </p:nvSpPr>
        <p:spPr bwMode="auto">
          <a:xfrm>
            <a:off x="5929611" y="5917705"/>
            <a:ext cx="2866430" cy="211634"/>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43017" name="AutoShape 9"/>
          <p:cNvSpPr>
            <a:spLocks/>
          </p:cNvSpPr>
          <p:nvPr/>
        </p:nvSpPr>
        <p:spPr bwMode="auto">
          <a:xfrm>
            <a:off x="5964436" y="5690890"/>
            <a:ext cx="71080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dirty="0">
                <a:solidFill>
                  <a:schemeClr val="bg1"/>
                </a:solidFill>
                <a:latin typeface="Roboto" charset="0"/>
                <a:ea typeface="ＭＳ Ｐゴシック" charset="0"/>
                <a:cs typeface="Roboto" charset="0"/>
                <a:sym typeface="Roboto" charset="0"/>
              </a:rPr>
              <a:t>Photoshop</a:t>
            </a:r>
            <a:endParaRPr lang="en-US" sz="1350" dirty="0">
              <a:solidFill>
                <a:schemeClr val="bg1"/>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5929611" y="6459737"/>
            <a:ext cx="3324523" cy="216098"/>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19" name="AutoShape 11"/>
          <p:cNvSpPr>
            <a:spLocks/>
          </p:cNvSpPr>
          <p:nvPr/>
        </p:nvSpPr>
        <p:spPr bwMode="auto">
          <a:xfrm>
            <a:off x="5929611" y="6459736"/>
            <a:ext cx="2970907" cy="216098"/>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43020" name="AutoShape 12"/>
          <p:cNvSpPr>
            <a:spLocks/>
          </p:cNvSpPr>
          <p:nvPr/>
        </p:nvSpPr>
        <p:spPr bwMode="auto">
          <a:xfrm>
            <a:off x="5964437" y="6232922"/>
            <a:ext cx="767060"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bg1"/>
                </a:solidFill>
                <a:latin typeface="Roboto" charset="0"/>
                <a:ea typeface="ＭＳ Ｐゴシック" charset="0"/>
                <a:cs typeface="Roboto" charset="0"/>
                <a:sym typeface="Roboto" charset="0"/>
              </a:rPr>
              <a:t>Web Design</a:t>
            </a:r>
            <a:endParaRPr lang="en-US" sz="1350">
              <a:solidFill>
                <a:schemeClr val="bg1"/>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5929611" y="7004447"/>
            <a:ext cx="3324523" cy="214313"/>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22" name="AutoShape 14"/>
          <p:cNvSpPr>
            <a:spLocks/>
          </p:cNvSpPr>
          <p:nvPr/>
        </p:nvSpPr>
        <p:spPr bwMode="auto">
          <a:xfrm>
            <a:off x="5929610" y="7004448"/>
            <a:ext cx="2671763" cy="215206"/>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43023" name="AutoShape 15"/>
          <p:cNvSpPr>
            <a:spLocks/>
          </p:cNvSpPr>
          <p:nvPr/>
        </p:nvSpPr>
        <p:spPr bwMode="auto">
          <a:xfrm>
            <a:off x="5964437" y="6777633"/>
            <a:ext cx="6956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bg1"/>
                </a:solidFill>
                <a:latin typeface="Roboto" charset="0"/>
                <a:ea typeface="ＭＳ Ｐゴシック" charset="0"/>
                <a:cs typeface="Roboto" charset="0"/>
                <a:sym typeface="Roboto" charset="0"/>
              </a:rPr>
              <a:t>Wordpress</a:t>
            </a:r>
            <a:endParaRPr lang="en-US" sz="1350">
              <a:solidFill>
                <a:schemeClr val="bg1"/>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9425583" y="6997304"/>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3025" name="AutoShape 17"/>
          <p:cNvSpPr>
            <a:spLocks/>
          </p:cNvSpPr>
          <p:nvPr/>
        </p:nvSpPr>
        <p:spPr bwMode="auto">
          <a:xfrm>
            <a:off x="9568458" y="7006233"/>
            <a:ext cx="233066"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bg1"/>
                </a:solidFill>
                <a:latin typeface="Roboto" charset="0"/>
                <a:ea typeface="ＭＳ Ｐゴシック" charset="0"/>
                <a:cs typeface="Roboto" charset="0"/>
                <a:sym typeface="Roboto" charset="0"/>
              </a:rPr>
              <a:t>7.5</a:t>
            </a:r>
            <a:endParaRPr lang="en-US" sz="1350">
              <a:solidFill>
                <a:schemeClr val="bg1"/>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5929611" y="7547373"/>
            <a:ext cx="3324523" cy="216098"/>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27" name="AutoShape 19"/>
          <p:cNvSpPr>
            <a:spLocks/>
          </p:cNvSpPr>
          <p:nvPr/>
        </p:nvSpPr>
        <p:spPr bwMode="auto">
          <a:xfrm>
            <a:off x="5929611" y="7547373"/>
            <a:ext cx="2784277" cy="215206"/>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43028" name="AutoShape 20"/>
          <p:cNvSpPr>
            <a:spLocks/>
          </p:cNvSpPr>
          <p:nvPr/>
        </p:nvSpPr>
        <p:spPr bwMode="auto">
          <a:xfrm>
            <a:off x="5964436" y="7319665"/>
            <a:ext cx="632222"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bg1"/>
                </a:solidFill>
                <a:latin typeface="Roboto" charset="0"/>
                <a:ea typeface="ＭＳ Ｐゴシック" charset="0"/>
                <a:cs typeface="Roboto" charset="0"/>
                <a:sym typeface="Roboto" charset="0"/>
              </a:rPr>
              <a:t>Illustrator</a:t>
            </a:r>
            <a:endParaRPr lang="en-US" sz="1350">
              <a:solidFill>
                <a:schemeClr val="bg1"/>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5918002" y="3507582"/>
            <a:ext cx="178415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Who is John Doe ?</a:t>
            </a:r>
            <a:endParaRPr lang="en-US" sz="1350" dirty="0">
              <a:solidFill>
                <a:schemeClr val="bg1"/>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9425583" y="6456165"/>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3031" name="AutoShape 23"/>
          <p:cNvSpPr>
            <a:spLocks/>
          </p:cNvSpPr>
          <p:nvPr/>
        </p:nvSpPr>
        <p:spPr bwMode="auto">
          <a:xfrm>
            <a:off x="9636324" y="6465094"/>
            <a:ext cx="97334"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bg1"/>
                </a:solidFill>
                <a:latin typeface="Roboto" charset="0"/>
                <a:ea typeface="ＭＳ Ｐゴシック" charset="0"/>
                <a:cs typeface="Roboto" charset="0"/>
                <a:sym typeface="Roboto" charset="0"/>
              </a:rPr>
              <a:t>9</a:t>
            </a:r>
            <a:endParaRPr lang="en-US" sz="1350">
              <a:solidFill>
                <a:schemeClr val="bg1"/>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9425583" y="5913240"/>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3033" name="AutoShape 25"/>
          <p:cNvSpPr>
            <a:spLocks/>
          </p:cNvSpPr>
          <p:nvPr/>
        </p:nvSpPr>
        <p:spPr bwMode="auto">
          <a:xfrm>
            <a:off x="9568458" y="5922169"/>
            <a:ext cx="233066"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bg1"/>
                </a:solidFill>
                <a:latin typeface="Roboto" charset="0"/>
                <a:ea typeface="ＭＳ Ｐゴシック" charset="0"/>
                <a:cs typeface="Roboto" charset="0"/>
                <a:sym typeface="Roboto" charset="0"/>
              </a:rPr>
              <a:t>8.2</a:t>
            </a:r>
            <a:endParaRPr lang="en-US" sz="1350">
              <a:solidFill>
                <a:schemeClr val="bg1"/>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9425583" y="7543800"/>
            <a:ext cx="505421" cy="2286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3035" name="AutoShape 27"/>
          <p:cNvSpPr>
            <a:spLocks/>
          </p:cNvSpPr>
          <p:nvPr/>
        </p:nvSpPr>
        <p:spPr bwMode="auto">
          <a:xfrm>
            <a:off x="9636324" y="7551837"/>
            <a:ext cx="97334"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dirty="0">
                <a:solidFill>
                  <a:schemeClr val="bg1"/>
                </a:solidFill>
                <a:latin typeface="Roboto" charset="0"/>
                <a:ea typeface="ＭＳ Ｐゴシック" charset="0"/>
                <a:cs typeface="Roboto" charset="0"/>
                <a:sym typeface="Roboto" charset="0"/>
              </a:rPr>
              <a:t>8</a:t>
            </a:r>
            <a:endParaRPr lang="en-US" sz="1350" dirty="0">
              <a:solidFill>
                <a:schemeClr val="bg1"/>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0568583" y="3514726"/>
            <a:ext cx="2852142" cy="2017217"/>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37" name="AutoShape 29"/>
          <p:cNvSpPr>
            <a:spLocks/>
          </p:cNvSpPr>
          <p:nvPr/>
        </p:nvSpPr>
        <p:spPr bwMode="auto">
          <a:xfrm>
            <a:off x="10852547" y="3685282"/>
            <a:ext cx="8456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Education</a:t>
            </a:r>
            <a:endParaRPr lang="en-US" sz="1350">
              <a:solidFill>
                <a:schemeClr val="bg1"/>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0852548" y="4010323"/>
            <a:ext cx="242083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Pannama Middle School</a:t>
            </a:r>
          </a:p>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IOWA University of Art</a:t>
            </a:r>
          </a:p>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0568583" y="5748934"/>
            <a:ext cx="2852142" cy="2016323"/>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3040" name="AutoShape 32"/>
          <p:cNvSpPr>
            <a:spLocks/>
          </p:cNvSpPr>
          <p:nvPr/>
        </p:nvSpPr>
        <p:spPr bwMode="auto">
          <a:xfrm>
            <a:off x="10852548" y="5918597"/>
            <a:ext cx="629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Awards</a:t>
            </a:r>
            <a:endParaRPr lang="en-US" sz="1350" dirty="0">
              <a:solidFill>
                <a:schemeClr val="bg1"/>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0852548" y="6244531"/>
            <a:ext cx="242083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Best Salesman of the year 2014</a:t>
            </a:r>
          </a:p>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152698" indent="-152698">
              <a:buSzPct val="75000"/>
              <a:buFontTx/>
              <a:buChar cha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8" name="AutoShape 4"/>
          <p:cNvSpPr>
            <a:spLocks/>
          </p:cNvSpPr>
          <p:nvPr/>
        </p:nvSpPr>
        <p:spPr bwMode="auto">
          <a:xfrm>
            <a:off x="926804" y="3529013"/>
            <a:ext cx="4221064" cy="4221956"/>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8000" fill="hold" grpId="0" nodeType="withEffect">
                                  <p:stCondLst>
                                    <p:cond delay="0"/>
                                  </p:stCondLst>
                                  <p:iterate type="wd">
                                    <p:tmPct val="4000"/>
                                  </p:iterate>
                                  <p:childTnLst>
                                    <p:set>
                                      <p:cBhvr>
                                        <p:cTn id="6" dur="1" fill="hold">
                                          <p:stCondLst>
                                            <p:cond delay="0"/>
                                          </p:stCondLst>
                                        </p:cTn>
                                        <p:tgtEl>
                                          <p:spTgt spid="43029"/>
                                        </p:tgtEl>
                                        <p:attrNameLst>
                                          <p:attrName>style.visibility</p:attrName>
                                        </p:attrNameLst>
                                      </p:cBhvr>
                                      <p:to>
                                        <p:strVal val="visible"/>
                                      </p:to>
                                    </p:set>
                                    <p:anim calcmode="lin" valueType="num">
                                      <p:cBhvr additive="base">
                                        <p:cTn id="7" dur="500" fill="hold"/>
                                        <p:tgtEl>
                                          <p:spTgt spid="43029"/>
                                        </p:tgtEl>
                                        <p:attrNameLst>
                                          <p:attrName>ppt_x</p:attrName>
                                        </p:attrNameLst>
                                      </p:cBhvr>
                                      <p:tavLst>
                                        <p:tav tm="0">
                                          <p:val>
                                            <p:strVal val="1+#ppt_w/2"/>
                                          </p:val>
                                        </p:tav>
                                        <p:tav tm="100000">
                                          <p:val>
                                            <p:strVal val="#ppt_x"/>
                                          </p:val>
                                        </p:tav>
                                      </p:tavLst>
                                    </p:anim>
                                    <p:anim calcmode="lin" valueType="num">
                                      <p:cBhvr additive="base">
                                        <p:cTn id="8" dur="500" fill="hold"/>
                                        <p:tgtEl>
                                          <p:spTgt spid="43029"/>
                                        </p:tgtEl>
                                        <p:attrNameLst>
                                          <p:attrName>ppt_y</p:attrName>
                                        </p:attrNameLst>
                                      </p:cBhvr>
                                      <p:tavLst>
                                        <p:tav tm="0">
                                          <p:val>
                                            <p:strVal val="#ppt_y"/>
                                          </p:val>
                                        </p:tav>
                                        <p:tav tm="100000">
                                          <p:val>
                                            <p:strVal val="#ppt_y"/>
                                          </p:val>
                                        </p:tav>
                                      </p:tavLst>
                                    </p:anim>
                                  </p:childTnLst>
                                </p:cTn>
                              </p:par>
                              <p:par>
                                <p:cTn id="9" presetID="2" presetClass="entr" presetSubtype="2" decel="68000" fill="hold" grpId="0" nodeType="withEffect">
                                  <p:stCondLst>
                                    <p:cond delay="0"/>
                                  </p:stCondLst>
                                  <p:iterate type="wd">
                                    <p:tmPct val="4000"/>
                                  </p:iterate>
                                  <p:childTnLst>
                                    <p:set>
                                      <p:cBhvr>
                                        <p:cTn id="10" dur="1" fill="hold">
                                          <p:stCondLst>
                                            <p:cond delay="0"/>
                                          </p:stCondLst>
                                        </p:cTn>
                                        <p:tgtEl>
                                          <p:spTgt spid="43014"/>
                                        </p:tgtEl>
                                        <p:attrNameLst>
                                          <p:attrName>style.visibility</p:attrName>
                                        </p:attrNameLst>
                                      </p:cBhvr>
                                      <p:to>
                                        <p:strVal val="visible"/>
                                      </p:to>
                                    </p:set>
                                    <p:anim calcmode="lin" valueType="num">
                                      <p:cBhvr additive="base">
                                        <p:cTn id="11" dur="500" fill="hold"/>
                                        <p:tgtEl>
                                          <p:spTgt spid="43014"/>
                                        </p:tgtEl>
                                        <p:attrNameLst>
                                          <p:attrName>ppt_x</p:attrName>
                                        </p:attrNameLst>
                                      </p:cBhvr>
                                      <p:tavLst>
                                        <p:tav tm="0">
                                          <p:val>
                                            <p:strVal val="1+#ppt_w/2"/>
                                          </p:val>
                                        </p:tav>
                                        <p:tav tm="100000">
                                          <p:val>
                                            <p:strVal val="#ppt_x"/>
                                          </p:val>
                                        </p:tav>
                                      </p:tavLst>
                                    </p:anim>
                                    <p:anim calcmode="lin" valueType="num">
                                      <p:cBhvr additive="base">
                                        <p:cTn id="12" dur="500" fill="hold"/>
                                        <p:tgtEl>
                                          <p:spTgt spid="43014"/>
                                        </p:tgtEl>
                                        <p:attrNameLst>
                                          <p:attrName>ppt_y</p:attrName>
                                        </p:attrNameLst>
                                      </p:cBhvr>
                                      <p:tavLst>
                                        <p:tav tm="0">
                                          <p:val>
                                            <p:strVal val="#ppt_y"/>
                                          </p:val>
                                        </p:tav>
                                        <p:tav tm="100000">
                                          <p:val>
                                            <p:strVal val="#ppt_y"/>
                                          </p:val>
                                        </p:tav>
                                      </p:tavLst>
                                    </p:anim>
                                  </p:childTnLst>
                                </p:cTn>
                              </p:par>
                              <p:par>
                                <p:cTn id="13" presetID="22" presetClass="entr" presetSubtype="8" fill="hold" grpId="0" nodeType="withEffect">
                                  <p:stCondLst>
                                    <p:cond delay="400"/>
                                  </p:stCondLst>
                                  <p:childTnLst>
                                    <p:set>
                                      <p:cBhvr>
                                        <p:cTn id="14" dur="1" fill="hold">
                                          <p:stCondLst>
                                            <p:cond delay="0"/>
                                          </p:stCondLst>
                                        </p:cTn>
                                        <p:tgtEl>
                                          <p:spTgt spid="43015"/>
                                        </p:tgtEl>
                                        <p:attrNameLst>
                                          <p:attrName>style.visibility</p:attrName>
                                        </p:attrNameLst>
                                      </p:cBhvr>
                                      <p:to>
                                        <p:strVal val="visible"/>
                                      </p:to>
                                    </p:set>
                                    <p:animEffect transition="in" filter="wipe(left)">
                                      <p:cBhvr>
                                        <p:cTn id="15" dur="500"/>
                                        <p:tgtEl>
                                          <p:spTgt spid="43015"/>
                                        </p:tgtEl>
                                      </p:cBhvr>
                                    </p:animEffect>
                                  </p:childTnLst>
                                </p:cTn>
                              </p:par>
                              <p:par>
                                <p:cTn id="16" presetID="22" presetClass="entr" presetSubtype="8" fill="hold" grpId="0" nodeType="withEffect">
                                  <p:stCondLst>
                                    <p:cond delay="600"/>
                                  </p:stCondLst>
                                  <p:childTnLst>
                                    <p:set>
                                      <p:cBhvr>
                                        <p:cTn id="17" dur="1" fill="hold">
                                          <p:stCondLst>
                                            <p:cond delay="0"/>
                                          </p:stCondLst>
                                        </p:cTn>
                                        <p:tgtEl>
                                          <p:spTgt spid="43018"/>
                                        </p:tgtEl>
                                        <p:attrNameLst>
                                          <p:attrName>style.visibility</p:attrName>
                                        </p:attrNameLst>
                                      </p:cBhvr>
                                      <p:to>
                                        <p:strVal val="visible"/>
                                      </p:to>
                                    </p:set>
                                    <p:animEffect transition="in" filter="wipe(left)">
                                      <p:cBhvr>
                                        <p:cTn id="18" dur="500"/>
                                        <p:tgtEl>
                                          <p:spTgt spid="43018"/>
                                        </p:tgtEl>
                                      </p:cBhvr>
                                    </p:animEffect>
                                  </p:childTnLst>
                                </p:cTn>
                              </p:par>
                              <p:par>
                                <p:cTn id="19" presetID="22" presetClass="entr" presetSubtype="8" fill="hold" grpId="0" nodeType="withEffect">
                                  <p:stCondLst>
                                    <p:cond delay="800"/>
                                  </p:stCondLst>
                                  <p:childTnLst>
                                    <p:set>
                                      <p:cBhvr>
                                        <p:cTn id="20" dur="1" fill="hold">
                                          <p:stCondLst>
                                            <p:cond delay="0"/>
                                          </p:stCondLst>
                                        </p:cTn>
                                        <p:tgtEl>
                                          <p:spTgt spid="43021"/>
                                        </p:tgtEl>
                                        <p:attrNameLst>
                                          <p:attrName>style.visibility</p:attrName>
                                        </p:attrNameLst>
                                      </p:cBhvr>
                                      <p:to>
                                        <p:strVal val="visible"/>
                                      </p:to>
                                    </p:set>
                                    <p:animEffect transition="in" filter="wipe(left)">
                                      <p:cBhvr>
                                        <p:cTn id="21" dur="500"/>
                                        <p:tgtEl>
                                          <p:spTgt spid="43021"/>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43026"/>
                                        </p:tgtEl>
                                        <p:attrNameLst>
                                          <p:attrName>style.visibility</p:attrName>
                                        </p:attrNameLst>
                                      </p:cBhvr>
                                      <p:to>
                                        <p:strVal val="visible"/>
                                      </p:to>
                                    </p:set>
                                    <p:animEffect transition="in" filter="wipe(left)">
                                      <p:cBhvr>
                                        <p:cTn id="24" dur="500"/>
                                        <p:tgtEl>
                                          <p:spTgt spid="43026"/>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16"/>
                                        </p:tgtEl>
                                        <p:attrNameLst>
                                          <p:attrName>style.visibility</p:attrName>
                                        </p:attrNameLst>
                                      </p:cBhvr>
                                      <p:to>
                                        <p:strVal val="visible"/>
                                      </p:to>
                                    </p:set>
                                    <p:animEffect transition="in" filter="wipe(left)">
                                      <p:cBhvr>
                                        <p:cTn id="27" dur="500"/>
                                        <p:tgtEl>
                                          <p:spTgt spid="43016"/>
                                        </p:tgtEl>
                                      </p:cBhvr>
                                    </p:animEffect>
                                  </p:childTnLst>
                                </p:cTn>
                              </p:par>
                              <p:par>
                                <p:cTn id="28" presetID="22" presetClass="entr" presetSubtype="8" fill="hold" grpId="0" nodeType="withEffect">
                                  <p:stCondLst>
                                    <p:cond delay="1200"/>
                                  </p:stCondLst>
                                  <p:childTnLst>
                                    <p:set>
                                      <p:cBhvr>
                                        <p:cTn id="29" dur="1" fill="hold">
                                          <p:stCondLst>
                                            <p:cond delay="0"/>
                                          </p:stCondLst>
                                        </p:cTn>
                                        <p:tgtEl>
                                          <p:spTgt spid="43019"/>
                                        </p:tgtEl>
                                        <p:attrNameLst>
                                          <p:attrName>style.visibility</p:attrName>
                                        </p:attrNameLst>
                                      </p:cBhvr>
                                      <p:to>
                                        <p:strVal val="visible"/>
                                      </p:to>
                                    </p:set>
                                    <p:animEffect transition="in" filter="wipe(left)">
                                      <p:cBhvr>
                                        <p:cTn id="30" dur="500"/>
                                        <p:tgtEl>
                                          <p:spTgt spid="43019"/>
                                        </p:tgtEl>
                                      </p:cBhvr>
                                    </p:animEffect>
                                  </p:childTnLst>
                                </p:cTn>
                              </p:par>
                              <p:par>
                                <p:cTn id="31" presetID="22" presetClass="entr" presetSubtype="8" fill="hold" grpId="0" nodeType="withEffect">
                                  <p:stCondLst>
                                    <p:cond delay="1400"/>
                                  </p:stCondLst>
                                  <p:childTnLst>
                                    <p:set>
                                      <p:cBhvr>
                                        <p:cTn id="32" dur="1" fill="hold">
                                          <p:stCondLst>
                                            <p:cond delay="0"/>
                                          </p:stCondLst>
                                        </p:cTn>
                                        <p:tgtEl>
                                          <p:spTgt spid="43022"/>
                                        </p:tgtEl>
                                        <p:attrNameLst>
                                          <p:attrName>style.visibility</p:attrName>
                                        </p:attrNameLst>
                                      </p:cBhvr>
                                      <p:to>
                                        <p:strVal val="visible"/>
                                      </p:to>
                                    </p:set>
                                    <p:animEffect transition="in" filter="wipe(left)">
                                      <p:cBhvr>
                                        <p:cTn id="33" dur="500"/>
                                        <p:tgtEl>
                                          <p:spTgt spid="43022"/>
                                        </p:tgtEl>
                                      </p:cBhvr>
                                    </p:animEffect>
                                  </p:childTnLst>
                                </p:cTn>
                              </p:par>
                              <p:par>
                                <p:cTn id="34" presetID="22" presetClass="entr" presetSubtype="8" fill="hold" grpId="0" nodeType="withEffect">
                                  <p:stCondLst>
                                    <p:cond delay="1600"/>
                                  </p:stCondLst>
                                  <p:childTnLst>
                                    <p:set>
                                      <p:cBhvr>
                                        <p:cTn id="35" dur="1" fill="hold">
                                          <p:stCondLst>
                                            <p:cond delay="0"/>
                                          </p:stCondLst>
                                        </p:cTn>
                                        <p:tgtEl>
                                          <p:spTgt spid="43027"/>
                                        </p:tgtEl>
                                        <p:attrNameLst>
                                          <p:attrName>style.visibility</p:attrName>
                                        </p:attrNameLst>
                                      </p:cBhvr>
                                      <p:to>
                                        <p:strVal val="visible"/>
                                      </p:to>
                                    </p:set>
                                    <p:animEffect transition="in" filter="wipe(left)">
                                      <p:cBhvr>
                                        <p:cTn id="36" dur="500"/>
                                        <p:tgtEl>
                                          <p:spTgt spid="43027"/>
                                        </p:tgtEl>
                                      </p:cBhvr>
                                    </p:animEffect>
                                  </p:childTnLst>
                                </p:cTn>
                              </p:par>
                              <p:par>
                                <p:cTn id="37" presetID="10" presetClass="entr" presetSubtype="0" fill="hold" grpId="0" nodeType="withEffect">
                                  <p:stCondLst>
                                    <p:cond delay="1600"/>
                                  </p:stCondLst>
                                  <p:childTnLst>
                                    <p:set>
                                      <p:cBhvr>
                                        <p:cTn id="38" dur="1" fill="hold">
                                          <p:stCondLst>
                                            <p:cond delay="0"/>
                                          </p:stCondLst>
                                        </p:cTn>
                                        <p:tgtEl>
                                          <p:spTgt spid="43017"/>
                                        </p:tgtEl>
                                        <p:attrNameLst>
                                          <p:attrName>style.visibility</p:attrName>
                                        </p:attrNameLst>
                                      </p:cBhvr>
                                      <p:to>
                                        <p:strVal val="visible"/>
                                      </p:to>
                                    </p:set>
                                    <p:animEffect transition="in" filter="fade">
                                      <p:cBhvr>
                                        <p:cTn id="39" dur="500"/>
                                        <p:tgtEl>
                                          <p:spTgt spid="43017"/>
                                        </p:tgtEl>
                                      </p:cBhvr>
                                    </p:animEffect>
                                  </p:childTnLst>
                                </p:cTn>
                              </p:par>
                              <p:par>
                                <p:cTn id="40" presetID="10" presetClass="entr" presetSubtype="0" fill="hold" grpId="0" nodeType="withEffect">
                                  <p:stCondLst>
                                    <p:cond delay="1800"/>
                                  </p:stCondLst>
                                  <p:childTnLst>
                                    <p:set>
                                      <p:cBhvr>
                                        <p:cTn id="41" dur="1" fill="hold">
                                          <p:stCondLst>
                                            <p:cond delay="0"/>
                                          </p:stCondLst>
                                        </p:cTn>
                                        <p:tgtEl>
                                          <p:spTgt spid="43020"/>
                                        </p:tgtEl>
                                        <p:attrNameLst>
                                          <p:attrName>style.visibility</p:attrName>
                                        </p:attrNameLst>
                                      </p:cBhvr>
                                      <p:to>
                                        <p:strVal val="visible"/>
                                      </p:to>
                                    </p:set>
                                    <p:animEffect transition="in" filter="fade">
                                      <p:cBhvr>
                                        <p:cTn id="42" dur="500"/>
                                        <p:tgtEl>
                                          <p:spTgt spid="43020"/>
                                        </p:tgtEl>
                                      </p:cBhvr>
                                    </p:animEffect>
                                  </p:childTnLst>
                                </p:cTn>
                              </p:par>
                              <p:par>
                                <p:cTn id="43" presetID="10" presetClass="entr" presetSubtype="0" fill="hold" grpId="0" nodeType="withEffect">
                                  <p:stCondLst>
                                    <p:cond delay="2000"/>
                                  </p:stCondLst>
                                  <p:childTnLst>
                                    <p:set>
                                      <p:cBhvr>
                                        <p:cTn id="44" dur="1" fill="hold">
                                          <p:stCondLst>
                                            <p:cond delay="0"/>
                                          </p:stCondLst>
                                        </p:cTn>
                                        <p:tgtEl>
                                          <p:spTgt spid="43023"/>
                                        </p:tgtEl>
                                        <p:attrNameLst>
                                          <p:attrName>style.visibility</p:attrName>
                                        </p:attrNameLst>
                                      </p:cBhvr>
                                      <p:to>
                                        <p:strVal val="visible"/>
                                      </p:to>
                                    </p:set>
                                    <p:animEffect transition="in" filter="fade">
                                      <p:cBhvr>
                                        <p:cTn id="45" dur="500"/>
                                        <p:tgtEl>
                                          <p:spTgt spid="43023"/>
                                        </p:tgtEl>
                                      </p:cBhvr>
                                    </p:animEffect>
                                  </p:childTnLst>
                                </p:cTn>
                              </p:par>
                              <p:par>
                                <p:cTn id="46" presetID="10" presetClass="entr" presetSubtype="0" fill="hold" grpId="0" nodeType="withEffect">
                                  <p:stCondLst>
                                    <p:cond delay="2200"/>
                                  </p:stCondLst>
                                  <p:childTnLst>
                                    <p:set>
                                      <p:cBhvr>
                                        <p:cTn id="47" dur="1" fill="hold">
                                          <p:stCondLst>
                                            <p:cond delay="0"/>
                                          </p:stCondLst>
                                        </p:cTn>
                                        <p:tgtEl>
                                          <p:spTgt spid="43028"/>
                                        </p:tgtEl>
                                        <p:attrNameLst>
                                          <p:attrName>style.visibility</p:attrName>
                                        </p:attrNameLst>
                                      </p:cBhvr>
                                      <p:to>
                                        <p:strVal val="visible"/>
                                      </p:to>
                                    </p:set>
                                    <p:animEffect transition="in" filter="fade">
                                      <p:cBhvr>
                                        <p:cTn id="48" dur="500"/>
                                        <p:tgtEl>
                                          <p:spTgt spid="43028"/>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4"/>
                                        </p:tgtEl>
                                        <p:attrNameLst>
                                          <p:attrName>style.visibility</p:attrName>
                                        </p:attrNameLst>
                                      </p:cBhvr>
                                      <p:to>
                                        <p:strVal val="visible"/>
                                      </p:to>
                                    </p:set>
                                    <p:animEffect transition="in" filter="fade">
                                      <p:cBhvr>
                                        <p:cTn id="51" dur="300"/>
                                        <p:tgtEl>
                                          <p:spTgt spid="43024"/>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5"/>
                                        </p:tgtEl>
                                        <p:attrNameLst>
                                          <p:attrName>style.visibility</p:attrName>
                                        </p:attrNameLst>
                                      </p:cBhvr>
                                      <p:to>
                                        <p:strVal val="visible"/>
                                      </p:to>
                                    </p:set>
                                    <p:animEffect transition="in" filter="fade">
                                      <p:cBhvr>
                                        <p:cTn id="54" dur="300"/>
                                        <p:tgtEl>
                                          <p:spTgt spid="43025"/>
                                        </p:tgtEl>
                                      </p:cBhvr>
                                    </p:animEffect>
                                  </p:childTnLst>
                                </p:cTn>
                              </p:par>
                              <p:par>
                                <p:cTn id="55" presetID="10" presetClass="entr" presetSubtype="0" fill="hold" grpId="0" nodeType="withEffect">
                                  <p:stCondLst>
                                    <p:cond delay="2600"/>
                                  </p:stCondLst>
                                  <p:childTnLst>
                                    <p:set>
                                      <p:cBhvr>
                                        <p:cTn id="56" dur="1" fill="hold">
                                          <p:stCondLst>
                                            <p:cond delay="0"/>
                                          </p:stCondLst>
                                        </p:cTn>
                                        <p:tgtEl>
                                          <p:spTgt spid="43030"/>
                                        </p:tgtEl>
                                        <p:attrNameLst>
                                          <p:attrName>style.visibility</p:attrName>
                                        </p:attrNameLst>
                                      </p:cBhvr>
                                      <p:to>
                                        <p:strVal val="visible"/>
                                      </p:to>
                                    </p:set>
                                    <p:animEffect transition="in" filter="fade">
                                      <p:cBhvr>
                                        <p:cTn id="57" dur="300"/>
                                        <p:tgtEl>
                                          <p:spTgt spid="43030"/>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1"/>
                                        </p:tgtEl>
                                        <p:attrNameLst>
                                          <p:attrName>style.visibility</p:attrName>
                                        </p:attrNameLst>
                                      </p:cBhvr>
                                      <p:to>
                                        <p:strVal val="visible"/>
                                      </p:to>
                                    </p:set>
                                    <p:animEffect transition="in" filter="fade">
                                      <p:cBhvr>
                                        <p:cTn id="60" dur="300"/>
                                        <p:tgtEl>
                                          <p:spTgt spid="43031"/>
                                        </p:tgtEl>
                                      </p:cBhvr>
                                    </p:animEffect>
                                  </p:childTnLst>
                                </p:cTn>
                              </p:par>
                              <p:par>
                                <p:cTn id="61" presetID="10" presetClass="entr" presetSubtype="0" fill="hold" grpId="0" nodeType="withEffect">
                                  <p:stCondLst>
                                    <p:cond delay="3000"/>
                                  </p:stCondLst>
                                  <p:childTnLst>
                                    <p:set>
                                      <p:cBhvr>
                                        <p:cTn id="62" dur="1" fill="hold">
                                          <p:stCondLst>
                                            <p:cond delay="0"/>
                                          </p:stCondLst>
                                        </p:cTn>
                                        <p:tgtEl>
                                          <p:spTgt spid="43032"/>
                                        </p:tgtEl>
                                        <p:attrNameLst>
                                          <p:attrName>style.visibility</p:attrName>
                                        </p:attrNameLst>
                                      </p:cBhvr>
                                      <p:to>
                                        <p:strVal val="visible"/>
                                      </p:to>
                                    </p:set>
                                    <p:animEffect transition="in" filter="fade">
                                      <p:cBhvr>
                                        <p:cTn id="63" dur="300"/>
                                        <p:tgtEl>
                                          <p:spTgt spid="43032"/>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3"/>
                                        </p:tgtEl>
                                        <p:attrNameLst>
                                          <p:attrName>style.visibility</p:attrName>
                                        </p:attrNameLst>
                                      </p:cBhvr>
                                      <p:to>
                                        <p:strVal val="visible"/>
                                      </p:to>
                                    </p:set>
                                    <p:animEffect transition="in" filter="fade">
                                      <p:cBhvr>
                                        <p:cTn id="66" dur="300"/>
                                        <p:tgtEl>
                                          <p:spTgt spid="43033"/>
                                        </p:tgtEl>
                                      </p:cBhvr>
                                    </p:animEffect>
                                  </p:childTnLst>
                                </p:cTn>
                              </p:par>
                              <p:par>
                                <p:cTn id="67" presetID="10" presetClass="entr" presetSubtype="0" fill="hold" grpId="0" nodeType="withEffect">
                                  <p:stCondLst>
                                    <p:cond delay="3400"/>
                                  </p:stCondLst>
                                  <p:childTnLst>
                                    <p:set>
                                      <p:cBhvr>
                                        <p:cTn id="68" dur="1" fill="hold">
                                          <p:stCondLst>
                                            <p:cond delay="0"/>
                                          </p:stCondLst>
                                        </p:cTn>
                                        <p:tgtEl>
                                          <p:spTgt spid="43034"/>
                                        </p:tgtEl>
                                        <p:attrNameLst>
                                          <p:attrName>style.visibility</p:attrName>
                                        </p:attrNameLst>
                                      </p:cBhvr>
                                      <p:to>
                                        <p:strVal val="visible"/>
                                      </p:to>
                                    </p:set>
                                    <p:animEffect transition="in" filter="fade">
                                      <p:cBhvr>
                                        <p:cTn id="69" dur="300"/>
                                        <p:tgtEl>
                                          <p:spTgt spid="43034"/>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5"/>
                                        </p:tgtEl>
                                        <p:attrNameLst>
                                          <p:attrName>style.visibility</p:attrName>
                                        </p:attrNameLst>
                                      </p:cBhvr>
                                      <p:to>
                                        <p:strVal val="visible"/>
                                      </p:to>
                                    </p:set>
                                    <p:animEffect transition="in" filter="fade">
                                      <p:cBhvr>
                                        <p:cTn id="72" dur="300"/>
                                        <p:tgtEl>
                                          <p:spTgt spid="43035"/>
                                        </p:tgtEl>
                                      </p:cBhvr>
                                    </p:animEffect>
                                  </p:childTnLst>
                                </p:cTn>
                              </p:par>
                              <p:par>
                                <p:cTn id="73" presetID="10" presetClass="entr" presetSubtype="0" fill="hold" grpId="0" nodeType="withEffect">
                                  <p:stCondLst>
                                    <p:cond delay="3600"/>
                                  </p:stCondLst>
                                  <p:childTnLst>
                                    <p:set>
                                      <p:cBhvr>
                                        <p:cTn id="74" dur="1" fill="hold">
                                          <p:stCondLst>
                                            <p:cond delay="0"/>
                                          </p:stCondLst>
                                        </p:cTn>
                                        <p:tgtEl>
                                          <p:spTgt spid="43036"/>
                                        </p:tgtEl>
                                        <p:attrNameLst>
                                          <p:attrName>style.visibility</p:attrName>
                                        </p:attrNameLst>
                                      </p:cBhvr>
                                      <p:to>
                                        <p:strVal val="visible"/>
                                      </p:to>
                                    </p:set>
                                    <p:animEffect transition="in" filter="fade">
                                      <p:cBhvr>
                                        <p:cTn id="75" dur="500"/>
                                        <p:tgtEl>
                                          <p:spTgt spid="43036"/>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7"/>
                                        </p:tgtEl>
                                        <p:attrNameLst>
                                          <p:attrName>style.visibility</p:attrName>
                                        </p:attrNameLst>
                                      </p:cBhvr>
                                      <p:to>
                                        <p:strVal val="visible"/>
                                      </p:to>
                                    </p:set>
                                    <p:animEffect transition="in" filter="fade">
                                      <p:cBhvr>
                                        <p:cTn id="78" dur="500"/>
                                        <p:tgtEl>
                                          <p:spTgt spid="43037"/>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8"/>
                                        </p:tgtEl>
                                        <p:attrNameLst>
                                          <p:attrName>style.visibility</p:attrName>
                                        </p:attrNameLst>
                                      </p:cBhvr>
                                      <p:to>
                                        <p:strVal val="visible"/>
                                      </p:to>
                                    </p:set>
                                    <p:animEffect transition="in" filter="fade">
                                      <p:cBhvr>
                                        <p:cTn id="81" dur="500"/>
                                        <p:tgtEl>
                                          <p:spTgt spid="43038"/>
                                        </p:tgtEl>
                                      </p:cBhvr>
                                    </p:animEffect>
                                  </p:childTnLst>
                                </p:cTn>
                              </p:par>
                            </p:childTnLst>
                          </p:cTn>
                        </p:par>
                        <p:par>
                          <p:cTn id="82" fill="hold">
                            <p:stCondLst>
                              <p:cond delay="4100"/>
                            </p:stCondLst>
                            <p:childTnLst>
                              <p:par>
                                <p:cTn id="83" presetID="10" presetClass="entr" presetSubtype="0" fill="hold" grpId="0" nodeType="afterEffect">
                                  <p:stCondLst>
                                    <p:cond delay="0"/>
                                  </p:stCondLst>
                                  <p:childTnLst>
                                    <p:set>
                                      <p:cBhvr>
                                        <p:cTn id="84" dur="1" fill="hold">
                                          <p:stCondLst>
                                            <p:cond delay="0"/>
                                          </p:stCondLst>
                                        </p:cTn>
                                        <p:tgtEl>
                                          <p:spTgt spid="43039"/>
                                        </p:tgtEl>
                                        <p:attrNameLst>
                                          <p:attrName>style.visibility</p:attrName>
                                        </p:attrNameLst>
                                      </p:cBhvr>
                                      <p:to>
                                        <p:strVal val="visible"/>
                                      </p:to>
                                    </p:set>
                                    <p:animEffect transition="in" filter="fade">
                                      <p:cBhvr>
                                        <p:cTn id="85" dur="500"/>
                                        <p:tgtEl>
                                          <p:spTgt spid="4303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43040"/>
                                        </p:tgtEl>
                                        <p:attrNameLst>
                                          <p:attrName>style.visibility</p:attrName>
                                        </p:attrNameLst>
                                      </p:cBhvr>
                                      <p:to>
                                        <p:strVal val="visible"/>
                                      </p:to>
                                    </p:set>
                                    <p:animEffect transition="in" filter="fade">
                                      <p:cBhvr>
                                        <p:cTn id="88" dur="500"/>
                                        <p:tgtEl>
                                          <p:spTgt spid="43040"/>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1"/>
                                        </p:tgtEl>
                                        <p:attrNameLst>
                                          <p:attrName>style.visibility</p:attrName>
                                        </p:attrNameLst>
                                      </p:cBhvr>
                                      <p:to>
                                        <p:strVal val="visible"/>
                                      </p:to>
                                    </p:set>
                                    <p:animEffect transition="in" filter="fade">
                                      <p:cBhvr>
                                        <p:cTn id="91" dur="500"/>
                                        <p:tgtEl>
                                          <p:spTgt spid="43041"/>
                                        </p:tgtEl>
                                      </p:cBhvr>
                                    </p:animEffect>
                                  </p:childTnLst>
                                </p:cTn>
                              </p:par>
                            </p:childTnLst>
                          </p:cTn>
                        </p:par>
                        <p:par>
                          <p:cTn id="92" fill="hold">
                            <p:stCondLst>
                              <p:cond delay="4600"/>
                            </p:stCondLst>
                            <p:childTnLst>
                              <p:par>
                                <p:cTn id="93" presetID="21"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heel(1)">
                                      <p:cBhvr>
                                        <p:cTn id="95"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P spid="3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13335445"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1125">
                <a:solidFill>
                  <a:schemeClr val="bg1"/>
                </a:solidFill>
              </a:rPr>
              <a:pPr algn="ctr" eaLnBrk="1">
                <a:lnSpc>
                  <a:spcPct val="100000"/>
                </a:lnSpc>
              </a:pPr>
              <a:t>39</a:t>
            </a:fld>
            <a:endParaRPr lang="en-US" sz="1350">
              <a:solidFill>
                <a:schemeClr val="bg1"/>
              </a:solidFill>
            </a:endParaRPr>
          </a:p>
        </p:txBody>
      </p:sp>
      <p:sp>
        <p:nvSpPr>
          <p:cNvPr id="44036" name="AutoShape 4"/>
          <p:cNvSpPr>
            <a:spLocks/>
          </p:cNvSpPr>
          <p:nvPr/>
        </p:nvSpPr>
        <p:spPr bwMode="auto">
          <a:xfrm>
            <a:off x="1275458"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38" name="AutoShape 6"/>
          <p:cNvSpPr>
            <a:spLocks/>
          </p:cNvSpPr>
          <p:nvPr/>
        </p:nvSpPr>
        <p:spPr bwMode="auto">
          <a:xfrm>
            <a:off x="3842742" y="3061096"/>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40" name="AutoShape 8"/>
          <p:cNvSpPr>
            <a:spLocks/>
          </p:cNvSpPr>
          <p:nvPr/>
        </p:nvSpPr>
        <p:spPr bwMode="auto">
          <a:xfrm>
            <a:off x="6410028"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42" name="AutoShape 10"/>
          <p:cNvSpPr>
            <a:spLocks/>
          </p:cNvSpPr>
          <p:nvPr/>
        </p:nvSpPr>
        <p:spPr bwMode="auto">
          <a:xfrm>
            <a:off x="8998744" y="3061096"/>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44" name="AutoShape 12"/>
          <p:cNvSpPr>
            <a:spLocks/>
          </p:cNvSpPr>
          <p:nvPr/>
        </p:nvSpPr>
        <p:spPr bwMode="auto">
          <a:xfrm>
            <a:off x="1115616"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275458" y="5824836"/>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47" name="AutoShape 15"/>
          <p:cNvSpPr>
            <a:spLocks/>
          </p:cNvSpPr>
          <p:nvPr/>
        </p:nvSpPr>
        <p:spPr bwMode="auto">
          <a:xfrm>
            <a:off x="3842742" y="5824836"/>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49" name="AutoShape 17"/>
          <p:cNvSpPr>
            <a:spLocks/>
          </p:cNvSpPr>
          <p:nvPr/>
        </p:nvSpPr>
        <p:spPr bwMode="auto">
          <a:xfrm>
            <a:off x="6410028" y="5824836"/>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51" name="AutoShape 19"/>
          <p:cNvSpPr>
            <a:spLocks/>
          </p:cNvSpPr>
          <p:nvPr/>
        </p:nvSpPr>
        <p:spPr bwMode="auto">
          <a:xfrm>
            <a:off x="8998744" y="5824836"/>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53" name="AutoShape 21"/>
          <p:cNvSpPr>
            <a:spLocks/>
          </p:cNvSpPr>
          <p:nvPr/>
        </p:nvSpPr>
        <p:spPr bwMode="auto">
          <a:xfrm>
            <a:off x="11571387" y="5824836"/>
            <a:ext cx="1710929" cy="1711821"/>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55" name="AutoShape 23"/>
          <p:cNvSpPr>
            <a:spLocks/>
          </p:cNvSpPr>
          <p:nvPr/>
        </p:nvSpPr>
        <p:spPr bwMode="auto">
          <a:xfrm>
            <a:off x="11566030"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4057" name="AutoShape 25"/>
          <p:cNvSpPr>
            <a:spLocks/>
          </p:cNvSpPr>
          <p:nvPr/>
        </p:nvSpPr>
        <p:spPr bwMode="auto">
          <a:xfrm>
            <a:off x="3680222"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6244829"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8836223"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1407973"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1115616"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3680222"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6244829"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8836223"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1407973"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9"/>
          </p:nvPr>
        </p:nvSpPr>
        <p:spPr/>
      </p:sp>
      <p:sp>
        <p:nvSpPr>
          <p:cNvPr id="11" name="Picture Placeholder 10"/>
          <p:cNvSpPr>
            <a:spLocks noGrp="1"/>
          </p:cNvSpPr>
          <p:nvPr>
            <p:ph type="pic" sz="quarter" idx="20"/>
          </p:nvPr>
        </p:nvSpPr>
        <p:spPr/>
      </p:sp>
      <p:sp>
        <p:nvSpPr>
          <p:cNvPr id="12" name="Picture Placeholder 11"/>
          <p:cNvSpPr>
            <a:spLocks noGrp="1"/>
          </p:cNvSpPr>
          <p:nvPr>
            <p:ph type="pic" sz="quarter" idx="21"/>
          </p:nvPr>
        </p:nvSpPr>
        <p:spPr/>
      </p:sp>
      <p:sp>
        <p:nvSpPr>
          <p:cNvPr id="13" name="Picture Placeholder 12"/>
          <p:cNvSpPr>
            <a:spLocks noGrp="1"/>
          </p:cNvSpPr>
          <p:nvPr>
            <p:ph type="pic" sz="quarter" idx="22"/>
          </p:nvPr>
        </p:nvSpPr>
        <p:spPr/>
      </p:sp>
      <p:sp>
        <p:nvSpPr>
          <p:cNvPr id="14" name="Picture Placeholder 13"/>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12357" y="0"/>
            <a:ext cx="14578914"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9" name="AutoShape 1"/>
          <p:cNvSpPr>
            <a:spLocks/>
          </p:cNvSpPr>
          <p:nvPr/>
        </p:nvSpPr>
        <p:spPr bwMode="auto">
          <a:xfrm>
            <a:off x="-12357" y="1"/>
            <a:ext cx="14578914" cy="5132988"/>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8193" name="AutoShape 1"/>
          <p:cNvSpPr>
            <a:spLocks/>
          </p:cNvSpPr>
          <p:nvPr/>
        </p:nvSpPr>
        <p:spPr bwMode="auto">
          <a:xfrm>
            <a:off x="3654326" y="5550694"/>
            <a:ext cx="2257425" cy="414338"/>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8194" name="AutoShape 2"/>
          <p:cNvSpPr>
            <a:spLocks/>
          </p:cNvSpPr>
          <p:nvPr/>
        </p:nvSpPr>
        <p:spPr bwMode="auto">
          <a:xfrm>
            <a:off x="3991868"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Company</a:t>
            </a:r>
            <a:endParaRPr lang="en-US" sz="1350" dirty="0">
              <a:solidFill>
                <a:schemeClr val="tx2"/>
              </a:solidFill>
              <a:latin typeface="Roboto" charset="0"/>
              <a:ea typeface="ＭＳ Ｐゴシック" charset="0"/>
              <a:cs typeface="Roboto" charset="0"/>
              <a:sym typeface="Roboto" charset="0"/>
            </a:endParaRPr>
          </a:p>
        </p:txBody>
      </p:sp>
      <p:sp>
        <p:nvSpPr>
          <p:cNvPr id="8195" name="AutoShape 3"/>
          <p:cNvSpPr>
            <a:spLocks/>
          </p:cNvSpPr>
          <p:nvPr/>
        </p:nvSpPr>
        <p:spPr bwMode="auto">
          <a:xfrm>
            <a:off x="6164461"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8196" name="AutoShape 4"/>
          <p:cNvSpPr>
            <a:spLocks/>
          </p:cNvSpPr>
          <p:nvPr/>
        </p:nvSpPr>
        <p:spPr bwMode="auto">
          <a:xfrm>
            <a:off x="6502897"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Service</a:t>
            </a:r>
            <a:endParaRPr lang="en-US" sz="1350">
              <a:solidFill>
                <a:schemeClr val="tx2"/>
              </a:solidFill>
              <a:latin typeface="Roboto" charset="0"/>
              <a:ea typeface="ＭＳ Ｐゴシック" charset="0"/>
              <a:cs typeface="Roboto" charset="0"/>
              <a:sym typeface="Roboto" charset="0"/>
            </a:endParaRPr>
          </a:p>
        </p:txBody>
      </p:sp>
      <p:sp>
        <p:nvSpPr>
          <p:cNvPr id="8197" name="AutoShape 5"/>
          <p:cNvSpPr>
            <a:spLocks/>
          </p:cNvSpPr>
          <p:nvPr/>
        </p:nvSpPr>
        <p:spPr bwMode="auto">
          <a:xfrm>
            <a:off x="8658523"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8198" name="AutoShape 6"/>
          <p:cNvSpPr>
            <a:spLocks/>
          </p:cNvSpPr>
          <p:nvPr/>
        </p:nvSpPr>
        <p:spPr bwMode="auto">
          <a:xfrm>
            <a:off x="8996959"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Portofolio</a:t>
            </a:r>
            <a:endParaRPr lang="en-US" sz="1350">
              <a:solidFill>
                <a:schemeClr val="tx2"/>
              </a:solidFill>
              <a:latin typeface="Roboto" charset="0"/>
              <a:ea typeface="ＭＳ Ｐゴシック" charset="0"/>
              <a:cs typeface="Roboto" charset="0"/>
              <a:sym typeface="Roboto" charset="0"/>
            </a:endParaRPr>
          </a:p>
        </p:txBody>
      </p:sp>
      <p:sp>
        <p:nvSpPr>
          <p:cNvPr id="8199" name="AutoShape 7"/>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0" tIns="0" rIns="0" bIns="0" anchor="ctr"/>
          <a:lstStyle/>
          <a:p>
            <a:endParaRPr lang="id-ID" sz="1350">
              <a:solidFill>
                <a:schemeClr val="bg1"/>
              </a:solidFill>
            </a:endParaRPr>
          </a:p>
        </p:txBody>
      </p:sp>
      <p:sp>
        <p:nvSpPr>
          <p:cNvPr id="8200" name="AutoShape 8"/>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8201" name="AutoShape 9"/>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28575" tIns="28575" rIns="28575" bIns="28575" anchor="ctr"/>
          <a:lstStyle/>
          <a:p>
            <a:endParaRPr lang="id-ID" sz="1350">
              <a:solidFill>
                <a:schemeClr val="bg1"/>
              </a:solidFill>
            </a:endParaRPr>
          </a:p>
        </p:txBody>
      </p:sp>
      <p:sp>
        <p:nvSpPr>
          <p:cNvPr id="8202" name="AutoShape 10"/>
          <p:cNvSpPr>
            <a:spLocks/>
          </p:cNvSpPr>
          <p:nvPr/>
        </p:nvSpPr>
        <p:spPr bwMode="auto">
          <a:xfrm>
            <a:off x="3989190"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3989190"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3989190" y="6923187"/>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6482358"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6482358"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6482358"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6482358"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8993386"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8993386"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8993386"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3460676" y="2100917"/>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chemeClr val="bg1"/>
                </a:solidFill>
                <a:latin typeface="Roboto" charset="0"/>
                <a:ea typeface="ＭＳ Ｐゴシック" charset="0"/>
                <a:cs typeface="Roboto" charset="0"/>
                <a:sym typeface="Roboto" charset="0"/>
              </a:rPr>
              <a:t>Table of</a:t>
            </a:r>
            <a:endParaRPr lang="en-US" sz="1350" dirty="0">
              <a:solidFill>
                <a:schemeClr val="bg1"/>
              </a:solidFill>
              <a:latin typeface="Roboto" charset="0"/>
              <a:ea typeface="ＭＳ Ｐゴシック" charset="0"/>
              <a:cs typeface="Roboto" charset="0"/>
              <a:sym typeface="Roboto" charset="0"/>
            </a:endParaRPr>
          </a:p>
        </p:txBody>
      </p:sp>
      <p:sp>
        <p:nvSpPr>
          <p:cNvPr id="8218" name="AutoShape 26"/>
          <p:cNvSpPr>
            <a:spLocks/>
          </p:cNvSpPr>
          <p:nvPr/>
        </p:nvSpPr>
        <p:spPr bwMode="auto">
          <a:xfrm>
            <a:off x="8861276" y="2100917"/>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Content</a:t>
            </a:r>
            <a:endParaRPr lang="en-US" sz="135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2"/>
          </p:nvPr>
        </p:nvSpPr>
        <p:spPr>
          <a:xfrm>
            <a:off x="6016242" y="1183060"/>
            <a:ext cx="2519728" cy="2519728"/>
          </a:xfrm>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5" name="AutoShape 19"/>
          <p:cNvCxnSpPr>
            <a:cxnSpLocks noChangeShapeType="1"/>
            <a:stCxn id="45068" idx="0"/>
            <a:endCxn id="45066" idx="0"/>
          </p:cNvCxnSpPr>
          <p:nvPr/>
        </p:nvCxnSpPr>
        <p:spPr bwMode="auto">
          <a:xfrm flipH="1">
            <a:off x="8925520" y="3941564"/>
            <a:ext cx="3262016"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4" name="AutoShape 18"/>
          <p:cNvCxnSpPr>
            <a:cxnSpLocks noChangeShapeType="1"/>
            <a:stCxn id="45066" idx="0"/>
            <a:endCxn id="45064" idx="0"/>
          </p:cNvCxnSpPr>
          <p:nvPr/>
        </p:nvCxnSpPr>
        <p:spPr bwMode="auto">
          <a:xfrm flipH="1">
            <a:off x="5664399" y="3941564"/>
            <a:ext cx="3261122"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5664399" y="6849071"/>
            <a:ext cx="3261122"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2365773" y="5395317"/>
            <a:ext cx="3298627" cy="145375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2365773" y="3941564"/>
            <a:ext cx="3298627" cy="145375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13325772"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1125">
                <a:solidFill>
                  <a:schemeClr val="bg1"/>
                </a:solidFill>
              </a:rPr>
              <a:pPr algn="ctr" eaLnBrk="1">
                <a:lnSpc>
                  <a:spcPct val="100000"/>
                </a:lnSpc>
              </a:pPr>
              <a:t>40</a:t>
            </a:fld>
            <a:endParaRPr lang="en-US" sz="1350">
              <a:solidFill>
                <a:schemeClr val="bg1"/>
              </a:solidFill>
            </a:endParaRPr>
          </a:p>
        </p:txBody>
      </p:sp>
      <p:sp>
        <p:nvSpPr>
          <p:cNvPr id="45060" name="AutoShape 4"/>
          <p:cNvSpPr>
            <a:spLocks/>
          </p:cNvSpPr>
          <p:nvPr/>
        </p:nvSpPr>
        <p:spPr bwMode="auto">
          <a:xfrm>
            <a:off x="1509416" y="4539853"/>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62" name="AutoShape 6"/>
          <p:cNvSpPr>
            <a:spLocks/>
          </p:cNvSpPr>
          <p:nvPr/>
        </p:nvSpPr>
        <p:spPr bwMode="auto">
          <a:xfrm>
            <a:off x="1346896" y="6470452"/>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353145" y="6702623"/>
            <a:ext cx="202525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4808042" y="3086100"/>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66" name="AutoShape 10"/>
          <p:cNvSpPr>
            <a:spLocks/>
          </p:cNvSpPr>
          <p:nvPr/>
        </p:nvSpPr>
        <p:spPr bwMode="auto">
          <a:xfrm>
            <a:off x="8070057" y="3086100"/>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68" name="AutoShape 12"/>
          <p:cNvSpPr>
            <a:spLocks/>
          </p:cNvSpPr>
          <p:nvPr/>
        </p:nvSpPr>
        <p:spPr bwMode="auto">
          <a:xfrm>
            <a:off x="11332072" y="3086100"/>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70" name="AutoShape 14"/>
          <p:cNvSpPr>
            <a:spLocks/>
          </p:cNvSpPr>
          <p:nvPr/>
        </p:nvSpPr>
        <p:spPr bwMode="auto">
          <a:xfrm>
            <a:off x="4808042" y="5992714"/>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5"/>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72" name="AutoShape 16"/>
          <p:cNvSpPr>
            <a:spLocks/>
          </p:cNvSpPr>
          <p:nvPr/>
        </p:nvSpPr>
        <p:spPr bwMode="auto">
          <a:xfrm>
            <a:off x="8070057" y="5992714"/>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6"/>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45079" name="AutoShape 23"/>
          <p:cNvSpPr>
            <a:spLocks/>
          </p:cNvSpPr>
          <p:nvPr/>
        </p:nvSpPr>
        <p:spPr bwMode="auto">
          <a:xfrm>
            <a:off x="4645522" y="7869734"/>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4650880" y="8101906"/>
            <a:ext cx="202614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7910216" y="7869734"/>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7915573" y="8101906"/>
            <a:ext cx="202525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4645522" y="4995267"/>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4650880" y="5227440"/>
            <a:ext cx="2026146"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7910216" y="4995267"/>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7915573" y="5227440"/>
            <a:ext cx="202525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1175802" y="4995267"/>
            <a:ext cx="203686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Jhonny Carter</a:t>
            </a:r>
            <a:endParaRPr lang="en-US" sz="1350">
              <a:solidFill>
                <a:schemeClr val="bg1"/>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1182052" y="5227440"/>
            <a:ext cx="202525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11" name="Title 10"/>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2" name="Text Placeholder 11"/>
          <p:cNvSpPr>
            <a:spLocks noGrp="1"/>
          </p:cNvSpPr>
          <p:nvPr>
            <p:ph type="body" sz="quarter" idx="13"/>
          </p:nvPr>
        </p:nvSpPr>
        <p:spPr/>
        <p:txBody>
          <a:bodyPr/>
          <a:lstStyle/>
          <a:p>
            <a:endParaRPr lang="id-ID"/>
          </a:p>
        </p:txBody>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
        <p:nvSpPr>
          <p:cNvPr id="17" name="Picture Placeholder 16"/>
          <p:cNvSpPr>
            <a:spLocks noGrp="1"/>
          </p:cNvSpPr>
          <p:nvPr>
            <p:ph type="pic" sz="quarter" idx="18"/>
          </p:nvPr>
        </p:nvSpPr>
        <p:spPr/>
      </p:sp>
      <p:sp>
        <p:nvSpPr>
          <p:cNvPr id="18" name="Picture Placeholder 17"/>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flipH="1" flipV="1">
            <a:off x="57211656" y="60362119"/>
            <a:ext cx="77307266" cy="87991261"/>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0" name="AutoShape 30"/>
          <p:cNvCxnSpPr>
            <a:cxnSpLocks noChangeShapeType="1"/>
            <a:stCxn id="46085" idx="0"/>
            <a:endCxn id="46093" idx="0"/>
          </p:cNvCxnSpPr>
          <p:nvPr/>
        </p:nvCxnSpPr>
        <p:spPr bwMode="auto">
          <a:xfrm flipH="1" flipV="1">
            <a:off x="26783854" y="28459048"/>
            <a:ext cx="107735068" cy="119894332"/>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29219500" y="33251423"/>
            <a:ext cx="105299422" cy="115101957"/>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flipV="1">
            <a:off x="25303510" y="30957061"/>
            <a:ext cx="109215412" cy="11739631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flipV="1">
            <a:off x="31361823" y="38680554"/>
            <a:ext cx="103157099" cy="109672826"/>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flipV="1">
            <a:off x="27349748" y="32310401"/>
            <a:ext cx="107169174" cy="11604297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flipH="1" flipV="1">
            <a:off x="36653703" y="40351202"/>
            <a:ext cx="97865219" cy="108002177"/>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1125">
                <a:solidFill>
                  <a:schemeClr val="bg1"/>
                </a:solidFill>
              </a:rPr>
              <a:pPr algn="ctr" eaLnBrk="1">
                <a:lnSpc>
                  <a:spcPct val="100000"/>
                </a:lnSpc>
              </a:pPr>
              <a:t>41</a:t>
            </a:fld>
            <a:endParaRPr lang="en-US" sz="1350">
              <a:solidFill>
                <a:schemeClr val="bg1"/>
              </a:solidFill>
            </a:endParaRPr>
          </a:p>
        </p:txBody>
      </p:sp>
      <p:sp>
        <p:nvSpPr>
          <p:cNvPr id="46084" name="AutoShape 4"/>
          <p:cNvSpPr>
            <a:spLocks/>
          </p:cNvSpPr>
          <p:nvPr/>
        </p:nvSpPr>
        <p:spPr bwMode="auto">
          <a:xfrm>
            <a:off x="2038946" y="3944243"/>
            <a:ext cx="769739" cy="768846"/>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85" name="AutoShape 5"/>
          <p:cNvSpPr>
            <a:spLocks/>
          </p:cNvSpPr>
          <p:nvPr/>
        </p:nvSpPr>
        <p:spPr bwMode="auto">
          <a:xfrm>
            <a:off x="3397058" y="4733839"/>
            <a:ext cx="1701105" cy="1701998"/>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86" name="AutoShape 6"/>
          <p:cNvSpPr>
            <a:spLocks/>
          </p:cNvSpPr>
          <p:nvPr/>
        </p:nvSpPr>
        <p:spPr bwMode="auto">
          <a:xfrm>
            <a:off x="5278878" y="3390603"/>
            <a:ext cx="830461" cy="830461"/>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87" name="AutoShape 7"/>
          <p:cNvSpPr>
            <a:spLocks/>
          </p:cNvSpPr>
          <p:nvPr/>
        </p:nvSpPr>
        <p:spPr bwMode="auto">
          <a:xfrm>
            <a:off x="6218040" y="4847928"/>
            <a:ext cx="1058168" cy="1058168"/>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88" name="AutoShape 8"/>
          <p:cNvSpPr>
            <a:spLocks/>
          </p:cNvSpPr>
          <p:nvPr/>
        </p:nvSpPr>
        <p:spPr bwMode="auto">
          <a:xfrm>
            <a:off x="5151388" y="6232030"/>
            <a:ext cx="829568" cy="829568"/>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89" name="AutoShape 9"/>
          <p:cNvSpPr>
            <a:spLocks/>
          </p:cNvSpPr>
          <p:nvPr/>
        </p:nvSpPr>
        <p:spPr bwMode="auto">
          <a:xfrm>
            <a:off x="3765055" y="6945511"/>
            <a:ext cx="716161" cy="71526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90" name="AutoShape 10"/>
          <p:cNvSpPr>
            <a:spLocks/>
          </p:cNvSpPr>
          <p:nvPr/>
        </p:nvSpPr>
        <p:spPr bwMode="auto">
          <a:xfrm>
            <a:off x="1963936" y="6871395"/>
            <a:ext cx="800993" cy="800993"/>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91" name="AutoShape 11"/>
          <p:cNvSpPr>
            <a:spLocks/>
          </p:cNvSpPr>
          <p:nvPr/>
        </p:nvSpPr>
        <p:spPr bwMode="auto">
          <a:xfrm>
            <a:off x="1718817" y="5592172"/>
            <a:ext cx="716161" cy="71526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093" name="AutoShape 13"/>
          <p:cNvSpPr>
            <a:spLocks/>
          </p:cNvSpPr>
          <p:nvPr/>
        </p:nvSpPr>
        <p:spPr bwMode="auto">
          <a:xfrm>
            <a:off x="3487062" y="3346847"/>
            <a:ext cx="711697" cy="711697"/>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6102" name="AutoShape 22"/>
          <p:cNvSpPr>
            <a:spLocks/>
          </p:cNvSpPr>
          <p:nvPr/>
        </p:nvSpPr>
        <p:spPr bwMode="auto">
          <a:xfrm>
            <a:off x="8516541" y="3463826"/>
            <a:ext cx="312271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Sample Network</a:t>
            </a:r>
            <a:endParaRPr lang="en-US" sz="1350" dirty="0">
              <a:solidFill>
                <a:schemeClr val="bg1"/>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8516540" y="3828158"/>
            <a:ext cx="4239816"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which don't look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8537972" y="5183684"/>
            <a:ext cx="421838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40197" lvl="1" indent="-140197">
              <a:buClr>
                <a:srgbClr val="B8C693"/>
              </a:buClr>
              <a:buSzPct val="150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8537972" y="5596236"/>
            <a:ext cx="421838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40197" indent="-140197">
              <a:buClr>
                <a:srgbClr val="B8C693"/>
              </a:buClr>
              <a:buSzPct val="150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8537972" y="6039148"/>
            <a:ext cx="421838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350">
                <a:solidFill>
                  <a:schemeClr val="bg1"/>
                </a:solidFill>
                <a:latin typeface="Roboto Light" panose="02000000000000000000" pitchFamily="2" charset="0"/>
                <a:ea typeface="Roboto Light" panose="02000000000000000000" pitchFamily="2" charset="0"/>
              </a:rPr>
              <a:t>Lorem ipsum randomised words which don</a:t>
            </a:r>
            <a:r>
              <a:rPr lang="ja-JP" altLang="en-US" sz="1350">
                <a:solidFill>
                  <a:schemeClr val="bg1"/>
                </a:solidFill>
                <a:latin typeface="Roboto Light" panose="02000000000000000000" pitchFamily="2" charset="0"/>
              </a:rPr>
              <a:t>’</a:t>
            </a:r>
            <a:r>
              <a:rPr lang="en-US" altLang="ja-JP" sz="1350">
                <a:solidFill>
                  <a:schemeClr val="bg1"/>
                </a:solidFill>
                <a:latin typeface="Roboto Light" panose="02000000000000000000" pitchFamily="2" charset="0"/>
                <a:ea typeface="Roboto Light" panose="02000000000000000000" pitchFamily="2" charset="0"/>
              </a:rPr>
              <a:t>t.</a:t>
            </a:r>
            <a:endParaRPr lang="en-US" sz="1350">
              <a:solidFill>
                <a:schemeClr val="bg1"/>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8537972" y="6441877"/>
            <a:ext cx="4218385"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350">
                <a:solidFill>
                  <a:schemeClr val="bg1"/>
                </a:solidFill>
                <a:latin typeface="Roboto Light" panose="02000000000000000000" pitchFamily="2" charset="0"/>
                <a:ea typeface="Roboto Light" panose="02000000000000000000" pitchFamily="2" charset="0"/>
              </a:rPr>
              <a:t>Lorem ipsum randomised which don</a:t>
            </a:r>
            <a:r>
              <a:rPr lang="ja-JP" altLang="en-US" sz="1350">
                <a:solidFill>
                  <a:schemeClr val="bg1"/>
                </a:solidFill>
                <a:latin typeface="Roboto Light" panose="02000000000000000000" pitchFamily="2" charset="0"/>
              </a:rPr>
              <a:t>’</a:t>
            </a:r>
            <a:r>
              <a:rPr lang="en-US" altLang="ja-JP" sz="1350">
                <a:solidFill>
                  <a:schemeClr val="bg1"/>
                </a:solidFill>
                <a:latin typeface="Roboto Light" panose="02000000000000000000" pitchFamily="2" charset="0"/>
                <a:ea typeface="Roboto Light" panose="02000000000000000000" pitchFamily="2" charset="0"/>
              </a:rPr>
              <a:t>t.</a:t>
            </a:r>
            <a:endParaRPr lang="en-US" sz="1350">
              <a:solidFill>
                <a:schemeClr val="bg1"/>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8537972" y="7118747"/>
            <a:ext cx="684908" cy="6858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28575" tIns="28575" rIns="28575" bIns="28575" anchor="ctr"/>
          <a:lstStyle/>
          <a:p>
            <a:endParaRPr lang="id-ID" sz="1350">
              <a:solidFill>
                <a:schemeClr val="bg1"/>
              </a:solidFill>
            </a:endParaRPr>
          </a:p>
        </p:txBody>
      </p:sp>
      <p:sp>
        <p:nvSpPr>
          <p:cNvPr id="46117" name="AutoShape 37"/>
          <p:cNvSpPr>
            <a:spLocks/>
          </p:cNvSpPr>
          <p:nvPr/>
        </p:nvSpPr>
        <p:spPr bwMode="auto">
          <a:xfrm>
            <a:off x="9222880" y="7118747"/>
            <a:ext cx="3533477" cy="6858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46118" name="AutoShape 38"/>
          <p:cNvSpPr>
            <a:spLocks/>
          </p:cNvSpPr>
          <p:nvPr/>
        </p:nvSpPr>
        <p:spPr bwMode="auto">
          <a:xfrm>
            <a:off x="8671025" y="7241977"/>
            <a:ext cx="418802" cy="439341"/>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6119" name="AutoShape 39"/>
          <p:cNvSpPr>
            <a:spLocks/>
          </p:cNvSpPr>
          <p:nvPr/>
        </p:nvSpPr>
        <p:spPr bwMode="auto">
          <a:xfrm>
            <a:off x="9441657" y="7151787"/>
            <a:ext cx="3163789"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charset="0"/>
                <a:ea typeface="ＭＳ Ｐゴシック" charset="0"/>
                <a:cs typeface="Roboto" charset="0"/>
                <a:sym typeface="Roboto" charset="0"/>
              </a:rPr>
              <a:t>Lorem</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ipsum</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randomised</a:t>
            </a:r>
            <a:r>
              <a:rPr lang="en-US" sz="1350" dirty="0">
                <a:solidFill>
                  <a:schemeClr val="tx2"/>
                </a:solidFill>
                <a:latin typeface="Roboto" charset="0"/>
                <a:ea typeface="ＭＳ Ｐゴシック" charset="0"/>
                <a:cs typeface="Roboto" charset="0"/>
                <a:sym typeface="Roboto" charset="0"/>
              </a:rPr>
              <a:t> words which don't look even slightly </a:t>
            </a:r>
            <a:r>
              <a:rPr lang="en-US" sz="1350" dirty="0" err="1">
                <a:solidFill>
                  <a:schemeClr val="tx2"/>
                </a:solidFill>
                <a:latin typeface="Roboto" charset="0"/>
                <a:ea typeface="ＭＳ Ｐゴシック" charset="0"/>
                <a:cs typeface="Roboto" charset="0"/>
                <a:sym typeface="Roboto" charset="0"/>
              </a:rPr>
              <a:t>beration</a:t>
            </a:r>
            <a:r>
              <a:rPr lang="en-US" sz="1350" dirty="0">
                <a:solidFill>
                  <a:schemeClr val="tx2"/>
                </a:solidFill>
                <a:latin typeface="Roboto" charset="0"/>
                <a:ea typeface="ＭＳ Ｐゴシック" charset="0"/>
                <a:cs typeface="Roboto" charset="0"/>
                <a:sym typeface="Roboto" charset="0"/>
              </a:rPr>
              <a:t> </a:t>
            </a:r>
          </a:p>
        </p:txBody>
      </p:sp>
      <p:sp>
        <p:nvSpPr>
          <p:cNvPr id="5" name="Title 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
        <p:nvSpPr>
          <p:cNvPr id="18" name="Picture Placeholder 17"/>
          <p:cNvSpPr>
            <a:spLocks noGrp="1"/>
          </p:cNvSpPr>
          <p:nvPr>
            <p:ph type="pic" sz="quarter" idx="16"/>
          </p:nvPr>
        </p:nvSpPr>
        <p:spPr/>
      </p:sp>
      <p:sp>
        <p:nvSpPr>
          <p:cNvPr id="19" name="Picture Placeholder 18"/>
          <p:cNvSpPr>
            <a:spLocks noGrp="1"/>
          </p:cNvSpPr>
          <p:nvPr>
            <p:ph type="pic" sz="quarter" idx="17"/>
          </p:nvPr>
        </p:nvSpPr>
        <p:spPr/>
      </p:sp>
      <p:sp>
        <p:nvSpPr>
          <p:cNvPr id="20" name="Picture Placeholder 19"/>
          <p:cNvSpPr>
            <a:spLocks noGrp="1"/>
          </p:cNvSpPr>
          <p:nvPr>
            <p:ph type="pic" sz="quarter" idx="18"/>
          </p:nvPr>
        </p:nvSpPr>
        <p:spPr/>
      </p:sp>
      <p:sp>
        <p:nvSpPr>
          <p:cNvPr id="21" name="Picture Placeholder 20"/>
          <p:cNvSpPr>
            <a:spLocks noGrp="1"/>
          </p:cNvSpPr>
          <p:nvPr>
            <p:ph type="pic" sz="quarter" idx="19"/>
          </p:nvPr>
        </p:nvSpPr>
        <p:spPr/>
      </p:sp>
      <p:sp>
        <p:nvSpPr>
          <p:cNvPr id="22" name="Picture Placeholder 21"/>
          <p:cNvSpPr>
            <a:spLocks noGrp="1"/>
          </p:cNvSpPr>
          <p:nvPr>
            <p:ph type="pic" sz="quarter" idx="20"/>
          </p:nvPr>
        </p:nvSpPr>
        <p:spPr/>
      </p:sp>
      <p:sp>
        <p:nvSpPr>
          <p:cNvPr id="23" name="Picture Placeholder 22"/>
          <p:cNvSpPr>
            <a:spLocks noGrp="1"/>
          </p:cNvSpPr>
          <p:nvPr>
            <p:ph type="pic" sz="quarter" idx="21"/>
          </p:nvPr>
        </p:nvSpPr>
        <p:spPr/>
      </p:sp>
      <p:sp>
        <p:nvSpPr>
          <p:cNvPr id="24" name="Picture Placeholder 23"/>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12357" y="0"/>
            <a:ext cx="14566557"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4" name="AutoShape 1"/>
          <p:cNvSpPr>
            <a:spLocks/>
          </p:cNvSpPr>
          <p:nvPr/>
        </p:nvSpPr>
        <p:spPr bwMode="auto">
          <a:xfrm>
            <a:off x="-12357" y="23839"/>
            <a:ext cx="14566557" cy="5191669"/>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solidFill>
                <a:schemeClr val="bg1"/>
              </a:solidFill>
            </a:endParaRPr>
          </a:p>
        </p:txBody>
      </p:sp>
      <p:sp>
        <p:nvSpPr>
          <p:cNvPr id="47107" name="AutoShape 3"/>
          <p:cNvSpPr>
            <a:spLocks/>
          </p:cNvSpPr>
          <p:nvPr/>
        </p:nvSpPr>
        <p:spPr bwMode="auto">
          <a:xfrm>
            <a:off x="1132583" y="2347616"/>
            <a:ext cx="278963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Who With Us ?</a:t>
            </a:r>
            <a:endParaRPr lang="en-US" sz="1350" dirty="0">
              <a:solidFill>
                <a:schemeClr val="bg1"/>
              </a:solidFill>
              <a:latin typeface="Roboto" charset="0"/>
              <a:ea typeface="ＭＳ Ｐゴシック" charset="0"/>
              <a:cs typeface="Roboto" charset="0"/>
              <a:sym typeface="Roboto" charset="0"/>
            </a:endParaRPr>
          </a:p>
        </p:txBody>
      </p:sp>
      <p:sp>
        <p:nvSpPr>
          <p:cNvPr id="47108" name="AutoShape 4"/>
          <p:cNvSpPr>
            <a:spLocks/>
          </p:cNvSpPr>
          <p:nvPr/>
        </p:nvSpPr>
        <p:spPr bwMode="auto">
          <a:xfrm>
            <a:off x="1132583" y="3043238"/>
            <a:ext cx="6634758"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illum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feugiat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facilisis</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vero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accumsan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iusto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dignissim</a:t>
            </a:r>
            <a:r>
              <a:rPr lang="en-US" sz="1350" dirty="0">
                <a:solidFill>
                  <a:schemeClr val="bg1"/>
                </a:solidFill>
                <a:latin typeface="Roboto Light" panose="02000000000000000000" pitchFamily="2" charset="0"/>
                <a:ea typeface="Roboto Light" panose="02000000000000000000" pitchFamily="2" charset="0"/>
              </a:rPr>
              <a:t> qui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a:t>
            </a:r>
            <a:r>
              <a:rPr lang="en-US" sz="1350" dirty="0">
                <a:solidFill>
                  <a:schemeClr val="bg1"/>
                </a:solidFill>
                <a:latin typeface="Roboto Light" panose="02000000000000000000" pitchFamily="2" charset="0"/>
                <a:ea typeface="Roboto Light" panose="02000000000000000000" pitchFamily="2" charset="0"/>
              </a:rPr>
              <a:t>. never trust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 of zeros pose,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neverus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eugostria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pneumophia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a:t>
            </a: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24714" y="0"/>
            <a:ext cx="14603628"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7" name="AutoShape 1"/>
          <p:cNvSpPr>
            <a:spLocks/>
          </p:cNvSpPr>
          <p:nvPr/>
        </p:nvSpPr>
        <p:spPr bwMode="auto">
          <a:xfrm>
            <a:off x="-52827" y="30932"/>
            <a:ext cx="14609085" cy="5134046"/>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350">
              <a:solidFill>
                <a:schemeClr val="bg1"/>
              </a:solidFill>
            </a:endParaRPr>
          </a:p>
        </p:txBody>
      </p:sp>
      <p:sp>
        <p:nvSpPr>
          <p:cNvPr id="48141" name="AutoShape 13"/>
          <p:cNvSpPr>
            <a:spLocks/>
          </p:cNvSpPr>
          <p:nvPr/>
        </p:nvSpPr>
        <p:spPr bwMode="auto">
          <a:xfrm>
            <a:off x="5882283" y="2347616"/>
            <a:ext cx="278874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Who With Us ?</a:t>
            </a:r>
            <a:endParaRPr lang="en-US" sz="1350">
              <a:solidFill>
                <a:schemeClr val="bg1"/>
              </a:solidFill>
              <a:latin typeface="Roboto" charset="0"/>
              <a:ea typeface="ＭＳ Ｐゴシック" charset="0"/>
              <a:cs typeface="Roboto" charset="0"/>
              <a:sym typeface="Roboto" charset="0"/>
            </a:endParaRPr>
          </a:p>
        </p:txBody>
      </p:sp>
      <p:sp>
        <p:nvSpPr>
          <p:cNvPr id="48142" name="AutoShape 14"/>
          <p:cNvSpPr>
            <a:spLocks/>
          </p:cNvSpPr>
          <p:nvPr/>
        </p:nvSpPr>
        <p:spPr bwMode="auto">
          <a:xfrm>
            <a:off x="3959722" y="3043238"/>
            <a:ext cx="663386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illum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feugiat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facilisis</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vero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accumsan</a:t>
            </a:r>
            <a:r>
              <a:rPr lang="en-US" sz="1350" dirty="0">
                <a:solidFill>
                  <a:schemeClr val="bg1"/>
                </a:solidFill>
                <a:latin typeface="Roboto Light" panose="02000000000000000000" pitchFamily="2" charset="0"/>
                <a:ea typeface="Roboto Light" panose="02000000000000000000" pitchFamily="2" charset="0"/>
              </a:rPr>
              <a:t> et </a:t>
            </a:r>
            <a:r>
              <a:rPr lang="en-US" sz="1350" dirty="0" err="1">
                <a:solidFill>
                  <a:schemeClr val="bg1"/>
                </a:solidFill>
                <a:latin typeface="Roboto Light" panose="02000000000000000000" pitchFamily="2" charset="0"/>
                <a:ea typeface="Roboto Light" panose="02000000000000000000" pitchFamily="2" charset="0"/>
              </a:rPr>
              <a:t>iusto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dignissim</a:t>
            </a:r>
            <a:r>
              <a:rPr lang="en-US" sz="1350" dirty="0">
                <a:solidFill>
                  <a:schemeClr val="bg1"/>
                </a:solidFill>
                <a:latin typeface="Roboto Light" panose="02000000000000000000" pitchFamily="2" charset="0"/>
                <a:ea typeface="Roboto Light" panose="02000000000000000000" pitchFamily="2" charset="0"/>
              </a:rPr>
              <a:t> qui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facili</a:t>
            </a:r>
            <a:r>
              <a:rPr lang="en-US" sz="1350" dirty="0">
                <a:solidFill>
                  <a:schemeClr val="bg1"/>
                </a:solidFill>
                <a:latin typeface="Roboto Light" panose="02000000000000000000" pitchFamily="2" charset="0"/>
                <a:ea typeface="Roboto Light" panose="02000000000000000000" pitchFamily="2" charset="0"/>
              </a:rPr>
              <a:t>. never trust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 of zeros pose,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praesent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delenit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feugait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neverus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eugostria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pneumophia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luptatum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zril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somekind</a:t>
            </a:r>
            <a:r>
              <a:rPr lang="en-US" sz="1350"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12357" y="0"/>
            <a:ext cx="1455253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sz="1350"/>
          </a:p>
        </p:txBody>
      </p:sp>
      <p:sp>
        <p:nvSpPr>
          <p:cNvPr id="49155" name="AutoShape 3"/>
          <p:cNvSpPr>
            <a:spLocks/>
          </p:cNvSpPr>
          <p:nvPr/>
        </p:nvSpPr>
        <p:spPr bwMode="auto">
          <a:xfrm>
            <a:off x="1662113" y="6191846"/>
            <a:ext cx="6203454" cy="1660029"/>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464344">
              <a:lnSpc>
                <a:spcPct val="90000"/>
              </a:lnSpc>
              <a:defRPr/>
            </a:pPr>
            <a:r>
              <a:rPr lang="en-US" sz="3544" b="1" dirty="0">
                <a:solidFill>
                  <a:srgbClr val="FFFFFF"/>
                </a:solidFill>
                <a:latin typeface="Roboto" charset="0"/>
                <a:ea typeface="ＭＳ Ｐゴシック" charset="0"/>
                <a:cs typeface="Roboto" charset="0"/>
                <a:sym typeface="Roboto" charset="0"/>
              </a:rPr>
              <a:t>Creative</a:t>
            </a:r>
            <a:r>
              <a:rPr lang="en-US" sz="3544" dirty="0">
                <a:solidFill>
                  <a:srgbClr val="FFFFFF"/>
                </a:solidFill>
                <a:latin typeface="Roboto" charset="0"/>
                <a:ea typeface="ＭＳ Ｐゴシック" charset="0"/>
                <a:cs typeface="Roboto" charset="0"/>
                <a:sym typeface="Roboto" charset="0"/>
              </a:rPr>
              <a:t> is Our Middle Name, And We </a:t>
            </a:r>
            <a:r>
              <a:rPr lang="en-US" sz="3544" b="1" dirty="0">
                <a:solidFill>
                  <a:srgbClr val="FFFFFF"/>
                </a:solidFill>
                <a:latin typeface="Roboto" charset="0"/>
                <a:ea typeface="ＭＳ Ｐゴシック" charset="0"/>
                <a:cs typeface="Roboto" charset="0"/>
                <a:sym typeface="Roboto" charset="0"/>
              </a:rPr>
              <a:t>Always Work</a:t>
            </a:r>
            <a:r>
              <a:rPr lang="en-US" sz="3544" dirty="0">
                <a:solidFill>
                  <a:srgbClr val="FFFFFF"/>
                </a:solidFill>
                <a:latin typeface="Roboto" charset="0"/>
                <a:ea typeface="ＭＳ Ｐゴシック" charset="0"/>
                <a:cs typeface="Roboto" charset="0"/>
                <a:sym typeface="Roboto" charset="0"/>
              </a:rPr>
              <a:t> With </a:t>
            </a:r>
            <a:r>
              <a:rPr lang="en-US" sz="3544" b="1" dirty="0">
                <a:solidFill>
                  <a:srgbClr val="FFFFFF"/>
                </a:solidFill>
                <a:latin typeface="Roboto" charset="0"/>
                <a:ea typeface="ＭＳ Ｐゴシック" charset="0"/>
                <a:cs typeface="Roboto" charset="0"/>
                <a:sym typeface="Roboto" charset="0"/>
              </a:rPr>
              <a:t>Passion</a:t>
            </a:r>
            <a:r>
              <a:rPr lang="en-US" sz="3544"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0" y="0"/>
            <a:ext cx="14554200"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50189" name="AutoShape 13"/>
          <p:cNvSpPr>
            <a:spLocks/>
          </p:cNvSpPr>
          <p:nvPr/>
        </p:nvSpPr>
        <p:spPr bwMode="auto">
          <a:xfrm>
            <a:off x="1197769" y="4031755"/>
            <a:ext cx="1140322" cy="1140321"/>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50190" name="AutoShape 14"/>
          <p:cNvSpPr>
            <a:spLocks/>
          </p:cNvSpPr>
          <p:nvPr/>
        </p:nvSpPr>
        <p:spPr bwMode="auto">
          <a:xfrm>
            <a:off x="1483520" y="4291608"/>
            <a:ext cx="609898" cy="620614"/>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1350"/>
          </a:p>
        </p:txBody>
      </p:sp>
      <p:sp>
        <p:nvSpPr>
          <p:cNvPr id="17" name="AutoShape 3"/>
          <p:cNvSpPr>
            <a:spLocks/>
          </p:cNvSpPr>
          <p:nvPr/>
        </p:nvSpPr>
        <p:spPr bwMode="auto">
          <a:xfrm>
            <a:off x="2781575" y="4268280"/>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rgbClr val="FFFFFF"/>
                </a:solidFill>
                <a:latin typeface="Roboto" charset="0"/>
                <a:ea typeface="ＭＳ Ｐゴシック" charset="0"/>
                <a:cs typeface="Roboto" charset="0"/>
                <a:sym typeface="Roboto" charset="0"/>
              </a:rPr>
              <a:t>Service</a:t>
            </a:r>
            <a:endParaRPr lang="en-US" sz="1350" dirty="0">
              <a:latin typeface="Roboto" charset="0"/>
              <a:ea typeface="ＭＳ Ｐゴシック" charset="0"/>
              <a:cs typeface="Roboto" charset="0"/>
              <a:sym typeface="Roboto" charset="0"/>
            </a:endParaRPr>
          </a:p>
        </p:txBody>
      </p:sp>
      <p:sp>
        <p:nvSpPr>
          <p:cNvPr id="18" name="AutoShape 4"/>
          <p:cNvSpPr>
            <a:spLocks/>
          </p:cNvSpPr>
          <p:nvPr/>
        </p:nvSpPr>
        <p:spPr bwMode="auto">
          <a:xfrm>
            <a:off x="2781575" y="5090703"/>
            <a:ext cx="4944116"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238" dirty="0" err="1">
                <a:solidFill>
                  <a:srgbClr val="FFFFFF"/>
                </a:solidFill>
                <a:latin typeface="Roboto Light" panose="02000000000000000000" pitchFamily="2" charset="0"/>
              </a:rPr>
              <a:t>Vel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illum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feugiat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facilisis</a:t>
            </a:r>
            <a:r>
              <a:rPr lang="en-US" sz="1238" dirty="0">
                <a:solidFill>
                  <a:srgbClr val="FFFFFF"/>
                </a:solidFill>
                <a:latin typeface="Roboto Light" panose="02000000000000000000" pitchFamily="2" charset="0"/>
              </a:rPr>
              <a:t> at </a:t>
            </a:r>
            <a:r>
              <a:rPr lang="en-US" sz="1238" dirty="0" err="1">
                <a:solidFill>
                  <a:srgbClr val="FFFFFF"/>
                </a:solidFill>
                <a:latin typeface="Roboto Light" panose="02000000000000000000" pitchFamily="2" charset="0"/>
              </a:rPr>
              <a:t>vero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accumsan</a:t>
            </a:r>
            <a:r>
              <a:rPr lang="en-US" sz="1238" dirty="0">
                <a:solidFill>
                  <a:srgbClr val="FFFFFF"/>
                </a:solidFill>
                <a:latin typeface="Roboto Light" panose="02000000000000000000" pitchFamily="2" charset="0"/>
              </a:rPr>
              <a:t> et </a:t>
            </a:r>
            <a:r>
              <a:rPr lang="en-US" sz="1238" dirty="0" err="1">
                <a:solidFill>
                  <a:srgbClr val="FFFFFF"/>
                </a:solidFill>
                <a:latin typeface="Roboto Light" panose="02000000000000000000" pitchFamily="2" charset="0"/>
              </a:rPr>
              <a:t>iusto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odio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dignissim</a:t>
            </a:r>
            <a:r>
              <a:rPr lang="en-US" sz="1238" dirty="0">
                <a:solidFill>
                  <a:srgbClr val="FFFFFF"/>
                </a:solidFill>
                <a:latin typeface="Roboto Light" panose="02000000000000000000" pitchFamily="2" charset="0"/>
              </a:rPr>
              <a:t> qui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a:t>
            </a:r>
            <a:r>
              <a:rPr lang="en-US" sz="1238" dirty="0">
                <a:solidFill>
                  <a:srgbClr val="FFFFFF"/>
                </a:solidFill>
                <a:latin typeface="Roboto Light" panose="02000000000000000000" pitchFamily="2" charset="0"/>
              </a:rPr>
              <a:t>. never trust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 of zeros pose,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neverus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eugostria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pneumophia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a:t>
            </a:r>
            <a:endParaRPr lang="en-US" sz="1350" dirty="0">
              <a:latin typeface="Roboto Light" panose="02000000000000000000" pitchFamily="2" charset="0"/>
            </a:endParaRPr>
          </a:p>
        </p:txBody>
      </p:sp>
      <p:sp>
        <p:nvSpPr>
          <p:cNvPr id="19" name="AutoShape 5"/>
          <p:cNvSpPr>
            <a:spLocks/>
          </p:cNvSpPr>
          <p:nvPr/>
        </p:nvSpPr>
        <p:spPr bwMode="auto">
          <a:xfrm>
            <a:off x="6297514" y="9562690"/>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3"/>
          </a:solidFill>
          <a:ln>
            <a:solidFill>
              <a:schemeClr val="accent3"/>
            </a:solidFill>
          </a:ln>
          <a:effectLst/>
        </p:spPr>
        <p:txBody>
          <a:bodyPr lIns="28575" tIns="28575" rIns="28575" bIns="28575" anchor="ctr"/>
          <a:lstStyle/>
          <a:p>
            <a:endParaRPr lang="id-ID" sz="1350"/>
          </a:p>
        </p:txBody>
      </p:sp>
      <p:sp>
        <p:nvSpPr>
          <p:cNvPr id="20" name="AutoShape 6"/>
          <p:cNvSpPr>
            <a:spLocks/>
          </p:cNvSpPr>
          <p:nvPr/>
        </p:nvSpPr>
        <p:spPr bwMode="auto">
          <a:xfrm>
            <a:off x="1054894" y="9831473"/>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21" name="AutoShape 7"/>
          <p:cNvSpPr>
            <a:spLocks/>
          </p:cNvSpPr>
          <p:nvPr/>
        </p:nvSpPr>
        <p:spPr bwMode="auto">
          <a:xfrm>
            <a:off x="2723853" y="9824329"/>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4777681" y="9831473"/>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6952059" y="9831473"/>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SERVICE</a:t>
            </a:r>
            <a:endParaRPr lang="en-US" sz="1350"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8664774" y="9831473"/>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INFOGRAPHICS</a:t>
            </a:r>
            <a:endParaRPr lang="en-US" sz="1350">
              <a:latin typeface="Roboto" charset="0"/>
              <a:ea typeface="ＭＳ Ｐゴシック" charset="0"/>
              <a:cs typeface="Roboto" charset="0"/>
              <a:sym typeface="Roboto" charset="0"/>
            </a:endParaRPr>
          </a:p>
        </p:txBody>
      </p:sp>
      <p:sp>
        <p:nvSpPr>
          <p:cNvPr id="25" name="AutoShape 11"/>
          <p:cNvSpPr>
            <a:spLocks/>
          </p:cNvSpPr>
          <p:nvPr/>
        </p:nvSpPr>
        <p:spPr bwMode="auto">
          <a:xfrm>
            <a:off x="10667703" y="9831473"/>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6" name="AutoShape 12"/>
          <p:cNvSpPr>
            <a:spLocks/>
          </p:cNvSpPr>
          <p:nvPr/>
        </p:nvSpPr>
        <p:spPr bwMode="auto">
          <a:xfrm>
            <a:off x="12678669" y="9831473"/>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CONTACT US</a:t>
            </a:r>
            <a:endParaRPr lang="en-US" sz="1350">
              <a:latin typeface="Roboto" charset="0"/>
              <a:ea typeface="ＭＳ Ｐゴシック" charset="0"/>
              <a:cs typeface="Roboto" charset="0"/>
              <a:sym typeface="Roboto" charset="0"/>
            </a:endParaRPr>
          </a:p>
        </p:txBody>
      </p:sp>
      <p:sp>
        <p:nvSpPr>
          <p:cNvPr id="16" name="Line 13"/>
          <p:cNvSpPr>
            <a:spLocks noChangeShapeType="1"/>
          </p:cNvSpPr>
          <p:nvPr/>
        </p:nvSpPr>
        <p:spPr bwMode="auto">
          <a:xfrm flipV="1">
            <a:off x="-12357" y="9562690"/>
            <a:ext cx="14568616" cy="0"/>
          </a:xfrm>
          <a:prstGeom prst="line">
            <a:avLst/>
          </a:prstGeom>
          <a:noFill/>
          <a:ln w="38100" cap="flat" cmpd="sng">
            <a:solidFill>
              <a:schemeClr val="accent3"/>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1125">
                <a:solidFill>
                  <a:schemeClr val="bg1"/>
                </a:solidFill>
              </a:rPr>
              <a:pPr algn="ctr" eaLnBrk="1">
                <a:lnSpc>
                  <a:spcPct val="100000"/>
                </a:lnSpc>
              </a:pPr>
              <a:t>46</a:t>
            </a:fld>
            <a:endParaRPr lang="en-US" sz="1350">
              <a:solidFill>
                <a:schemeClr val="bg1"/>
              </a:solidFill>
            </a:endParaRPr>
          </a:p>
        </p:txBody>
      </p:sp>
      <p:sp>
        <p:nvSpPr>
          <p:cNvPr id="51204" name="AutoShape 4"/>
          <p:cNvSpPr>
            <a:spLocks/>
          </p:cNvSpPr>
          <p:nvPr/>
        </p:nvSpPr>
        <p:spPr bwMode="auto">
          <a:xfrm>
            <a:off x="11016853"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1205" name="AutoShape 5"/>
          <p:cNvSpPr>
            <a:spLocks/>
          </p:cNvSpPr>
          <p:nvPr/>
        </p:nvSpPr>
        <p:spPr bwMode="auto">
          <a:xfrm>
            <a:off x="7916466"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1206" name="AutoShape 6"/>
          <p:cNvSpPr>
            <a:spLocks/>
          </p:cNvSpPr>
          <p:nvPr/>
        </p:nvSpPr>
        <p:spPr bwMode="auto">
          <a:xfrm>
            <a:off x="4866085"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1207" name="AutoShape 7"/>
          <p:cNvSpPr>
            <a:spLocks/>
          </p:cNvSpPr>
          <p:nvPr/>
        </p:nvSpPr>
        <p:spPr bwMode="auto">
          <a:xfrm>
            <a:off x="1765697"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1208" name="AutoShape 8"/>
          <p:cNvSpPr>
            <a:spLocks/>
          </p:cNvSpPr>
          <p:nvPr/>
        </p:nvSpPr>
        <p:spPr bwMode="auto">
          <a:xfrm>
            <a:off x="2078237" y="6095405"/>
            <a:ext cx="114567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Web Design</a:t>
            </a:r>
            <a:endParaRPr lang="en-US" sz="1350" dirty="0">
              <a:solidFill>
                <a:schemeClr val="bg1"/>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4791076" y="6095405"/>
            <a:ext cx="192077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Mobile Applications</a:t>
            </a:r>
            <a:endParaRPr lang="en-US" sz="1350">
              <a:solidFill>
                <a:schemeClr val="bg1"/>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7937005" y="6095405"/>
            <a:ext cx="17296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TV Advertisement</a:t>
            </a:r>
            <a:endParaRPr lang="en-US" sz="1350">
              <a:solidFill>
                <a:schemeClr val="bg1"/>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1004352" y="6095405"/>
            <a:ext cx="179576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Marketing Analyze</a:t>
            </a:r>
            <a:endParaRPr lang="en-US" sz="1350">
              <a:solidFill>
                <a:schemeClr val="bg1"/>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489771" y="6464201"/>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4587479"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7637860"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0738247"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5517059" y="4421982"/>
            <a:ext cx="468809" cy="430411"/>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1217" name="AutoShape 17"/>
          <p:cNvSpPr>
            <a:spLocks/>
          </p:cNvSpPr>
          <p:nvPr/>
        </p:nvSpPr>
        <p:spPr bwMode="auto">
          <a:xfrm>
            <a:off x="11675865" y="4441627"/>
            <a:ext cx="452735" cy="410766"/>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1218" name="AutoShape 18"/>
          <p:cNvSpPr>
            <a:spLocks/>
          </p:cNvSpPr>
          <p:nvPr/>
        </p:nvSpPr>
        <p:spPr bwMode="auto">
          <a:xfrm>
            <a:off x="2492573" y="4403229"/>
            <a:ext cx="322362" cy="467916"/>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1219" name="AutoShape 19"/>
          <p:cNvSpPr>
            <a:spLocks/>
          </p:cNvSpPr>
          <p:nvPr/>
        </p:nvSpPr>
        <p:spPr bwMode="auto">
          <a:xfrm>
            <a:off x="8622805" y="4452343"/>
            <a:ext cx="458093" cy="369689"/>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1125">
                <a:solidFill>
                  <a:schemeClr val="bg1"/>
                </a:solidFill>
              </a:rPr>
              <a:pPr algn="ctr" eaLnBrk="1">
                <a:lnSpc>
                  <a:spcPct val="100000"/>
                </a:lnSpc>
              </a:pPr>
              <a:t>47</a:t>
            </a:fld>
            <a:endParaRPr lang="en-US" sz="1350">
              <a:solidFill>
                <a:schemeClr val="bg1"/>
              </a:solidFill>
            </a:endParaRPr>
          </a:p>
        </p:txBody>
      </p:sp>
      <p:sp>
        <p:nvSpPr>
          <p:cNvPr id="52228" name="AutoShape 4"/>
          <p:cNvSpPr>
            <a:spLocks/>
          </p:cNvSpPr>
          <p:nvPr/>
        </p:nvSpPr>
        <p:spPr bwMode="auto">
          <a:xfrm>
            <a:off x="7920931" y="6018610"/>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2229" name="AutoShape 5"/>
          <p:cNvSpPr>
            <a:spLocks/>
          </p:cNvSpPr>
          <p:nvPr/>
        </p:nvSpPr>
        <p:spPr bwMode="auto">
          <a:xfrm>
            <a:off x="7920931" y="3637062"/>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2230" name="AutoShape 6"/>
          <p:cNvSpPr>
            <a:spLocks/>
          </p:cNvSpPr>
          <p:nvPr/>
        </p:nvSpPr>
        <p:spPr bwMode="auto">
          <a:xfrm>
            <a:off x="1303139" y="6018610"/>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2231" name="AutoShape 7"/>
          <p:cNvSpPr>
            <a:spLocks/>
          </p:cNvSpPr>
          <p:nvPr/>
        </p:nvSpPr>
        <p:spPr bwMode="auto">
          <a:xfrm>
            <a:off x="1303139" y="3637062"/>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2232" name="AutoShape 8"/>
          <p:cNvSpPr>
            <a:spLocks/>
          </p:cNvSpPr>
          <p:nvPr/>
        </p:nvSpPr>
        <p:spPr bwMode="auto">
          <a:xfrm>
            <a:off x="1783556" y="6507957"/>
            <a:ext cx="467916" cy="431304"/>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2233" name="AutoShape 9"/>
          <p:cNvSpPr>
            <a:spLocks/>
          </p:cNvSpPr>
          <p:nvPr/>
        </p:nvSpPr>
        <p:spPr bwMode="auto">
          <a:xfrm>
            <a:off x="8409385" y="6527602"/>
            <a:ext cx="451842" cy="411659"/>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2234" name="AutoShape 10"/>
          <p:cNvSpPr>
            <a:spLocks/>
          </p:cNvSpPr>
          <p:nvPr/>
        </p:nvSpPr>
        <p:spPr bwMode="auto">
          <a:xfrm>
            <a:off x="1864817" y="4117479"/>
            <a:ext cx="321469" cy="467023"/>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2235" name="AutoShape 11"/>
          <p:cNvSpPr>
            <a:spLocks/>
          </p:cNvSpPr>
          <p:nvPr/>
        </p:nvSpPr>
        <p:spPr bwMode="auto">
          <a:xfrm>
            <a:off x="8455820" y="4168379"/>
            <a:ext cx="458986" cy="369689"/>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2236" name="AutoShape 12"/>
          <p:cNvSpPr>
            <a:spLocks/>
          </p:cNvSpPr>
          <p:nvPr/>
        </p:nvSpPr>
        <p:spPr bwMode="auto">
          <a:xfrm>
            <a:off x="3108722" y="3513833"/>
            <a:ext cx="2542283"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Web Design</a:t>
            </a:r>
            <a:endParaRPr lang="en-US" sz="1350">
              <a:solidFill>
                <a:schemeClr val="bg1"/>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3108722" y="3957639"/>
            <a:ext cx="3691533" cy="122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3108722" y="5899845"/>
            <a:ext cx="2542283"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Mobile Application</a:t>
            </a:r>
            <a:endParaRPr lang="en-US" sz="1350">
              <a:solidFill>
                <a:schemeClr val="bg1"/>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3108722" y="6343651"/>
            <a:ext cx="3691533" cy="1223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9728300" y="3513833"/>
            <a:ext cx="25431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TV Advertisment</a:t>
            </a:r>
            <a:endParaRPr lang="en-US" sz="1350">
              <a:solidFill>
                <a:schemeClr val="bg1"/>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9728299" y="3957639"/>
            <a:ext cx="3692426" cy="122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9728300" y="5899845"/>
            <a:ext cx="25431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Marketing Analysist</a:t>
            </a:r>
            <a:endParaRPr lang="en-US" sz="1350">
              <a:solidFill>
                <a:schemeClr val="bg1"/>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9728299" y="6343651"/>
            <a:ext cx="3692426" cy="1223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1125">
                <a:solidFill>
                  <a:schemeClr val="bg1"/>
                </a:solidFill>
              </a:rPr>
              <a:pPr algn="ctr" eaLnBrk="1">
                <a:lnSpc>
                  <a:spcPct val="100000"/>
                </a:lnSpc>
              </a:pPr>
              <a:t>48</a:t>
            </a:fld>
            <a:endParaRPr lang="en-US" sz="1350">
              <a:solidFill>
                <a:schemeClr val="bg1"/>
              </a:solidFill>
            </a:endParaRPr>
          </a:p>
        </p:txBody>
      </p:sp>
      <p:sp>
        <p:nvSpPr>
          <p:cNvPr id="53252" name="AutoShape 4"/>
          <p:cNvSpPr>
            <a:spLocks/>
          </p:cNvSpPr>
          <p:nvPr/>
        </p:nvSpPr>
        <p:spPr bwMode="auto">
          <a:xfrm>
            <a:off x="6399312" y="3637062"/>
            <a:ext cx="1754684" cy="1754684"/>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3253" name="AutoShape 5"/>
          <p:cNvSpPr>
            <a:spLocks/>
          </p:cNvSpPr>
          <p:nvPr/>
        </p:nvSpPr>
        <p:spPr bwMode="auto">
          <a:xfrm>
            <a:off x="6569869" y="3807619"/>
            <a:ext cx="1413570" cy="1413570"/>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3254" name="AutoShape 6"/>
          <p:cNvSpPr>
            <a:spLocks/>
          </p:cNvSpPr>
          <p:nvPr/>
        </p:nvSpPr>
        <p:spPr bwMode="auto">
          <a:xfrm>
            <a:off x="1415654"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3255" name="AutoShape 7"/>
          <p:cNvSpPr>
            <a:spLocks/>
          </p:cNvSpPr>
          <p:nvPr/>
        </p:nvSpPr>
        <p:spPr bwMode="auto">
          <a:xfrm>
            <a:off x="1586210"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3256" name="AutoShape 8"/>
          <p:cNvSpPr>
            <a:spLocks/>
          </p:cNvSpPr>
          <p:nvPr/>
        </p:nvSpPr>
        <p:spPr bwMode="auto">
          <a:xfrm>
            <a:off x="3911502"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3257" name="AutoShape 9"/>
          <p:cNvSpPr>
            <a:spLocks/>
          </p:cNvSpPr>
          <p:nvPr/>
        </p:nvSpPr>
        <p:spPr bwMode="auto">
          <a:xfrm>
            <a:off x="4082058"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3258" name="AutoShape 10"/>
          <p:cNvSpPr>
            <a:spLocks/>
          </p:cNvSpPr>
          <p:nvPr/>
        </p:nvSpPr>
        <p:spPr bwMode="auto">
          <a:xfrm>
            <a:off x="8887124"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3259" name="AutoShape 11"/>
          <p:cNvSpPr>
            <a:spLocks/>
          </p:cNvSpPr>
          <p:nvPr/>
        </p:nvSpPr>
        <p:spPr bwMode="auto">
          <a:xfrm>
            <a:off x="9057679"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3260" name="AutoShape 12"/>
          <p:cNvSpPr>
            <a:spLocks/>
          </p:cNvSpPr>
          <p:nvPr/>
        </p:nvSpPr>
        <p:spPr bwMode="auto">
          <a:xfrm>
            <a:off x="11382078"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3261" name="AutoShape 13"/>
          <p:cNvSpPr>
            <a:spLocks/>
          </p:cNvSpPr>
          <p:nvPr/>
        </p:nvSpPr>
        <p:spPr bwMode="auto">
          <a:xfrm>
            <a:off x="11552635"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3262" name="AutoShape 14"/>
          <p:cNvSpPr>
            <a:spLocks/>
          </p:cNvSpPr>
          <p:nvPr/>
        </p:nvSpPr>
        <p:spPr bwMode="auto">
          <a:xfrm>
            <a:off x="1129904" y="6128445"/>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4555331" y="4298752"/>
            <a:ext cx="467916" cy="431304"/>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3264" name="AutoShape 16"/>
          <p:cNvSpPr>
            <a:spLocks/>
          </p:cNvSpPr>
          <p:nvPr/>
        </p:nvSpPr>
        <p:spPr bwMode="auto">
          <a:xfrm>
            <a:off x="12033052" y="4308574"/>
            <a:ext cx="452735" cy="411659"/>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3265" name="AutoShape 17"/>
          <p:cNvSpPr>
            <a:spLocks/>
          </p:cNvSpPr>
          <p:nvPr/>
        </p:nvSpPr>
        <p:spPr bwMode="auto">
          <a:xfrm>
            <a:off x="2132708" y="4280893"/>
            <a:ext cx="321469" cy="467023"/>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3266" name="AutoShape 18"/>
          <p:cNvSpPr>
            <a:spLocks/>
          </p:cNvSpPr>
          <p:nvPr/>
        </p:nvSpPr>
        <p:spPr bwMode="auto">
          <a:xfrm>
            <a:off x="9530953" y="4280893"/>
            <a:ext cx="467916" cy="467023"/>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3267" name="AutoShape 19"/>
          <p:cNvSpPr>
            <a:spLocks/>
          </p:cNvSpPr>
          <p:nvPr/>
        </p:nvSpPr>
        <p:spPr bwMode="auto">
          <a:xfrm>
            <a:off x="7059216" y="4330006"/>
            <a:ext cx="458986" cy="368796"/>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3268" name="AutoShape 20"/>
          <p:cNvSpPr>
            <a:spLocks/>
          </p:cNvSpPr>
          <p:nvPr/>
        </p:nvSpPr>
        <p:spPr bwMode="auto">
          <a:xfrm>
            <a:off x="1726408" y="5682854"/>
            <a:ext cx="105281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Idea</a:t>
            </a:r>
            <a:endParaRPr lang="en-US" sz="1350">
              <a:solidFill>
                <a:schemeClr val="bg1"/>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4258865" y="5682854"/>
            <a:ext cx="1061741"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Consultant</a:t>
            </a:r>
            <a:endParaRPr lang="en-US" sz="1350">
              <a:solidFill>
                <a:schemeClr val="bg1"/>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6750250" y="5682854"/>
            <a:ext cx="105281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Fix Plan</a:t>
            </a:r>
            <a:endParaRPr lang="en-US" sz="1350">
              <a:solidFill>
                <a:schemeClr val="bg1"/>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9079111" y="5682854"/>
            <a:ext cx="137249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Key of Succes</a:t>
            </a:r>
            <a:endParaRPr lang="en-US" sz="1350">
              <a:solidFill>
                <a:schemeClr val="bg1"/>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11707118" y="5682854"/>
            <a:ext cx="1162646"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Announcing</a:t>
            </a:r>
            <a:endParaRPr lang="en-US" sz="1350">
              <a:solidFill>
                <a:schemeClr val="bg1"/>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3625752"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6125171" y="6128445"/>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8601373"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1092756"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1125">
                <a:solidFill>
                  <a:schemeClr val="bg1"/>
                </a:solidFill>
              </a:rPr>
              <a:pPr algn="ctr" eaLnBrk="1">
                <a:lnSpc>
                  <a:spcPct val="100000"/>
                </a:lnSpc>
              </a:pPr>
              <a:t>49</a:t>
            </a:fld>
            <a:endParaRPr lang="en-US" sz="1350">
              <a:solidFill>
                <a:schemeClr val="bg1"/>
              </a:solidFill>
            </a:endParaRPr>
          </a:p>
        </p:txBody>
      </p:sp>
      <p:sp>
        <p:nvSpPr>
          <p:cNvPr id="54276" name="AutoShape 4"/>
          <p:cNvSpPr>
            <a:spLocks/>
          </p:cNvSpPr>
          <p:nvPr/>
        </p:nvSpPr>
        <p:spPr bwMode="auto">
          <a:xfrm>
            <a:off x="2616697" y="325397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77" name="AutoShape 5"/>
          <p:cNvSpPr>
            <a:spLocks/>
          </p:cNvSpPr>
          <p:nvPr/>
        </p:nvSpPr>
        <p:spPr bwMode="auto">
          <a:xfrm>
            <a:off x="2616697" y="591591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78" name="AutoShape 6"/>
          <p:cNvSpPr>
            <a:spLocks/>
          </p:cNvSpPr>
          <p:nvPr/>
        </p:nvSpPr>
        <p:spPr bwMode="auto">
          <a:xfrm>
            <a:off x="6798469" y="3253978"/>
            <a:ext cx="956370"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79" name="AutoShape 7"/>
          <p:cNvSpPr>
            <a:spLocks/>
          </p:cNvSpPr>
          <p:nvPr/>
        </p:nvSpPr>
        <p:spPr bwMode="auto">
          <a:xfrm>
            <a:off x="6798469" y="5915918"/>
            <a:ext cx="956370"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80" name="AutoShape 8"/>
          <p:cNvSpPr>
            <a:spLocks/>
          </p:cNvSpPr>
          <p:nvPr/>
        </p:nvSpPr>
        <p:spPr bwMode="auto">
          <a:xfrm>
            <a:off x="10980242" y="325397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81" name="AutoShape 9"/>
          <p:cNvSpPr>
            <a:spLocks/>
          </p:cNvSpPr>
          <p:nvPr/>
        </p:nvSpPr>
        <p:spPr bwMode="auto">
          <a:xfrm>
            <a:off x="10980242" y="591591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54282" name="AutoShape 10"/>
          <p:cNvSpPr>
            <a:spLocks/>
          </p:cNvSpPr>
          <p:nvPr/>
        </p:nvSpPr>
        <p:spPr bwMode="auto">
          <a:xfrm>
            <a:off x="2737248" y="3372744"/>
            <a:ext cx="712589" cy="712589"/>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4283" name="AutoShape 11"/>
          <p:cNvSpPr>
            <a:spLocks/>
          </p:cNvSpPr>
          <p:nvPr/>
        </p:nvSpPr>
        <p:spPr bwMode="auto">
          <a:xfrm>
            <a:off x="2940844" y="3581698"/>
            <a:ext cx="305396" cy="305396"/>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84" name="AutoShape 12"/>
          <p:cNvSpPr>
            <a:spLocks/>
          </p:cNvSpPr>
          <p:nvPr/>
        </p:nvSpPr>
        <p:spPr bwMode="auto">
          <a:xfrm>
            <a:off x="6918127" y="3374530"/>
            <a:ext cx="717054" cy="716161"/>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4285" name="AutoShape 13"/>
          <p:cNvSpPr>
            <a:spLocks/>
          </p:cNvSpPr>
          <p:nvPr/>
        </p:nvSpPr>
        <p:spPr bwMode="auto">
          <a:xfrm>
            <a:off x="11101685" y="3376316"/>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4286" name="AutoShape 14"/>
          <p:cNvSpPr>
            <a:spLocks/>
          </p:cNvSpPr>
          <p:nvPr/>
        </p:nvSpPr>
        <p:spPr bwMode="auto">
          <a:xfrm>
            <a:off x="6918127"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4287" name="AutoShape 15"/>
          <p:cNvSpPr>
            <a:spLocks/>
          </p:cNvSpPr>
          <p:nvPr/>
        </p:nvSpPr>
        <p:spPr bwMode="auto">
          <a:xfrm>
            <a:off x="11101685"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4288" name="AutoShape 16"/>
          <p:cNvSpPr>
            <a:spLocks/>
          </p:cNvSpPr>
          <p:nvPr/>
        </p:nvSpPr>
        <p:spPr bwMode="auto">
          <a:xfrm>
            <a:off x="2735461"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4289" name="AutoShape 17"/>
          <p:cNvSpPr>
            <a:spLocks/>
          </p:cNvSpPr>
          <p:nvPr/>
        </p:nvSpPr>
        <p:spPr bwMode="auto">
          <a:xfrm>
            <a:off x="2923877" y="6262391"/>
            <a:ext cx="339329"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90" name="AutoShape 18"/>
          <p:cNvSpPr>
            <a:spLocks/>
          </p:cNvSpPr>
          <p:nvPr/>
        </p:nvSpPr>
        <p:spPr bwMode="auto">
          <a:xfrm>
            <a:off x="11290102" y="3578127"/>
            <a:ext cx="339329" cy="31253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91" name="AutoShape 19"/>
          <p:cNvSpPr>
            <a:spLocks/>
          </p:cNvSpPr>
          <p:nvPr/>
        </p:nvSpPr>
        <p:spPr bwMode="auto">
          <a:xfrm>
            <a:off x="7141369" y="3551338"/>
            <a:ext cx="253604" cy="366117"/>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92" name="AutoShape 20"/>
          <p:cNvSpPr>
            <a:spLocks/>
          </p:cNvSpPr>
          <p:nvPr/>
        </p:nvSpPr>
        <p:spPr bwMode="auto">
          <a:xfrm>
            <a:off x="7106543" y="6224885"/>
            <a:ext cx="340221" cy="339329"/>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93" name="AutoShape 21"/>
          <p:cNvSpPr>
            <a:spLocks/>
          </p:cNvSpPr>
          <p:nvPr/>
        </p:nvSpPr>
        <p:spPr bwMode="auto">
          <a:xfrm>
            <a:off x="11271350" y="6264177"/>
            <a:ext cx="376833" cy="260747"/>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4294" name="AutoShape 22"/>
          <p:cNvSpPr>
            <a:spLocks/>
          </p:cNvSpPr>
          <p:nvPr/>
        </p:nvSpPr>
        <p:spPr bwMode="auto">
          <a:xfrm>
            <a:off x="2524721" y="4391620"/>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6698456" y="43916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5880497" y="4693444"/>
            <a:ext cx="2775347"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0890052" y="43916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2523827"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6688633"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0890052"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1707654" y="4693444"/>
            <a:ext cx="2774454"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0071200" y="4693444"/>
            <a:ext cx="2774454"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5880497" y="7369672"/>
            <a:ext cx="2775347"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1707654" y="7369672"/>
            <a:ext cx="277445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0071200" y="7369672"/>
            <a:ext cx="277445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519238" y="0"/>
            <a:ext cx="5600700" cy="9000233"/>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9219" name="AutoShape 3"/>
          <p:cNvSpPr>
            <a:spLocks/>
          </p:cNvSpPr>
          <p:nvPr/>
        </p:nvSpPr>
        <p:spPr bwMode="auto">
          <a:xfrm>
            <a:off x="2362200" y="2506825"/>
            <a:ext cx="3913883" cy="3850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rgbClr val="FFFFFF"/>
                </a:solidFill>
                <a:latin typeface="Roboto Light" panose="02000000000000000000" pitchFamily="2" charset="0"/>
              </a:rPr>
              <a:t>Lorem</a:t>
            </a:r>
            <a:r>
              <a:rPr lang="en-US" sz="1350" dirty="0">
                <a:solidFill>
                  <a:srgbClr val="FFFFFF"/>
                </a:solidFill>
                <a:latin typeface="Roboto Light" panose="02000000000000000000" pitchFamily="2" charset="0"/>
              </a:rPr>
              <a:t> </a:t>
            </a:r>
            <a:r>
              <a:rPr lang="en-US" sz="1350" dirty="0" err="1">
                <a:solidFill>
                  <a:srgbClr val="FFFFFF"/>
                </a:solidFill>
                <a:latin typeface="Roboto Light" panose="02000000000000000000" pitchFamily="2" charset="0"/>
              </a:rPr>
              <a:t>ipsum</a:t>
            </a:r>
            <a:r>
              <a:rPr lang="en-US" sz="1350" dirty="0">
                <a:solidFill>
                  <a:srgbClr val="FFFFFF"/>
                </a:solidFill>
                <a:latin typeface="Roboto Light" panose="02000000000000000000" pitchFamily="2" charset="0"/>
              </a:rPr>
              <a:t> </a:t>
            </a:r>
            <a:r>
              <a:rPr lang="en-US" sz="1350" dirty="0" err="1">
                <a:solidFill>
                  <a:srgbClr val="FFFFFF"/>
                </a:solidFill>
                <a:latin typeface="Roboto Light" panose="02000000000000000000" pitchFamily="2" charset="0"/>
              </a:rPr>
              <a:t>randomised</a:t>
            </a:r>
            <a:r>
              <a:rPr lang="en-US" sz="1350" dirty="0">
                <a:solidFill>
                  <a:srgbClr val="FFFFFF"/>
                </a:solidFill>
                <a:latin typeface="Roboto Light" panose="02000000000000000000" pitchFamily="2" charset="0"/>
              </a:rPr>
              <a:t> words which don't look even slightly </a:t>
            </a:r>
            <a:r>
              <a:rPr lang="en-US" sz="1350" dirty="0" err="1">
                <a:solidFill>
                  <a:srgbClr val="FFFFFF"/>
                </a:solidFill>
                <a:latin typeface="Roboto Light" panose="02000000000000000000" pitchFamily="2" charset="0"/>
              </a:rPr>
              <a:t>beration</a:t>
            </a:r>
            <a:r>
              <a:rPr lang="en-US" sz="1350" dirty="0">
                <a:solidFill>
                  <a:srgbClr val="FFFFFF"/>
                </a:solidFill>
                <a:latin typeface="Roboto Light" panose="02000000000000000000" pitchFamily="2" charset="0"/>
              </a:rPr>
              <a:t> in some form, by injected </a:t>
            </a:r>
            <a:r>
              <a:rPr lang="en-US" sz="1350" dirty="0" err="1">
                <a:solidFill>
                  <a:srgbClr val="FFFFFF"/>
                </a:solidFill>
                <a:latin typeface="Roboto Light" panose="02000000000000000000" pitchFamily="2" charset="0"/>
              </a:rPr>
              <a:t>humour</a:t>
            </a:r>
            <a:r>
              <a:rPr lang="en-US" sz="1350" dirty="0">
                <a:solidFill>
                  <a:srgbClr val="FFFFFF"/>
                </a:solidFill>
                <a:latin typeface="Roboto Light" panose="02000000000000000000" pitchFamily="2" charset="0"/>
              </a:rPr>
              <a:t>, or words which don't look even slightly. or </a:t>
            </a:r>
            <a:r>
              <a:rPr lang="en-US" sz="1350" dirty="0" err="1">
                <a:solidFill>
                  <a:srgbClr val="FFFFFF"/>
                </a:solidFill>
                <a:latin typeface="Roboto Light" panose="02000000000000000000" pitchFamily="2" charset="0"/>
              </a:rPr>
              <a:t>randomised</a:t>
            </a:r>
            <a:r>
              <a:rPr lang="en-US" sz="1350" dirty="0">
                <a:solidFill>
                  <a:srgbClr val="FFFFFF"/>
                </a:solidFill>
                <a:latin typeface="Roboto Light" panose="02000000000000000000" pitchFamily="2" charset="0"/>
              </a:rPr>
              <a:t> words which don't look even slightly </a:t>
            </a:r>
            <a:r>
              <a:rPr lang="en-US" sz="1350" dirty="0" err="1">
                <a:solidFill>
                  <a:srgbClr val="FFFFFF"/>
                </a:solidFill>
                <a:latin typeface="Roboto Light" panose="02000000000000000000" pitchFamily="2" charset="0"/>
              </a:rPr>
              <a:t>beration</a:t>
            </a:r>
            <a:r>
              <a:rPr lang="en-US" sz="1350" dirty="0">
                <a:solidFill>
                  <a:srgbClr val="FFFFFF"/>
                </a:solidFill>
                <a:latin typeface="Roboto Light" panose="02000000000000000000" pitchFamily="2" charset="0"/>
              </a:rPr>
              <a:t> in some form, or words which don't look even slightly </a:t>
            </a:r>
            <a:r>
              <a:rPr lang="en-US" sz="1350" dirty="0" err="1">
                <a:solidFill>
                  <a:srgbClr val="FFFFFF"/>
                </a:solidFill>
                <a:latin typeface="Roboto Light" panose="02000000000000000000" pitchFamily="2" charset="0"/>
              </a:rPr>
              <a:t>htly</a:t>
            </a:r>
            <a:r>
              <a:rPr lang="en-US" sz="1350" dirty="0">
                <a:solidFill>
                  <a:srgbClr val="FFFFFF"/>
                </a:solidFill>
                <a:latin typeface="Roboto Light" panose="02000000000000000000" pitchFamily="2" charset="0"/>
              </a:rPr>
              <a:t>. or </a:t>
            </a:r>
            <a:r>
              <a:rPr lang="en-US" sz="1350" dirty="0" err="1">
                <a:solidFill>
                  <a:srgbClr val="FFFFFF"/>
                </a:solidFill>
                <a:latin typeface="Roboto Light" panose="02000000000000000000" pitchFamily="2" charset="0"/>
              </a:rPr>
              <a:t>randomised</a:t>
            </a:r>
            <a:r>
              <a:rPr lang="en-US" sz="1350" dirty="0">
                <a:solidFill>
                  <a:srgbClr val="FFFFFF"/>
                </a:solidFill>
                <a:latin typeface="Roboto Light" panose="02000000000000000000" pitchFamily="2" charset="0"/>
              </a:rPr>
              <a:t> words which </a:t>
            </a:r>
            <a:r>
              <a:rPr lang="en-US" sz="1350" dirty="0" err="1">
                <a:solidFill>
                  <a:srgbClr val="FFFFFF"/>
                </a:solidFill>
                <a:latin typeface="Roboto Light" panose="02000000000000000000" pitchFamily="2" charset="0"/>
              </a:rPr>
              <a:t>which</a:t>
            </a:r>
            <a:r>
              <a:rPr lang="en-US" sz="1350" dirty="0">
                <a:solidFill>
                  <a:srgbClr val="FFFFFF"/>
                </a:solidFill>
                <a:latin typeface="Roboto Light" panose="02000000000000000000" pitchFamily="2" charset="0"/>
              </a:rPr>
              <a:t> don't look even slightly </a:t>
            </a:r>
            <a:r>
              <a:rPr lang="en-US" sz="1350" dirty="0" err="1">
                <a:solidFill>
                  <a:srgbClr val="FFFFFF"/>
                </a:solidFill>
                <a:latin typeface="Roboto Light" panose="02000000000000000000" pitchFamily="2" charset="0"/>
              </a:rPr>
              <a:t>htly</a:t>
            </a:r>
            <a:r>
              <a:rPr lang="en-US" sz="1350" dirty="0">
                <a:solidFill>
                  <a:srgbClr val="FFFFFF"/>
                </a:solidFill>
                <a:latin typeface="Roboto Light" panose="02000000000000000000" pitchFamily="2" charset="0"/>
              </a:rPr>
              <a:t>. </a:t>
            </a:r>
          </a:p>
          <a:p>
            <a:pPr eaLnBrk="1"/>
            <a:endParaRPr lang="en-US" sz="1350" dirty="0">
              <a:solidFill>
                <a:srgbClr val="FFFFFF"/>
              </a:solidFill>
              <a:latin typeface="Roboto Light" panose="02000000000000000000" pitchFamily="2" charset="0"/>
            </a:endParaRPr>
          </a:p>
          <a:p>
            <a:pPr eaLnBrk="1"/>
            <a:r>
              <a:rPr lang="en-US" sz="1350" dirty="0" err="1">
                <a:solidFill>
                  <a:srgbClr val="FFFFFF"/>
                </a:solidFill>
                <a:latin typeface="Roboto Light" panose="02000000000000000000" pitchFamily="2" charset="0"/>
              </a:rPr>
              <a:t>randoy</a:t>
            </a:r>
            <a:r>
              <a:rPr lang="en-US" sz="1350" dirty="0">
                <a:solidFill>
                  <a:srgbClr val="FFFFFF"/>
                </a:solidFill>
                <a:latin typeface="Roboto Light" panose="02000000000000000000" pitchFamily="2" charset="0"/>
              </a:rPr>
              <a:t> </a:t>
            </a:r>
            <a:r>
              <a:rPr lang="en-US" sz="1350" dirty="0" err="1">
                <a:solidFill>
                  <a:srgbClr val="FFFFFF"/>
                </a:solidFill>
                <a:latin typeface="Roboto Light" panose="02000000000000000000" pitchFamily="2" charset="0"/>
              </a:rPr>
              <a:t>beration</a:t>
            </a:r>
            <a:r>
              <a:rPr lang="en-US" sz="1350" dirty="0">
                <a:solidFill>
                  <a:srgbClr val="FFFFFF"/>
                </a:solidFill>
                <a:latin typeface="Roboto Light" panose="02000000000000000000" pitchFamily="2" charset="0"/>
              </a:rPr>
              <a:t> in some form. </a:t>
            </a:r>
            <a:r>
              <a:rPr lang="en-US" sz="1350" dirty="0" err="1">
                <a:solidFill>
                  <a:srgbClr val="FFFFFF"/>
                </a:solidFill>
                <a:latin typeface="Roboto Light" panose="02000000000000000000" pitchFamily="2" charset="0"/>
              </a:rPr>
              <a:t>Lorem</a:t>
            </a:r>
            <a:r>
              <a:rPr lang="en-US" sz="1350" dirty="0">
                <a:solidFill>
                  <a:srgbClr val="FFFFFF"/>
                </a:solidFill>
                <a:latin typeface="Roboto Light" panose="02000000000000000000" pitchFamily="2" charset="0"/>
              </a:rPr>
              <a:t> </a:t>
            </a:r>
            <a:r>
              <a:rPr lang="en-US" sz="1350" dirty="0" err="1">
                <a:solidFill>
                  <a:srgbClr val="FFFFFF"/>
                </a:solidFill>
                <a:latin typeface="Roboto Light" panose="02000000000000000000" pitchFamily="2" charset="0"/>
              </a:rPr>
              <a:t>ipsum</a:t>
            </a:r>
            <a:r>
              <a:rPr lang="en-US" sz="1350" dirty="0">
                <a:solidFill>
                  <a:srgbClr val="FFFFFF"/>
                </a:solidFill>
                <a:latin typeface="Roboto Light" panose="02000000000000000000" pitchFamily="2" charset="0"/>
              </a:rPr>
              <a:t> </a:t>
            </a:r>
            <a:r>
              <a:rPr lang="en-US" sz="1350" dirty="0" err="1">
                <a:solidFill>
                  <a:srgbClr val="FFFFFF"/>
                </a:solidFill>
                <a:latin typeface="Roboto Light" panose="02000000000000000000" pitchFamily="2" charset="0"/>
              </a:rPr>
              <a:t>randomised</a:t>
            </a:r>
            <a:r>
              <a:rPr lang="en-US" sz="1350" dirty="0">
                <a:solidFill>
                  <a:srgbClr val="FFFFFF"/>
                </a:solidFill>
                <a:latin typeface="Roboto Light" panose="02000000000000000000" pitchFamily="2" charset="0"/>
              </a:rPr>
              <a:t> words which don't look even slightly </a:t>
            </a:r>
            <a:r>
              <a:rPr lang="en-US" sz="1350" dirty="0" err="1">
                <a:solidFill>
                  <a:srgbClr val="FFFFFF"/>
                </a:solidFill>
                <a:latin typeface="Roboto Light" panose="02000000000000000000" pitchFamily="2" charset="0"/>
              </a:rPr>
              <a:t>beration</a:t>
            </a:r>
            <a:r>
              <a:rPr lang="en-US" sz="1350" dirty="0">
                <a:solidFill>
                  <a:srgbClr val="FFFFFF"/>
                </a:solidFill>
                <a:latin typeface="Roboto Light" panose="02000000000000000000" pitchFamily="2" charset="0"/>
              </a:rPr>
              <a:t> in some form, by injected </a:t>
            </a:r>
            <a:r>
              <a:rPr lang="en-US" sz="1350" dirty="0" err="1">
                <a:solidFill>
                  <a:srgbClr val="FFFFFF"/>
                </a:solidFill>
                <a:latin typeface="Roboto Light" panose="02000000000000000000" pitchFamily="2" charset="0"/>
              </a:rPr>
              <a:t>humour</a:t>
            </a:r>
            <a:r>
              <a:rPr lang="en-US" sz="1350" dirty="0">
                <a:solidFill>
                  <a:srgbClr val="FFFFFF"/>
                </a:solidFill>
                <a:latin typeface="Roboto Light" panose="02000000000000000000" pitchFamily="2" charset="0"/>
              </a:rPr>
              <a:t>, or words which don't look even slightly. or </a:t>
            </a:r>
            <a:r>
              <a:rPr lang="en-US" sz="1350" dirty="0" err="1">
                <a:solidFill>
                  <a:srgbClr val="FFFFFF"/>
                </a:solidFill>
                <a:latin typeface="Roboto Light" panose="02000000000000000000" pitchFamily="2" charset="0"/>
              </a:rPr>
              <a:t>randomised</a:t>
            </a:r>
            <a:r>
              <a:rPr lang="en-US" sz="1350" dirty="0">
                <a:solidFill>
                  <a:srgbClr val="FFFFFF"/>
                </a:solidFill>
                <a:latin typeface="Roboto Light" panose="02000000000000000000" pitchFamily="2" charset="0"/>
              </a:rPr>
              <a:t> words which don't look even slightly </a:t>
            </a:r>
            <a:r>
              <a:rPr lang="en-US" sz="1350" dirty="0" err="1">
                <a:solidFill>
                  <a:srgbClr val="FFFFFF"/>
                </a:solidFill>
                <a:latin typeface="Roboto Light" panose="02000000000000000000" pitchFamily="2" charset="0"/>
              </a:rPr>
              <a:t>beration</a:t>
            </a:r>
            <a:r>
              <a:rPr lang="en-US" sz="1350" dirty="0">
                <a:solidFill>
                  <a:srgbClr val="FFFFFF"/>
                </a:solidFill>
                <a:latin typeface="Roboto Light" panose="02000000000000000000" pitchFamily="2" charset="0"/>
              </a:rPr>
              <a:t> in some form, or words which don't look even slightly </a:t>
            </a:r>
            <a:r>
              <a:rPr lang="en-US" sz="1350" dirty="0" err="1">
                <a:solidFill>
                  <a:srgbClr val="FFFFFF"/>
                </a:solidFill>
                <a:latin typeface="Roboto Light" panose="02000000000000000000" pitchFamily="2" charset="0"/>
              </a:rPr>
              <a:t>htly</a:t>
            </a:r>
            <a:r>
              <a:rPr lang="en-US" sz="1350" dirty="0">
                <a:solidFill>
                  <a:srgbClr val="FFFFFF"/>
                </a:solidFill>
                <a:latin typeface="Roboto Light" panose="02000000000000000000" pitchFamily="2" charset="0"/>
              </a:rPr>
              <a:t>.</a:t>
            </a:r>
            <a:endParaRPr lang="en-US" sz="1350" dirty="0">
              <a:latin typeface="Roboto Light" panose="02000000000000000000" pitchFamily="2" charset="0"/>
            </a:endParaRPr>
          </a:p>
        </p:txBody>
      </p:sp>
      <p:sp>
        <p:nvSpPr>
          <p:cNvPr id="9220" name="AutoShape 4"/>
          <p:cNvSpPr>
            <a:spLocks/>
          </p:cNvSpPr>
          <p:nvPr/>
        </p:nvSpPr>
        <p:spPr bwMode="auto">
          <a:xfrm>
            <a:off x="2362200" y="1795129"/>
            <a:ext cx="391477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rgbClr val="FFFFFF"/>
                </a:solidFill>
                <a:latin typeface="Roboto" charset="0"/>
                <a:ea typeface="ＭＳ Ｐゴシック" charset="0"/>
                <a:cs typeface="Roboto" charset="0"/>
                <a:sym typeface="Roboto" charset="0"/>
              </a:rPr>
              <a:t>Overview</a:t>
            </a:r>
            <a:endParaRPr lang="en-US" sz="1350"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1125">
                <a:solidFill>
                  <a:schemeClr val="bg1"/>
                </a:solidFill>
              </a:rPr>
              <a:pPr algn="ctr" eaLnBrk="1">
                <a:lnSpc>
                  <a:spcPct val="100000"/>
                </a:lnSpc>
              </a:pPr>
              <a:t>50</a:t>
            </a:fld>
            <a:endParaRPr lang="en-US" sz="1350">
              <a:solidFill>
                <a:schemeClr val="bg1"/>
              </a:solidFill>
            </a:endParaRPr>
          </a:p>
        </p:txBody>
      </p:sp>
      <p:sp>
        <p:nvSpPr>
          <p:cNvPr id="55300" name="AutoShape 4"/>
          <p:cNvSpPr>
            <a:spLocks/>
          </p:cNvSpPr>
          <p:nvPr/>
        </p:nvSpPr>
        <p:spPr bwMode="auto">
          <a:xfrm>
            <a:off x="5407224" y="3461148"/>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5301" name="AutoShape 5"/>
          <p:cNvSpPr>
            <a:spLocks/>
          </p:cNvSpPr>
          <p:nvPr/>
        </p:nvSpPr>
        <p:spPr bwMode="auto">
          <a:xfrm>
            <a:off x="5407224" y="5048846"/>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5302" name="AutoShape 6"/>
          <p:cNvSpPr>
            <a:spLocks/>
          </p:cNvSpPr>
          <p:nvPr/>
        </p:nvSpPr>
        <p:spPr bwMode="auto">
          <a:xfrm>
            <a:off x="5407224" y="6636544"/>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5303" name="AutoShape 7"/>
          <p:cNvSpPr>
            <a:spLocks/>
          </p:cNvSpPr>
          <p:nvPr/>
        </p:nvSpPr>
        <p:spPr bwMode="auto">
          <a:xfrm>
            <a:off x="8047733" y="3461148"/>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5304" name="AutoShape 8"/>
          <p:cNvSpPr>
            <a:spLocks/>
          </p:cNvSpPr>
          <p:nvPr/>
        </p:nvSpPr>
        <p:spPr bwMode="auto">
          <a:xfrm>
            <a:off x="8047733" y="5048846"/>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5305" name="AutoShape 9"/>
          <p:cNvSpPr>
            <a:spLocks/>
          </p:cNvSpPr>
          <p:nvPr/>
        </p:nvSpPr>
        <p:spPr bwMode="auto">
          <a:xfrm>
            <a:off x="8047733" y="6636544"/>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5306" name="Line 10"/>
          <p:cNvSpPr>
            <a:spLocks noChangeShapeType="1"/>
          </p:cNvSpPr>
          <p:nvPr/>
        </p:nvSpPr>
        <p:spPr bwMode="auto">
          <a:xfrm flipV="1">
            <a:off x="7277100" y="3576340"/>
            <a:ext cx="0" cy="4043363"/>
          </a:xfrm>
          <a:prstGeom prst="line">
            <a:avLst/>
          </a:prstGeom>
          <a:noFill/>
          <a:ln w="12700" cap="flat" cmpd="sng">
            <a:solidFill>
              <a:schemeClr val="accent2"/>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5803702" y="5463183"/>
            <a:ext cx="305396" cy="304503"/>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08" name="AutoShape 12"/>
          <p:cNvSpPr>
            <a:spLocks/>
          </p:cNvSpPr>
          <p:nvPr/>
        </p:nvSpPr>
        <p:spPr bwMode="auto">
          <a:xfrm>
            <a:off x="8427244" y="3880843"/>
            <a:ext cx="339329"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09" name="AutoShape 13"/>
          <p:cNvSpPr>
            <a:spLocks/>
          </p:cNvSpPr>
          <p:nvPr/>
        </p:nvSpPr>
        <p:spPr bwMode="auto">
          <a:xfrm>
            <a:off x="5786735" y="3854054"/>
            <a:ext cx="339329" cy="31253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10" name="AutoShape 14"/>
          <p:cNvSpPr>
            <a:spLocks/>
          </p:cNvSpPr>
          <p:nvPr/>
        </p:nvSpPr>
        <p:spPr bwMode="auto">
          <a:xfrm>
            <a:off x="5829598" y="7002662"/>
            <a:ext cx="253604" cy="366117"/>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11" name="AutoShape 15"/>
          <p:cNvSpPr>
            <a:spLocks/>
          </p:cNvSpPr>
          <p:nvPr/>
        </p:nvSpPr>
        <p:spPr bwMode="auto">
          <a:xfrm>
            <a:off x="8427244" y="5445324"/>
            <a:ext cx="339329" cy="340222"/>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12" name="AutoShape 16"/>
          <p:cNvSpPr>
            <a:spLocks/>
          </p:cNvSpPr>
          <p:nvPr/>
        </p:nvSpPr>
        <p:spPr bwMode="auto">
          <a:xfrm>
            <a:off x="8408492" y="7055347"/>
            <a:ext cx="376833" cy="260747"/>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5313" name="AutoShape 17"/>
          <p:cNvSpPr>
            <a:spLocks/>
          </p:cNvSpPr>
          <p:nvPr/>
        </p:nvSpPr>
        <p:spPr bwMode="auto">
          <a:xfrm>
            <a:off x="3843635" y="346114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2485430" y="3825478"/>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3843635" y="504884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2485430" y="5413177"/>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3843635" y="663654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2485430" y="7000876"/>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9570244" y="346114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9570244" y="3818335"/>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9570244" y="504884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9570244" y="5406033"/>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9570244" y="663654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9570244" y="6993732"/>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1125">
                <a:solidFill>
                  <a:schemeClr val="bg1"/>
                </a:solidFill>
              </a:rPr>
              <a:pPr algn="ctr" eaLnBrk="1">
                <a:lnSpc>
                  <a:spcPct val="100000"/>
                </a:lnSpc>
              </a:pPr>
              <a:t>51</a:t>
            </a:fld>
            <a:endParaRPr lang="en-US" sz="1350">
              <a:solidFill>
                <a:schemeClr val="bg1"/>
              </a:solidFill>
            </a:endParaRPr>
          </a:p>
        </p:txBody>
      </p:sp>
      <p:sp>
        <p:nvSpPr>
          <p:cNvPr id="56324" name="AutoShape 4"/>
          <p:cNvSpPr>
            <a:spLocks/>
          </p:cNvSpPr>
          <p:nvPr/>
        </p:nvSpPr>
        <p:spPr bwMode="auto">
          <a:xfrm>
            <a:off x="2397026"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2397026" y="3775472"/>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2397026"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2397026" y="5501581"/>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2397026"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2397026" y="7227689"/>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6659165"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6659166" y="3775472"/>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6659165"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6659166" y="5501581"/>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6659165"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6659166" y="7227689"/>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0922198"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0922199" y="3775472"/>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0922198"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0922199" y="5501581"/>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0922198"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0922199" y="7227689"/>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5442942"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6343" name="AutoShape 23"/>
          <p:cNvSpPr>
            <a:spLocks/>
          </p:cNvSpPr>
          <p:nvPr/>
        </p:nvSpPr>
        <p:spPr bwMode="auto">
          <a:xfrm>
            <a:off x="5442942"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6344" name="AutoShape 24"/>
          <p:cNvSpPr>
            <a:spLocks/>
          </p:cNvSpPr>
          <p:nvPr/>
        </p:nvSpPr>
        <p:spPr bwMode="auto">
          <a:xfrm>
            <a:off x="5442942" y="3470077"/>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6345" name="AutoShape 25"/>
          <p:cNvSpPr>
            <a:spLocks/>
          </p:cNvSpPr>
          <p:nvPr/>
        </p:nvSpPr>
        <p:spPr bwMode="auto">
          <a:xfrm>
            <a:off x="1124546"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6346" name="AutoShape 26"/>
          <p:cNvSpPr>
            <a:spLocks/>
          </p:cNvSpPr>
          <p:nvPr/>
        </p:nvSpPr>
        <p:spPr bwMode="auto">
          <a:xfrm>
            <a:off x="1124546"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6347" name="AutoShape 27"/>
          <p:cNvSpPr>
            <a:spLocks/>
          </p:cNvSpPr>
          <p:nvPr/>
        </p:nvSpPr>
        <p:spPr bwMode="auto">
          <a:xfrm>
            <a:off x="1129012" y="3470077"/>
            <a:ext cx="893861" cy="893862"/>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6348" name="AutoShape 28"/>
          <p:cNvSpPr>
            <a:spLocks/>
          </p:cNvSpPr>
          <p:nvPr/>
        </p:nvSpPr>
        <p:spPr bwMode="auto">
          <a:xfrm>
            <a:off x="1312963" y="3828158"/>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49" name="AutoShape 29"/>
          <p:cNvSpPr>
            <a:spLocks/>
          </p:cNvSpPr>
          <p:nvPr/>
        </p:nvSpPr>
        <p:spPr bwMode="auto">
          <a:xfrm>
            <a:off x="5714405" y="3742433"/>
            <a:ext cx="350937" cy="35093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50" name="AutoShape 30"/>
          <p:cNvSpPr>
            <a:spLocks/>
          </p:cNvSpPr>
          <p:nvPr/>
        </p:nvSpPr>
        <p:spPr bwMode="auto">
          <a:xfrm>
            <a:off x="1379935" y="7191971"/>
            <a:ext cx="387548" cy="35450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51" name="AutoShape 31"/>
          <p:cNvSpPr>
            <a:spLocks/>
          </p:cNvSpPr>
          <p:nvPr/>
        </p:nvSpPr>
        <p:spPr bwMode="auto">
          <a:xfrm>
            <a:off x="1366540" y="5498902"/>
            <a:ext cx="414338" cy="288429"/>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52" name="AutoShape 32"/>
          <p:cNvSpPr>
            <a:spLocks/>
          </p:cNvSpPr>
          <p:nvPr/>
        </p:nvSpPr>
        <p:spPr bwMode="auto">
          <a:xfrm>
            <a:off x="5711727" y="5451574"/>
            <a:ext cx="355402" cy="354509"/>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53" name="AutoShape 33"/>
          <p:cNvSpPr>
            <a:spLocks/>
          </p:cNvSpPr>
          <p:nvPr/>
        </p:nvSpPr>
        <p:spPr bwMode="auto">
          <a:xfrm>
            <a:off x="5688509" y="7224118"/>
            <a:ext cx="402729" cy="289322"/>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6354" name="AutoShape 34"/>
          <p:cNvSpPr>
            <a:spLocks/>
          </p:cNvSpPr>
          <p:nvPr/>
        </p:nvSpPr>
        <p:spPr bwMode="auto">
          <a:xfrm>
            <a:off x="9709547"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6355" name="AutoShape 35"/>
          <p:cNvSpPr>
            <a:spLocks/>
          </p:cNvSpPr>
          <p:nvPr/>
        </p:nvSpPr>
        <p:spPr bwMode="auto">
          <a:xfrm>
            <a:off x="9709547"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6356" name="AutoShape 36"/>
          <p:cNvSpPr>
            <a:spLocks/>
          </p:cNvSpPr>
          <p:nvPr/>
        </p:nvSpPr>
        <p:spPr bwMode="auto">
          <a:xfrm>
            <a:off x="9709547" y="3470077"/>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6357" name="AutoShape 37"/>
          <p:cNvSpPr>
            <a:spLocks/>
          </p:cNvSpPr>
          <p:nvPr/>
        </p:nvSpPr>
        <p:spPr bwMode="auto">
          <a:xfrm>
            <a:off x="9949756" y="3764757"/>
            <a:ext cx="414338" cy="272356"/>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6358" name="AutoShape 38"/>
          <p:cNvSpPr>
            <a:spLocks/>
          </p:cNvSpPr>
          <p:nvPr/>
        </p:nvSpPr>
        <p:spPr bwMode="auto">
          <a:xfrm>
            <a:off x="9948864" y="5450683"/>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56359" name="AutoShape 39"/>
          <p:cNvSpPr>
            <a:spLocks/>
          </p:cNvSpPr>
          <p:nvPr/>
        </p:nvSpPr>
        <p:spPr bwMode="auto">
          <a:xfrm>
            <a:off x="9942612" y="7220546"/>
            <a:ext cx="428625" cy="296466"/>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1125">
                <a:solidFill>
                  <a:schemeClr val="bg1"/>
                </a:solidFill>
              </a:rPr>
              <a:pPr algn="ctr" eaLnBrk="1">
                <a:lnSpc>
                  <a:spcPct val="100000"/>
                </a:lnSpc>
              </a:pPr>
              <a:t>52</a:t>
            </a:fld>
            <a:endParaRPr lang="en-US" sz="1350">
              <a:solidFill>
                <a:schemeClr val="bg1"/>
              </a:solidFill>
            </a:endParaRPr>
          </a:p>
        </p:txBody>
      </p:sp>
      <p:sp>
        <p:nvSpPr>
          <p:cNvPr id="57348" name="AutoShape 4"/>
          <p:cNvSpPr>
            <a:spLocks/>
          </p:cNvSpPr>
          <p:nvPr/>
        </p:nvSpPr>
        <p:spPr bwMode="auto">
          <a:xfrm>
            <a:off x="2313088" y="3677246"/>
            <a:ext cx="4671119" cy="1046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2313088" y="5457825"/>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2313088" y="7165181"/>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2313087" y="3291483"/>
            <a:ext cx="133141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Consultacy</a:t>
            </a:r>
            <a:endParaRPr lang="en-US" sz="1350">
              <a:solidFill>
                <a:schemeClr val="bg1"/>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2313088" y="5050632"/>
            <a:ext cx="145286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Management</a:t>
            </a:r>
            <a:endParaRPr lang="en-US" sz="1350">
              <a:solidFill>
                <a:schemeClr val="bg1"/>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2313088" y="6789243"/>
            <a:ext cx="211544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Event Management</a:t>
            </a:r>
            <a:endParaRPr lang="en-US" sz="1350">
              <a:solidFill>
                <a:schemeClr val="bg1"/>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8749607" y="3291483"/>
            <a:ext cx="121622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8749606" y="5050632"/>
            <a:ext cx="1696641"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Graphic Design</a:t>
            </a:r>
            <a:endParaRPr lang="en-US" sz="1350">
              <a:solidFill>
                <a:schemeClr val="bg1"/>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8749606" y="6789243"/>
            <a:ext cx="166628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Computerizing</a:t>
            </a:r>
            <a:endParaRPr lang="en-US" sz="1350">
              <a:solidFill>
                <a:schemeClr val="bg1"/>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8749606" y="3677246"/>
            <a:ext cx="4671119" cy="1046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8749606" y="5457825"/>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8749606" y="7165181"/>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7565530" y="6642796"/>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7361" name="AutoShape 17"/>
          <p:cNvSpPr>
            <a:spLocks/>
          </p:cNvSpPr>
          <p:nvPr/>
        </p:nvSpPr>
        <p:spPr bwMode="auto">
          <a:xfrm>
            <a:off x="7565530" y="4905079"/>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7362" name="AutoShape 18"/>
          <p:cNvSpPr>
            <a:spLocks/>
          </p:cNvSpPr>
          <p:nvPr/>
        </p:nvSpPr>
        <p:spPr bwMode="auto">
          <a:xfrm>
            <a:off x="7565530" y="3138787"/>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7363" name="AutoShape 19"/>
          <p:cNvSpPr>
            <a:spLocks/>
          </p:cNvSpPr>
          <p:nvPr/>
        </p:nvSpPr>
        <p:spPr bwMode="auto">
          <a:xfrm>
            <a:off x="1132583" y="6642796"/>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7364" name="AutoShape 20"/>
          <p:cNvSpPr>
            <a:spLocks/>
          </p:cNvSpPr>
          <p:nvPr/>
        </p:nvSpPr>
        <p:spPr bwMode="auto">
          <a:xfrm>
            <a:off x="1132583" y="4905079"/>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7365" name="AutoShape 21"/>
          <p:cNvSpPr>
            <a:spLocks/>
          </p:cNvSpPr>
          <p:nvPr/>
        </p:nvSpPr>
        <p:spPr bwMode="auto">
          <a:xfrm>
            <a:off x="1132583" y="3138787"/>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7366" name="AutoShape 22"/>
          <p:cNvSpPr>
            <a:spLocks/>
          </p:cNvSpPr>
          <p:nvPr/>
        </p:nvSpPr>
        <p:spPr bwMode="auto">
          <a:xfrm>
            <a:off x="1316534" y="3496866"/>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7367" name="AutoShape 23"/>
          <p:cNvSpPr>
            <a:spLocks/>
          </p:cNvSpPr>
          <p:nvPr/>
        </p:nvSpPr>
        <p:spPr bwMode="auto">
          <a:xfrm>
            <a:off x="7836993" y="3411141"/>
            <a:ext cx="350936" cy="35093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7368" name="AutoShape 24"/>
          <p:cNvSpPr>
            <a:spLocks/>
          </p:cNvSpPr>
          <p:nvPr/>
        </p:nvSpPr>
        <p:spPr bwMode="auto">
          <a:xfrm>
            <a:off x="1387972" y="6912472"/>
            <a:ext cx="386655" cy="354509"/>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7369" name="AutoShape 25"/>
          <p:cNvSpPr>
            <a:spLocks/>
          </p:cNvSpPr>
          <p:nvPr/>
        </p:nvSpPr>
        <p:spPr bwMode="auto">
          <a:xfrm>
            <a:off x="1374577" y="5207795"/>
            <a:ext cx="414338" cy="288429"/>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7370" name="AutoShape 26"/>
          <p:cNvSpPr>
            <a:spLocks/>
          </p:cNvSpPr>
          <p:nvPr/>
        </p:nvSpPr>
        <p:spPr bwMode="auto">
          <a:xfrm>
            <a:off x="7834313" y="5160467"/>
            <a:ext cx="354509" cy="354509"/>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7371" name="AutoShape 27"/>
          <p:cNvSpPr>
            <a:spLocks/>
          </p:cNvSpPr>
          <p:nvPr/>
        </p:nvSpPr>
        <p:spPr bwMode="auto">
          <a:xfrm>
            <a:off x="7811096" y="6945511"/>
            <a:ext cx="402729" cy="289322"/>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1125">
                <a:solidFill>
                  <a:schemeClr val="bg1"/>
                </a:solidFill>
              </a:rPr>
              <a:pPr algn="ctr" eaLnBrk="1">
                <a:lnSpc>
                  <a:spcPct val="100000"/>
                </a:lnSpc>
              </a:pPr>
              <a:t>53</a:t>
            </a:fld>
            <a:endParaRPr lang="en-US" sz="1350">
              <a:solidFill>
                <a:schemeClr val="bg1"/>
              </a:solidFill>
            </a:endParaRPr>
          </a:p>
        </p:txBody>
      </p:sp>
      <p:sp>
        <p:nvSpPr>
          <p:cNvPr id="58372" name="AutoShape 4"/>
          <p:cNvSpPr>
            <a:spLocks/>
          </p:cNvSpPr>
          <p:nvPr/>
        </p:nvSpPr>
        <p:spPr bwMode="auto">
          <a:xfrm>
            <a:off x="11619608" y="5893594"/>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8373" name="AutoShape 5"/>
          <p:cNvSpPr>
            <a:spLocks/>
          </p:cNvSpPr>
          <p:nvPr/>
        </p:nvSpPr>
        <p:spPr bwMode="auto">
          <a:xfrm>
            <a:off x="8392419" y="5893594"/>
            <a:ext cx="892969" cy="892969"/>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8374" name="AutoShape 6"/>
          <p:cNvSpPr>
            <a:spLocks/>
          </p:cNvSpPr>
          <p:nvPr/>
        </p:nvSpPr>
        <p:spPr bwMode="auto">
          <a:xfrm>
            <a:off x="1287066"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Graphic Design</a:t>
            </a:r>
            <a:endParaRPr lang="en-US" sz="1350">
              <a:solidFill>
                <a:schemeClr val="bg1"/>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287066" y="4591646"/>
            <a:ext cx="2400300"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molestie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est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4446389"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Sound Design</a:t>
            </a:r>
            <a:endParaRPr lang="en-US" sz="1350">
              <a:solidFill>
                <a:schemeClr val="bg1"/>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4446389" y="4589860"/>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7706618"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7706618" y="4589860"/>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0865942" y="4200525"/>
            <a:ext cx="2400300"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Cloud Service</a:t>
            </a:r>
            <a:endParaRPr lang="en-US" sz="1350">
              <a:solidFill>
                <a:schemeClr val="bg1"/>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0865942" y="4591646"/>
            <a:ext cx="2400300"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287066" y="6941940"/>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Professional Film</a:t>
            </a:r>
            <a:endParaRPr lang="en-US" sz="1350">
              <a:solidFill>
                <a:schemeClr val="bg1"/>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287066" y="7333952"/>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4446389" y="6940154"/>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Research</a:t>
            </a:r>
            <a:endParaRPr lang="en-US" sz="1350">
              <a:solidFill>
                <a:schemeClr val="bg1"/>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4446389" y="7332166"/>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7706618" y="6940154"/>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Marketing</a:t>
            </a:r>
            <a:endParaRPr lang="en-US" sz="1350">
              <a:solidFill>
                <a:schemeClr val="bg1"/>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7706618" y="7332166"/>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0865942" y="6941940"/>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Pictures</a:t>
            </a:r>
            <a:endParaRPr lang="en-US" sz="1350">
              <a:solidFill>
                <a:schemeClr val="bg1"/>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0865942" y="7333952"/>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11853565" y="6168629"/>
            <a:ext cx="425054" cy="358973"/>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391" name="AutoShape 23"/>
          <p:cNvSpPr>
            <a:spLocks/>
          </p:cNvSpPr>
          <p:nvPr/>
        </p:nvSpPr>
        <p:spPr bwMode="auto">
          <a:xfrm>
            <a:off x="8653166" y="6127552"/>
            <a:ext cx="371475" cy="425054"/>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392" name="AutoShape 24"/>
          <p:cNvSpPr>
            <a:spLocks/>
          </p:cNvSpPr>
          <p:nvPr/>
        </p:nvSpPr>
        <p:spPr bwMode="auto">
          <a:xfrm>
            <a:off x="11619608" y="3103960"/>
            <a:ext cx="893861" cy="893862"/>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8393" name="AutoShape 25"/>
          <p:cNvSpPr>
            <a:spLocks/>
          </p:cNvSpPr>
          <p:nvPr/>
        </p:nvSpPr>
        <p:spPr bwMode="auto">
          <a:xfrm>
            <a:off x="2039839"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8394" name="AutoShape 26"/>
          <p:cNvSpPr>
            <a:spLocks/>
          </p:cNvSpPr>
          <p:nvPr/>
        </p:nvSpPr>
        <p:spPr bwMode="auto">
          <a:xfrm>
            <a:off x="8404921"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8395" name="AutoShape 27"/>
          <p:cNvSpPr>
            <a:spLocks/>
          </p:cNvSpPr>
          <p:nvPr/>
        </p:nvSpPr>
        <p:spPr bwMode="auto">
          <a:xfrm>
            <a:off x="5199163"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8396" name="AutoShape 28"/>
          <p:cNvSpPr>
            <a:spLocks/>
          </p:cNvSpPr>
          <p:nvPr/>
        </p:nvSpPr>
        <p:spPr bwMode="auto">
          <a:xfrm>
            <a:off x="2039839" y="5892702"/>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8397" name="AutoShape 29"/>
          <p:cNvSpPr>
            <a:spLocks/>
          </p:cNvSpPr>
          <p:nvPr/>
        </p:nvSpPr>
        <p:spPr bwMode="auto">
          <a:xfrm>
            <a:off x="5199163" y="5892702"/>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8398" name="AutoShape 30"/>
          <p:cNvSpPr>
            <a:spLocks/>
          </p:cNvSpPr>
          <p:nvPr/>
        </p:nvSpPr>
        <p:spPr bwMode="auto">
          <a:xfrm>
            <a:off x="5383114" y="6249889"/>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399" name="AutoShape 31"/>
          <p:cNvSpPr>
            <a:spLocks/>
          </p:cNvSpPr>
          <p:nvPr/>
        </p:nvSpPr>
        <p:spPr bwMode="auto">
          <a:xfrm>
            <a:off x="8676383" y="3377208"/>
            <a:ext cx="350936" cy="35093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400" name="AutoShape 32"/>
          <p:cNvSpPr>
            <a:spLocks/>
          </p:cNvSpPr>
          <p:nvPr/>
        </p:nvSpPr>
        <p:spPr bwMode="auto">
          <a:xfrm>
            <a:off x="5450980" y="3378101"/>
            <a:ext cx="387548" cy="35450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401" name="AutoShape 33"/>
          <p:cNvSpPr>
            <a:spLocks/>
          </p:cNvSpPr>
          <p:nvPr/>
        </p:nvSpPr>
        <p:spPr bwMode="auto">
          <a:xfrm>
            <a:off x="2281833" y="6194525"/>
            <a:ext cx="414338" cy="289322"/>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402" name="AutoShape 34"/>
          <p:cNvSpPr>
            <a:spLocks/>
          </p:cNvSpPr>
          <p:nvPr/>
        </p:nvSpPr>
        <p:spPr bwMode="auto">
          <a:xfrm>
            <a:off x="2309515" y="3360243"/>
            <a:ext cx="354509" cy="355402"/>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58403" name="AutoShape 35"/>
          <p:cNvSpPr>
            <a:spLocks/>
          </p:cNvSpPr>
          <p:nvPr/>
        </p:nvSpPr>
        <p:spPr bwMode="auto">
          <a:xfrm>
            <a:off x="11865174" y="3406677"/>
            <a:ext cx="401836" cy="289322"/>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1125">
                <a:solidFill>
                  <a:schemeClr val="bg1"/>
                </a:solidFill>
              </a:rPr>
              <a:pPr algn="ctr" eaLnBrk="1">
                <a:lnSpc>
                  <a:spcPct val="100000"/>
                </a:lnSpc>
              </a:pPr>
              <a:t>54</a:t>
            </a:fld>
            <a:endParaRPr lang="en-US" sz="1350">
              <a:solidFill>
                <a:schemeClr val="bg1"/>
              </a:solidFill>
            </a:endParaRPr>
          </a:p>
        </p:txBody>
      </p:sp>
      <p:sp>
        <p:nvSpPr>
          <p:cNvPr id="59396" name="AutoShape 4"/>
          <p:cNvSpPr>
            <a:spLocks/>
          </p:cNvSpPr>
          <p:nvPr/>
        </p:nvSpPr>
        <p:spPr bwMode="auto">
          <a:xfrm>
            <a:off x="1344217" y="4546997"/>
            <a:ext cx="341114" cy="390228"/>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9397" name="AutoShape 5"/>
          <p:cNvSpPr>
            <a:spLocks/>
          </p:cNvSpPr>
          <p:nvPr/>
        </p:nvSpPr>
        <p:spPr bwMode="auto">
          <a:xfrm>
            <a:off x="2012157" y="3670102"/>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bagus</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elite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ponimin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012157" y="3273624"/>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T-Shirts</a:t>
            </a:r>
            <a:endParaRPr lang="en-US" sz="1350">
              <a:solidFill>
                <a:schemeClr val="bg1"/>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012157" y="4929188"/>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012157" y="4532710"/>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People Gathering</a:t>
            </a:r>
            <a:endParaRPr lang="en-US" sz="1350">
              <a:solidFill>
                <a:schemeClr val="bg1"/>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012157" y="6188274"/>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012157" y="5791796"/>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Camera 100</a:t>
            </a:r>
            <a:endParaRPr lang="en-US" sz="1350">
              <a:solidFill>
                <a:schemeClr val="bg1"/>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012157" y="7447360"/>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012157" y="7050882"/>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Give Gift</a:t>
            </a:r>
            <a:endParaRPr lang="en-US" sz="1350">
              <a:solidFill>
                <a:schemeClr val="bg1"/>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9690795" y="5929313"/>
            <a:ext cx="496491" cy="17145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9406" name="AutoShape 14"/>
          <p:cNvSpPr>
            <a:spLocks/>
          </p:cNvSpPr>
          <p:nvPr/>
        </p:nvSpPr>
        <p:spPr bwMode="auto">
          <a:xfrm>
            <a:off x="5480448" y="4543425"/>
            <a:ext cx="386656" cy="385763"/>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9407" name="AutoShape 15"/>
          <p:cNvSpPr>
            <a:spLocks/>
          </p:cNvSpPr>
          <p:nvPr/>
        </p:nvSpPr>
        <p:spPr bwMode="auto">
          <a:xfrm>
            <a:off x="9726514" y="7057133"/>
            <a:ext cx="425946" cy="390227"/>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59408" name="AutoShape 16"/>
          <p:cNvSpPr>
            <a:spLocks/>
          </p:cNvSpPr>
          <p:nvPr/>
        </p:nvSpPr>
        <p:spPr bwMode="auto">
          <a:xfrm>
            <a:off x="9744374" y="4538962"/>
            <a:ext cx="390227" cy="390227"/>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9409" name="AutoShape 17"/>
          <p:cNvSpPr>
            <a:spLocks/>
          </p:cNvSpPr>
          <p:nvPr/>
        </p:nvSpPr>
        <p:spPr bwMode="auto">
          <a:xfrm>
            <a:off x="9717584" y="3323629"/>
            <a:ext cx="442913" cy="318791"/>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9410" name="AutoShape 18"/>
          <p:cNvSpPr>
            <a:spLocks/>
          </p:cNvSpPr>
          <p:nvPr/>
        </p:nvSpPr>
        <p:spPr bwMode="auto">
          <a:xfrm>
            <a:off x="1320106" y="5836444"/>
            <a:ext cx="389335" cy="328613"/>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59411" name="AutoShape 19"/>
          <p:cNvSpPr>
            <a:spLocks/>
          </p:cNvSpPr>
          <p:nvPr/>
        </p:nvSpPr>
        <p:spPr bwMode="auto">
          <a:xfrm>
            <a:off x="6168926" y="3670102"/>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6168926" y="3273624"/>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6168926" y="4929188"/>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6168926" y="4532710"/>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Research</a:t>
            </a:r>
            <a:endParaRPr lang="en-US" sz="1350">
              <a:solidFill>
                <a:schemeClr val="bg1"/>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6168926" y="6188274"/>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6168926" y="5791796"/>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Love of Course</a:t>
            </a:r>
            <a:endParaRPr lang="en-US" sz="1350">
              <a:solidFill>
                <a:schemeClr val="bg1"/>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6168926" y="7447360"/>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6168926" y="7050882"/>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CD/DVD</a:t>
            </a:r>
            <a:endParaRPr lang="en-US" sz="1350">
              <a:solidFill>
                <a:schemeClr val="bg1"/>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0436424" y="3670102"/>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0436424" y="3273624"/>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Support</a:t>
            </a:r>
            <a:endParaRPr lang="en-US" sz="1350">
              <a:solidFill>
                <a:schemeClr val="bg1"/>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0436424" y="4929188"/>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0436424" y="4532710"/>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Graphic Design</a:t>
            </a:r>
            <a:endParaRPr lang="en-US" sz="1350">
              <a:solidFill>
                <a:schemeClr val="bg1"/>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0436424" y="6188274"/>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0436424" y="5791796"/>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Make Over</a:t>
            </a:r>
            <a:endParaRPr lang="en-US" sz="1350">
              <a:solidFill>
                <a:schemeClr val="bg1"/>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0436424" y="7447360"/>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0436424" y="7050882"/>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Fly Me to The Moon</a:t>
            </a:r>
            <a:endParaRPr lang="en-US" sz="1350">
              <a:solidFill>
                <a:schemeClr val="bg1"/>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5475090" y="3302199"/>
            <a:ext cx="389335" cy="389335"/>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59428" name="AutoShape 36"/>
          <p:cNvSpPr>
            <a:spLocks/>
          </p:cNvSpPr>
          <p:nvPr/>
        </p:nvSpPr>
        <p:spPr bwMode="auto">
          <a:xfrm>
            <a:off x="5475090" y="5848945"/>
            <a:ext cx="392014" cy="339329"/>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59429" name="AutoShape 37"/>
          <p:cNvSpPr>
            <a:spLocks/>
          </p:cNvSpPr>
          <p:nvPr/>
        </p:nvSpPr>
        <p:spPr bwMode="auto">
          <a:xfrm>
            <a:off x="1320107" y="7057133"/>
            <a:ext cx="365224" cy="390227"/>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59430" name="AutoShape 38"/>
          <p:cNvSpPr>
            <a:spLocks/>
          </p:cNvSpPr>
          <p:nvPr/>
        </p:nvSpPr>
        <p:spPr bwMode="auto">
          <a:xfrm>
            <a:off x="5476875" y="7057133"/>
            <a:ext cx="390228" cy="390227"/>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59431" name="AutoShape 39"/>
          <p:cNvSpPr>
            <a:spLocks/>
          </p:cNvSpPr>
          <p:nvPr/>
        </p:nvSpPr>
        <p:spPr bwMode="auto">
          <a:xfrm>
            <a:off x="1344215" y="3309342"/>
            <a:ext cx="390228" cy="360760"/>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1125">
                <a:solidFill>
                  <a:schemeClr val="bg1"/>
                </a:solidFill>
              </a:rPr>
              <a:pPr algn="ctr" eaLnBrk="1">
                <a:lnSpc>
                  <a:spcPct val="100000"/>
                </a:lnSpc>
              </a:pPr>
              <a:t>55</a:t>
            </a:fld>
            <a:endParaRPr lang="en-US" sz="1350" dirty="0">
              <a:solidFill>
                <a:schemeClr val="bg1"/>
              </a:solidFill>
            </a:endParaRPr>
          </a:p>
        </p:txBody>
      </p:sp>
      <p:sp>
        <p:nvSpPr>
          <p:cNvPr id="60420" name="AutoShape 4"/>
          <p:cNvSpPr>
            <a:spLocks/>
          </p:cNvSpPr>
          <p:nvPr/>
        </p:nvSpPr>
        <p:spPr bwMode="auto">
          <a:xfrm>
            <a:off x="7040464"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1" name="AutoShape 5"/>
          <p:cNvSpPr>
            <a:spLocks/>
          </p:cNvSpPr>
          <p:nvPr/>
        </p:nvSpPr>
        <p:spPr bwMode="auto">
          <a:xfrm>
            <a:off x="8304907"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2" name="AutoShape 6"/>
          <p:cNvSpPr>
            <a:spLocks/>
          </p:cNvSpPr>
          <p:nvPr/>
        </p:nvSpPr>
        <p:spPr bwMode="auto">
          <a:xfrm>
            <a:off x="9569351"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3" name="AutoShape 7"/>
          <p:cNvSpPr>
            <a:spLocks/>
          </p:cNvSpPr>
          <p:nvPr/>
        </p:nvSpPr>
        <p:spPr bwMode="auto">
          <a:xfrm>
            <a:off x="10833795"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4" name="AutoShape 8"/>
          <p:cNvSpPr>
            <a:spLocks/>
          </p:cNvSpPr>
          <p:nvPr/>
        </p:nvSpPr>
        <p:spPr bwMode="auto">
          <a:xfrm>
            <a:off x="5783164" y="6763345"/>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0425" name="AutoShape 9"/>
          <p:cNvSpPr>
            <a:spLocks/>
          </p:cNvSpPr>
          <p:nvPr/>
        </p:nvSpPr>
        <p:spPr bwMode="auto">
          <a:xfrm>
            <a:off x="7040464"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6" name="AutoShape 10"/>
          <p:cNvSpPr>
            <a:spLocks/>
          </p:cNvSpPr>
          <p:nvPr/>
        </p:nvSpPr>
        <p:spPr bwMode="auto">
          <a:xfrm>
            <a:off x="8304907"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7" name="AutoShape 11"/>
          <p:cNvSpPr>
            <a:spLocks/>
          </p:cNvSpPr>
          <p:nvPr/>
        </p:nvSpPr>
        <p:spPr bwMode="auto">
          <a:xfrm>
            <a:off x="9569351"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8" name="AutoShape 12"/>
          <p:cNvSpPr>
            <a:spLocks/>
          </p:cNvSpPr>
          <p:nvPr/>
        </p:nvSpPr>
        <p:spPr bwMode="auto">
          <a:xfrm>
            <a:off x="10833795"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29" name="AutoShape 13"/>
          <p:cNvSpPr>
            <a:spLocks/>
          </p:cNvSpPr>
          <p:nvPr/>
        </p:nvSpPr>
        <p:spPr bwMode="auto">
          <a:xfrm>
            <a:off x="7040464"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30" name="AutoShape 14"/>
          <p:cNvSpPr>
            <a:spLocks/>
          </p:cNvSpPr>
          <p:nvPr/>
        </p:nvSpPr>
        <p:spPr bwMode="auto">
          <a:xfrm>
            <a:off x="8304907"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31" name="AutoShape 15"/>
          <p:cNvSpPr>
            <a:spLocks/>
          </p:cNvSpPr>
          <p:nvPr/>
        </p:nvSpPr>
        <p:spPr bwMode="auto">
          <a:xfrm>
            <a:off x="9569351"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32" name="AutoShape 16"/>
          <p:cNvSpPr>
            <a:spLocks/>
          </p:cNvSpPr>
          <p:nvPr/>
        </p:nvSpPr>
        <p:spPr bwMode="auto">
          <a:xfrm>
            <a:off x="10833795"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33" name="AutoShape 17"/>
          <p:cNvSpPr>
            <a:spLocks/>
          </p:cNvSpPr>
          <p:nvPr/>
        </p:nvSpPr>
        <p:spPr bwMode="auto">
          <a:xfrm>
            <a:off x="5783164" y="5144393"/>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0434" name="AutoShape 18"/>
          <p:cNvSpPr>
            <a:spLocks/>
          </p:cNvSpPr>
          <p:nvPr/>
        </p:nvSpPr>
        <p:spPr bwMode="auto">
          <a:xfrm>
            <a:off x="5783164" y="351026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0435" name="AutoShape 19"/>
          <p:cNvSpPr>
            <a:spLocks/>
          </p:cNvSpPr>
          <p:nvPr/>
        </p:nvSpPr>
        <p:spPr bwMode="auto">
          <a:xfrm>
            <a:off x="1429941" y="3386138"/>
            <a:ext cx="47148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IDEA</a:t>
            </a:r>
            <a:endParaRPr lang="en-US" sz="1350" dirty="0">
              <a:solidFill>
                <a:schemeClr val="bg1"/>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429942" y="3688854"/>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429941" y="5019379"/>
            <a:ext cx="80724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Concept</a:t>
            </a:r>
            <a:endParaRPr lang="en-US" sz="1350">
              <a:solidFill>
                <a:schemeClr val="bg1"/>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429942" y="5322987"/>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7201198" y="3953173"/>
            <a:ext cx="75009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Technology</a:t>
            </a:r>
            <a:endParaRPr lang="en-US" sz="1350">
              <a:solidFill>
                <a:schemeClr val="bg1"/>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8502253" y="3913883"/>
            <a:ext cx="67687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Social</a:t>
            </a:r>
            <a:endParaRPr lang="en-US" sz="1350">
              <a:solidFill>
                <a:schemeClr val="bg1"/>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9651504" y="3913883"/>
            <a:ext cx="906363"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Communicate</a:t>
            </a:r>
            <a:endParaRPr lang="en-US" sz="1350">
              <a:solidFill>
                <a:schemeClr val="bg1"/>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1031141" y="3953173"/>
            <a:ext cx="67687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Media</a:t>
            </a:r>
            <a:endParaRPr lang="en-US" sz="1350">
              <a:solidFill>
                <a:schemeClr val="bg1"/>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7428905" y="5594449"/>
            <a:ext cx="294680"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dirty="0">
                <a:solidFill>
                  <a:schemeClr val="bg1"/>
                </a:solidFill>
                <a:latin typeface="Roboto" charset="0"/>
                <a:ea typeface="ＭＳ Ｐゴシック" charset="0"/>
                <a:cs typeface="Roboto" charset="0"/>
                <a:sym typeface="Roboto" charset="0"/>
              </a:rPr>
              <a:t>Plan</a:t>
            </a:r>
            <a:endParaRPr lang="en-US" sz="1350" dirty="0">
              <a:solidFill>
                <a:schemeClr val="bg1"/>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8344198" y="5581055"/>
            <a:ext cx="99298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Prototype</a:t>
            </a:r>
            <a:endParaRPr lang="en-US" sz="1350">
              <a:solidFill>
                <a:schemeClr val="bg1"/>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9811346" y="5373886"/>
            <a:ext cx="586681"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Develop</a:t>
            </a:r>
            <a:endParaRPr lang="en-US" sz="1350">
              <a:solidFill>
                <a:schemeClr val="bg1"/>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429941" y="6639223"/>
            <a:ext cx="67062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Design</a:t>
            </a:r>
            <a:endParaRPr lang="en-US" sz="1350" dirty="0">
              <a:solidFill>
                <a:schemeClr val="bg1"/>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429942" y="6941939"/>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6198394" y="3878164"/>
            <a:ext cx="241102" cy="350044"/>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0449" name="AutoShape 33"/>
          <p:cNvSpPr>
            <a:spLocks/>
          </p:cNvSpPr>
          <p:nvPr/>
        </p:nvSpPr>
        <p:spPr bwMode="auto">
          <a:xfrm>
            <a:off x="6144816" y="5493544"/>
            <a:ext cx="350937" cy="351830"/>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0450" name="AutoShape 34"/>
          <p:cNvSpPr>
            <a:spLocks/>
          </p:cNvSpPr>
          <p:nvPr/>
        </p:nvSpPr>
        <p:spPr bwMode="auto">
          <a:xfrm>
            <a:off x="6144816" y="7124998"/>
            <a:ext cx="348258" cy="349151"/>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0451" name="AutoShape 35"/>
          <p:cNvSpPr>
            <a:spLocks/>
          </p:cNvSpPr>
          <p:nvPr/>
        </p:nvSpPr>
        <p:spPr bwMode="auto">
          <a:xfrm>
            <a:off x="12098239"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52" name="AutoShape 36"/>
          <p:cNvSpPr>
            <a:spLocks/>
          </p:cNvSpPr>
          <p:nvPr/>
        </p:nvSpPr>
        <p:spPr bwMode="auto">
          <a:xfrm>
            <a:off x="12098239"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53" name="AutoShape 37"/>
          <p:cNvSpPr>
            <a:spLocks/>
          </p:cNvSpPr>
          <p:nvPr/>
        </p:nvSpPr>
        <p:spPr bwMode="auto">
          <a:xfrm>
            <a:off x="12098239"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0454" name="AutoShape 38"/>
          <p:cNvSpPr>
            <a:spLocks/>
          </p:cNvSpPr>
          <p:nvPr/>
        </p:nvSpPr>
        <p:spPr bwMode="auto">
          <a:xfrm>
            <a:off x="12210754" y="3960316"/>
            <a:ext cx="81349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Survey</a:t>
            </a:r>
            <a:endParaRPr lang="en-US" sz="1350">
              <a:solidFill>
                <a:schemeClr val="bg1"/>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1031141" y="5422999"/>
            <a:ext cx="676871" cy="520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Test </a:t>
            </a:r>
          </a:p>
          <a:p>
            <a:pPr algn="ctr" defTabSz="464344">
              <a:lnSpc>
                <a:spcPct val="90000"/>
              </a:lnSpc>
              <a:defRPr/>
            </a:pPr>
            <a:r>
              <a:rPr lang="en-US" sz="1125">
                <a:solidFill>
                  <a:schemeClr val="bg1"/>
                </a:solidFill>
                <a:latin typeface="Roboto" charset="0"/>
                <a:ea typeface="ＭＳ Ｐゴシック" charset="0"/>
                <a:cs typeface="Roboto" charset="0"/>
                <a:sym typeface="Roboto" charset="0"/>
              </a:rPr>
              <a:t>&amp;</a:t>
            </a:r>
          </a:p>
          <a:p>
            <a:pPr algn="ctr" defTabSz="464344">
              <a:lnSpc>
                <a:spcPct val="90000"/>
              </a:lnSpc>
              <a:defRPr/>
            </a:pPr>
            <a:r>
              <a:rPr lang="en-US" sz="1125">
                <a:solidFill>
                  <a:schemeClr val="bg1"/>
                </a:solidFill>
                <a:latin typeface="Roboto" charset="0"/>
                <a:ea typeface="ＭＳ Ｐゴシック" charset="0"/>
                <a:cs typeface="Roboto" charset="0"/>
                <a:sym typeface="Roboto" charset="0"/>
              </a:rPr>
              <a:t>Launch</a:t>
            </a:r>
            <a:endParaRPr lang="en-US" sz="1350">
              <a:solidFill>
                <a:schemeClr val="bg1"/>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12214325" y="5598022"/>
            <a:ext cx="80724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Review</a:t>
            </a:r>
            <a:endParaRPr lang="en-US" sz="1350">
              <a:solidFill>
                <a:schemeClr val="bg1"/>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7308355" y="7180362"/>
            <a:ext cx="53578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dirty="0">
                <a:solidFill>
                  <a:schemeClr val="bg1"/>
                </a:solidFill>
                <a:latin typeface="Roboto" charset="0"/>
                <a:ea typeface="ＭＳ Ｐゴシック" charset="0"/>
                <a:cs typeface="Roboto" charset="0"/>
                <a:sym typeface="Roboto" charset="0"/>
              </a:rPr>
              <a:t>Material</a:t>
            </a:r>
            <a:endParaRPr lang="en-US" sz="1350" dirty="0">
              <a:solidFill>
                <a:schemeClr val="bg1"/>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8344198" y="7166967"/>
            <a:ext cx="99298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Design</a:t>
            </a:r>
            <a:endParaRPr lang="en-US" sz="1350">
              <a:solidFill>
                <a:schemeClr val="bg1"/>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9781878" y="6959799"/>
            <a:ext cx="646510"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Capability</a:t>
            </a:r>
            <a:endParaRPr lang="en-US" sz="1350">
              <a:solidFill>
                <a:schemeClr val="bg1"/>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1031141" y="7176790"/>
            <a:ext cx="67687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Cost</a:t>
            </a:r>
            <a:endParaRPr lang="en-US" sz="1350">
              <a:solidFill>
                <a:schemeClr val="bg1"/>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12178606" y="7183934"/>
            <a:ext cx="877788"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bg1"/>
                </a:solidFill>
                <a:latin typeface="Roboto" charset="0"/>
                <a:ea typeface="ＭＳ Ｐゴシック" charset="0"/>
                <a:cs typeface="Roboto" charset="0"/>
                <a:sym typeface="Roboto" charset="0"/>
              </a:rPr>
              <a:t>Attraction</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1125">
                <a:solidFill>
                  <a:schemeClr val="bg1"/>
                </a:solidFill>
              </a:rPr>
              <a:pPr algn="ctr" eaLnBrk="1">
                <a:lnSpc>
                  <a:spcPct val="100000"/>
                </a:lnSpc>
              </a:pPr>
              <a:t>56</a:t>
            </a:fld>
            <a:endParaRPr lang="en-US" sz="1350">
              <a:solidFill>
                <a:schemeClr val="bg1"/>
              </a:solidFill>
            </a:endParaRPr>
          </a:p>
        </p:txBody>
      </p:sp>
      <p:sp>
        <p:nvSpPr>
          <p:cNvPr id="61444" name="AutoShape 4"/>
          <p:cNvSpPr>
            <a:spLocks/>
          </p:cNvSpPr>
          <p:nvPr/>
        </p:nvSpPr>
        <p:spPr bwMode="auto">
          <a:xfrm>
            <a:off x="12306301" y="4900613"/>
            <a:ext cx="1081385"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Goal</a:t>
            </a:r>
            <a:endParaRPr lang="en-US" sz="1350">
              <a:solidFill>
                <a:schemeClr val="bg1"/>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2173785" y="7163395"/>
            <a:ext cx="10205740"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a:solidFill>
                  <a:schemeClr val="bg1"/>
                </a:solidFill>
                <a:latin typeface="Roboto Light" panose="02000000000000000000" pitchFamily="2" charset="0"/>
                <a:ea typeface="Roboto Light" panose="02000000000000000000" pitchFamily="2" charset="0"/>
              </a:rPr>
              <a:t>Contrary to popular belief,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sz="1350" dirty="0" err="1">
                <a:solidFill>
                  <a:schemeClr val="bg1"/>
                </a:solidFill>
                <a:latin typeface="Roboto Light" panose="02000000000000000000" pitchFamily="2" charset="0"/>
                <a:ea typeface="Roboto Light" panose="02000000000000000000" pitchFamily="2" charset="0"/>
              </a:rPr>
              <a:t>variazioni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passaggi</a:t>
            </a:r>
            <a:r>
              <a:rPr lang="en-US" sz="1350" dirty="0">
                <a:solidFill>
                  <a:schemeClr val="bg1"/>
                </a:solidFill>
                <a:latin typeface="Roboto Light" panose="02000000000000000000" pitchFamily="2" charset="0"/>
                <a:ea typeface="Roboto Light" panose="02000000000000000000" pitchFamily="2" charset="0"/>
              </a:rPr>
              <a:t> del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ma la </a:t>
            </a:r>
            <a:r>
              <a:rPr lang="en-US" sz="1350" dirty="0" err="1">
                <a:solidFill>
                  <a:schemeClr val="bg1"/>
                </a:solidFill>
                <a:latin typeface="Roboto Light" panose="02000000000000000000" pitchFamily="2" charset="0"/>
                <a:ea typeface="Roboto Light" panose="02000000000000000000" pitchFamily="2" charset="0"/>
              </a:rPr>
              <a:t>maggior</a:t>
            </a:r>
            <a:r>
              <a:rPr lang="en-US" sz="1350" dirty="0">
                <a:solidFill>
                  <a:schemeClr val="bg1"/>
                </a:solidFill>
                <a:latin typeface="Roboto Light" panose="02000000000000000000" pitchFamily="2" charset="0"/>
                <a:ea typeface="Roboto Light" panose="02000000000000000000" pitchFamily="2" charset="0"/>
              </a:rPr>
              <a:t> parte </a:t>
            </a:r>
            <a:r>
              <a:rPr lang="en-US" sz="1350" dirty="0" err="1">
                <a:solidFill>
                  <a:schemeClr val="bg1"/>
                </a:solidFill>
                <a:latin typeface="Roboto Light" panose="02000000000000000000" pitchFamily="2" charset="0"/>
                <a:ea typeface="Roboto Light" panose="02000000000000000000" pitchFamily="2" charset="0"/>
              </a:rPr>
              <a:t>hanno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subito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variazioni</a:t>
            </a:r>
            <a:r>
              <a:rPr lang="en-US" sz="1350" dirty="0">
                <a:solidFill>
                  <a:schemeClr val="bg1"/>
                </a:solidFill>
                <a:latin typeface="Roboto Light" panose="02000000000000000000" pitchFamily="2" charset="0"/>
                <a:ea typeface="Roboto Light" panose="02000000000000000000" pitchFamily="2" charset="0"/>
              </a:rPr>
              <a:t> del tempo, a </a:t>
            </a:r>
            <a:r>
              <a:rPr lang="en-US" sz="1350" dirty="0" err="1">
                <a:solidFill>
                  <a:schemeClr val="bg1"/>
                </a:solidFill>
                <a:latin typeface="Roboto Light" panose="02000000000000000000" pitchFamily="2" charset="0"/>
                <a:ea typeface="Roboto Light" panose="02000000000000000000" pitchFamily="2" charset="0"/>
              </a:rPr>
              <a:t>causa</a:t>
            </a:r>
            <a:r>
              <a:rPr lang="en-US" sz="1350" dirty="0">
                <a:solidFill>
                  <a:schemeClr val="bg1"/>
                </a:solidFill>
                <a:latin typeface="Roboto Light" panose="02000000000000000000" pitchFamily="2" charset="0"/>
                <a:ea typeface="Roboto Light" panose="02000000000000000000" pitchFamily="2" charset="0"/>
              </a:rPr>
              <a:t> dell</a:t>
            </a:r>
            <a:r>
              <a:rPr lang="ja-JP" altLang="en-US" sz="1350" dirty="0">
                <a:solidFill>
                  <a:schemeClr val="bg1"/>
                </a:solidFill>
                <a:latin typeface="Roboto Light" panose="02000000000000000000" pitchFamily="2" charset="0"/>
              </a:rPr>
              <a:t>’</a:t>
            </a:r>
            <a:r>
              <a:rPr lang="en-US" altLang="ja-JP" sz="1350" dirty="0" err="1">
                <a:solidFill>
                  <a:schemeClr val="bg1"/>
                </a:solidFill>
                <a:latin typeface="Roboto Light" panose="02000000000000000000" pitchFamily="2" charset="0"/>
                <a:ea typeface="Roboto Light" panose="02000000000000000000" pitchFamily="2" charset="0"/>
              </a:rPr>
              <a:t>inse</a:t>
            </a:r>
            <a:r>
              <a:rPr lang="en-US" altLang="ja-JP" sz="1350" dirty="0">
                <a:solidFill>
                  <a:schemeClr val="bg1"/>
                </a:solidFill>
                <a:latin typeface="Roboto Light" panose="02000000000000000000" pitchFamily="2" charset="0"/>
                <a:ea typeface="Roboto Light" panose="02000000000000000000" pitchFamily="2" charset="0"/>
              </a:rPr>
              <a:t> dolor </a:t>
            </a:r>
            <a:r>
              <a:rPr lang="en-US" altLang="ja-JP" sz="1350" dirty="0" err="1">
                <a:solidFill>
                  <a:schemeClr val="bg1"/>
                </a:solidFill>
                <a:latin typeface="Roboto Light" panose="02000000000000000000" pitchFamily="2" charset="0"/>
                <a:ea typeface="Roboto Light" panose="02000000000000000000" pitchFamily="2" charset="0"/>
              </a:rPr>
              <a:t>si</a:t>
            </a:r>
            <a:r>
              <a:rPr lang="en-US" altLang="ja-JP" sz="1350" dirty="0">
                <a:solidFill>
                  <a:schemeClr val="bg1"/>
                </a:solidFill>
                <a:latin typeface="Roboto Light" panose="02000000000000000000" pitchFamily="2" charset="0"/>
                <a:ea typeface="Roboto Light" panose="02000000000000000000" pitchFamily="2" charset="0"/>
              </a:rPr>
              <a:t> </a:t>
            </a:r>
            <a:r>
              <a:rPr lang="en-US" altLang="ja-JP" sz="1350" dirty="0" err="1">
                <a:solidFill>
                  <a:schemeClr val="bg1"/>
                </a:solidFill>
                <a:latin typeface="Roboto Light" panose="02000000000000000000" pitchFamily="2" charset="0"/>
                <a:ea typeface="Roboto Light" panose="02000000000000000000" pitchFamily="2" charset="0"/>
              </a:rPr>
              <a:t>amet</a:t>
            </a:r>
            <a:r>
              <a:rPr lang="en-US" altLang="ja-JP" sz="1350" dirty="0">
                <a:solidFill>
                  <a:schemeClr val="bg1"/>
                </a:solidFill>
                <a:latin typeface="Roboto Light" panose="02000000000000000000" pitchFamily="2" charset="0"/>
                <a:ea typeface="Roboto Light" panose="02000000000000000000" pitchFamily="2" charset="0"/>
              </a:rPr>
              <a:t>.</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1132582" y="4900613"/>
            <a:ext cx="10170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Start</a:t>
            </a:r>
            <a:endParaRPr lang="en-US" sz="1350" dirty="0">
              <a:solidFill>
                <a:schemeClr val="bg1"/>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2551510" y="4238031"/>
            <a:ext cx="2144911" cy="1073348"/>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1448" name="AutoShape 8"/>
          <p:cNvSpPr>
            <a:spLocks/>
          </p:cNvSpPr>
          <p:nvPr/>
        </p:nvSpPr>
        <p:spPr bwMode="auto">
          <a:xfrm rot="10800000">
            <a:off x="4378524" y="5311379"/>
            <a:ext cx="2145804" cy="1072456"/>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1449" name="AutoShape 9"/>
          <p:cNvSpPr>
            <a:spLocks/>
          </p:cNvSpPr>
          <p:nvPr/>
        </p:nvSpPr>
        <p:spPr bwMode="auto">
          <a:xfrm>
            <a:off x="6206431" y="4238031"/>
            <a:ext cx="2145804" cy="1073348"/>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1450" name="AutoShape 10"/>
          <p:cNvSpPr>
            <a:spLocks/>
          </p:cNvSpPr>
          <p:nvPr/>
        </p:nvSpPr>
        <p:spPr bwMode="auto">
          <a:xfrm rot="10800000">
            <a:off x="8034338" y="5311379"/>
            <a:ext cx="2145804" cy="1072456"/>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61451" name="AutoShape 11"/>
          <p:cNvSpPr>
            <a:spLocks/>
          </p:cNvSpPr>
          <p:nvPr/>
        </p:nvSpPr>
        <p:spPr bwMode="auto">
          <a:xfrm>
            <a:off x="9862245" y="4238031"/>
            <a:ext cx="2145804" cy="1073348"/>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61452" name="AutoShape 12"/>
          <p:cNvSpPr>
            <a:spLocks/>
          </p:cNvSpPr>
          <p:nvPr/>
        </p:nvSpPr>
        <p:spPr bwMode="auto">
          <a:xfrm>
            <a:off x="5258991" y="5281911"/>
            <a:ext cx="420589" cy="386655"/>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1453" name="AutoShape 13"/>
          <p:cNvSpPr>
            <a:spLocks/>
          </p:cNvSpPr>
          <p:nvPr/>
        </p:nvSpPr>
        <p:spPr bwMode="auto">
          <a:xfrm>
            <a:off x="10731997" y="4940797"/>
            <a:ext cx="406301" cy="368796"/>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61454" name="AutoShape 14"/>
          <p:cNvSpPr>
            <a:spLocks/>
          </p:cNvSpPr>
          <p:nvPr/>
        </p:nvSpPr>
        <p:spPr bwMode="auto">
          <a:xfrm>
            <a:off x="3497164" y="4862216"/>
            <a:ext cx="288429" cy="418802"/>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1455" name="AutoShape 15"/>
          <p:cNvSpPr>
            <a:spLocks/>
          </p:cNvSpPr>
          <p:nvPr/>
        </p:nvSpPr>
        <p:spPr bwMode="auto">
          <a:xfrm>
            <a:off x="7069931" y="4889897"/>
            <a:ext cx="419696" cy="419696"/>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1456" name="AutoShape 16"/>
          <p:cNvSpPr>
            <a:spLocks/>
          </p:cNvSpPr>
          <p:nvPr/>
        </p:nvSpPr>
        <p:spPr bwMode="auto">
          <a:xfrm>
            <a:off x="8901411" y="5309593"/>
            <a:ext cx="411659" cy="331292"/>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61457" name="AutoShape 17"/>
          <p:cNvSpPr>
            <a:spLocks/>
          </p:cNvSpPr>
          <p:nvPr/>
        </p:nvSpPr>
        <p:spPr bwMode="auto">
          <a:xfrm>
            <a:off x="2973884" y="5573019"/>
            <a:ext cx="1300163"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Idea</a:t>
            </a:r>
            <a:endParaRPr lang="en-US" sz="1350">
              <a:solidFill>
                <a:schemeClr val="bg1"/>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6700243" y="5573019"/>
            <a:ext cx="1195685"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Conection</a:t>
            </a:r>
            <a:endParaRPr lang="en-US" sz="1350">
              <a:solidFill>
                <a:schemeClr val="bg1"/>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0285513" y="5573019"/>
            <a:ext cx="1299269"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Announcer</a:t>
            </a:r>
            <a:endParaRPr lang="en-US" sz="1350">
              <a:solidFill>
                <a:schemeClr val="bg1"/>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4822330" y="4648796"/>
            <a:ext cx="1299269"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Brief</a:t>
            </a:r>
            <a:endParaRPr lang="en-US" sz="1350">
              <a:solidFill>
                <a:schemeClr val="bg1"/>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8548688" y="4648796"/>
            <a:ext cx="1194792"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Fix Plan</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1125">
                <a:solidFill>
                  <a:schemeClr val="bg1"/>
                </a:solidFill>
              </a:rPr>
              <a:pPr algn="ctr" eaLnBrk="1">
                <a:lnSpc>
                  <a:spcPct val="100000"/>
                </a:lnSpc>
              </a:pPr>
              <a:t>57</a:t>
            </a:fld>
            <a:endParaRPr lang="en-US" sz="1350">
              <a:solidFill>
                <a:schemeClr val="bg1"/>
              </a:solidFill>
            </a:endParaRPr>
          </a:p>
        </p:txBody>
      </p:sp>
      <p:sp>
        <p:nvSpPr>
          <p:cNvPr id="62468" name="AutoShape 4"/>
          <p:cNvSpPr>
            <a:spLocks/>
          </p:cNvSpPr>
          <p:nvPr/>
        </p:nvSpPr>
        <p:spPr bwMode="auto">
          <a:xfrm rot="10800000" flipH="1">
            <a:off x="10229254" y="4615756"/>
            <a:ext cx="1633241" cy="1300163"/>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62469" name="AutoShape 5"/>
          <p:cNvSpPr>
            <a:spLocks/>
          </p:cNvSpPr>
          <p:nvPr/>
        </p:nvSpPr>
        <p:spPr bwMode="auto">
          <a:xfrm flipH="1">
            <a:off x="2881016" y="5371207"/>
            <a:ext cx="1633240" cy="1300163"/>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62470" name="AutoShape 6"/>
          <p:cNvSpPr>
            <a:spLocks/>
          </p:cNvSpPr>
          <p:nvPr/>
        </p:nvSpPr>
        <p:spPr bwMode="auto">
          <a:xfrm flipH="1">
            <a:off x="4473179"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62471" name="AutoShape 7"/>
          <p:cNvSpPr>
            <a:spLocks/>
          </p:cNvSpPr>
          <p:nvPr/>
        </p:nvSpPr>
        <p:spPr bwMode="auto">
          <a:xfrm flipH="1">
            <a:off x="6412708"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62472" name="AutoShape 8"/>
          <p:cNvSpPr>
            <a:spLocks/>
          </p:cNvSpPr>
          <p:nvPr/>
        </p:nvSpPr>
        <p:spPr bwMode="auto">
          <a:xfrm flipH="1">
            <a:off x="8310266"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62473" name="AutoShape 9"/>
          <p:cNvSpPr>
            <a:spLocks/>
          </p:cNvSpPr>
          <p:nvPr/>
        </p:nvSpPr>
        <p:spPr bwMode="auto">
          <a:xfrm>
            <a:off x="0" y="4640759"/>
            <a:ext cx="12933165" cy="2005608"/>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62474" name="AutoShape 10"/>
          <p:cNvSpPr>
            <a:spLocks/>
          </p:cNvSpPr>
          <p:nvPr/>
        </p:nvSpPr>
        <p:spPr bwMode="auto">
          <a:xfrm>
            <a:off x="3493593"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2475" name="AutoShape 11"/>
          <p:cNvSpPr>
            <a:spLocks/>
          </p:cNvSpPr>
          <p:nvPr/>
        </p:nvSpPr>
        <p:spPr bwMode="auto">
          <a:xfrm>
            <a:off x="5412583"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2476" name="AutoShape 12"/>
          <p:cNvSpPr>
            <a:spLocks/>
          </p:cNvSpPr>
          <p:nvPr/>
        </p:nvSpPr>
        <p:spPr bwMode="auto">
          <a:xfrm>
            <a:off x="7371756"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2477" name="AutoShape 13"/>
          <p:cNvSpPr>
            <a:spLocks/>
          </p:cNvSpPr>
          <p:nvPr/>
        </p:nvSpPr>
        <p:spPr bwMode="auto">
          <a:xfrm>
            <a:off x="9249670"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2478" name="AutoShape 14"/>
          <p:cNvSpPr>
            <a:spLocks/>
          </p:cNvSpPr>
          <p:nvPr/>
        </p:nvSpPr>
        <p:spPr bwMode="auto">
          <a:xfrm>
            <a:off x="10125671" y="3063776"/>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0125671" y="3412034"/>
            <a:ext cx="2704803"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6252866" y="306377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6252865" y="3412034"/>
            <a:ext cx="2703910"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7367291" y="70357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7367290" y="7383959"/>
            <a:ext cx="2703910"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3493592" y="7035701"/>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3493593" y="7383959"/>
            <a:ext cx="2704802"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6202859" y="5447110"/>
            <a:ext cx="419696" cy="386656"/>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2487" name="AutoShape 23"/>
          <p:cNvSpPr>
            <a:spLocks/>
          </p:cNvSpPr>
          <p:nvPr/>
        </p:nvSpPr>
        <p:spPr bwMode="auto">
          <a:xfrm>
            <a:off x="4348163" y="5431036"/>
            <a:ext cx="289322" cy="418803"/>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2488" name="AutoShape 24"/>
          <p:cNvSpPr>
            <a:spLocks/>
          </p:cNvSpPr>
          <p:nvPr/>
        </p:nvSpPr>
        <p:spPr bwMode="auto">
          <a:xfrm>
            <a:off x="8125420" y="5431036"/>
            <a:ext cx="419696" cy="419696"/>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62489" name="AutoShape 25"/>
          <p:cNvSpPr>
            <a:spLocks/>
          </p:cNvSpPr>
          <p:nvPr/>
        </p:nvSpPr>
        <p:spPr bwMode="auto">
          <a:xfrm>
            <a:off x="10064056" y="5474791"/>
            <a:ext cx="411659" cy="33129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1125">
                <a:solidFill>
                  <a:schemeClr val="bg1"/>
                </a:solidFill>
              </a:rPr>
              <a:pPr algn="ctr" eaLnBrk="1">
                <a:lnSpc>
                  <a:spcPct val="100000"/>
                </a:lnSpc>
              </a:pPr>
              <a:t>58</a:t>
            </a:fld>
            <a:endParaRPr lang="en-US" sz="1350">
              <a:solidFill>
                <a:schemeClr val="bg1"/>
              </a:solidFill>
            </a:endParaRPr>
          </a:p>
        </p:txBody>
      </p:sp>
      <p:sp>
        <p:nvSpPr>
          <p:cNvPr id="63492" name="AutoShape 4"/>
          <p:cNvSpPr>
            <a:spLocks/>
          </p:cNvSpPr>
          <p:nvPr/>
        </p:nvSpPr>
        <p:spPr bwMode="auto">
          <a:xfrm>
            <a:off x="4134744"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3" name="AutoShape 5"/>
          <p:cNvSpPr>
            <a:spLocks/>
          </p:cNvSpPr>
          <p:nvPr/>
        </p:nvSpPr>
        <p:spPr bwMode="auto">
          <a:xfrm rot="10800000">
            <a:off x="2173785"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4" name="AutoShape 6"/>
          <p:cNvSpPr>
            <a:spLocks/>
          </p:cNvSpPr>
          <p:nvPr/>
        </p:nvSpPr>
        <p:spPr bwMode="auto">
          <a:xfrm rot="10800000">
            <a:off x="6121599"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5" name="AutoShape 7"/>
          <p:cNvSpPr>
            <a:spLocks/>
          </p:cNvSpPr>
          <p:nvPr/>
        </p:nvSpPr>
        <p:spPr bwMode="auto">
          <a:xfrm>
            <a:off x="8087024"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6" name="AutoShape 8"/>
          <p:cNvSpPr>
            <a:spLocks/>
          </p:cNvSpPr>
          <p:nvPr/>
        </p:nvSpPr>
        <p:spPr bwMode="auto">
          <a:xfrm rot="10800000">
            <a:off x="10051555"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7" name="AutoShape 9"/>
          <p:cNvSpPr>
            <a:spLocks/>
          </p:cNvSpPr>
          <p:nvPr/>
        </p:nvSpPr>
        <p:spPr bwMode="auto">
          <a:xfrm>
            <a:off x="2173785"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3498" name="AutoShape 10"/>
          <p:cNvSpPr>
            <a:spLocks/>
          </p:cNvSpPr>
          <p:nvPr/>
        </p:nvSpPr>
        <p:spPr bwMode="auto">
          <a:xfrm>
            <a:off x="2755999" y="5189935"/>
            <a:ext cx="1162646" cy="1163539"/>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499" name="AutoShape 11"/>
          <p:cNvSpPr>
            <a:spLocks/>
          </p:cNvSpPr>
          <p:nvPr/>
        </p:nvSpPr>
        <p:spPr bwMode="auto">
          <a:xfrm rot="10800000">
            <a:off x="4141887"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3500" name="AutoShape 12"/>
          <p:cNvSpPr>
            <a:spLocks/>
          </p:cNvSpPr>
          <p:nvPr/>
        </p:nvSpPr>
        <p:spPr bwMode="auto">
          <a:xfrm>
            <a:off x="6121599"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3501" name="AutoShape 13"/>
          <p:cNvSpPr>
            <a:spLocks/>
          </p:cNvSpPr>
          <p:nvPr/>
        </p:nvSpPr>
        <p:spPr bwMode="auto">
          <a:xfrm rot="10800000">
            <a:off x="8089702"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63502" name="AutoShape 14"/>
          <p:cNvSpPr>
            <a:spLocks/>
          </p:cNvSpPr>
          <p:nvPr/>
        </p:nvSpPr>
        <p:spPr bwMode="auto">
          <a:xfrm>
            <a:off x="10052448"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63503" name="AutoShape 15"/>
          <p:cNvSpPr>
            <a:spLocks/>
          </p:cNvSpPr>
          <p:nvPr/>
        </p:nvSpPr>
        <p:spPr bwMode="auto">
          <a:xfrm>
            <a:off x="4716959" y="5189935"/>
            <a:ext cx="1163538" cy="1163539"/>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504" name="AutoShape 16"/>
          <p:cNvSpPr>
            <a:spLocks/>
          </p:cNvSpPr>
          <p:nvPr/>
        </p:nvSpPr>
        <p:spPr bwMode="auto">
          <a:xfrm>
            <a:off x="6677918" y="5189935"/>
            <a:ext cx="1163538" cy="1163539"/>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505" name="AutoShape 17"/>
          <p:cNvSpPr>
            <a:spLocks/>
          </p:cNvSpPr>
          <p:nvPr/>
        </p:nvSpPr>
        <p:spPr bwMode="auto">
          <a:xfrm>
            <a:off x="8639771" y="5189935"/>
            <a:ext cx="1163539" cy="1163539"/>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506" name="AutoShape 18"/>
          <p:cNvSpPr>
            <a:spLocks/>
          </p:cNvSpPr>
          <p:nvPr/>
        </p:nvSpPr>
        <p:spPr bwMode="auto">
          <a:xfrm>
            <a:off x="10625733" y="5181898"/>
            <a:ext cx="1163539" cy="1163538"/>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3507" name="AutoShape 19"/>
          <p:cNvSpPr>
            <a:spLocks/>
          </p:cNvSpPr>
          <p:nvPr/>
        </p:nvSpPr>
        <p:spPr bwMode="auto">
          <a:xfrm>
            <a:off x="2910483" y="5567661"/>
            <a:ext cx="817960" cy="3911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2011</a:t>
            </a:r>
            <a:endParaRPr lang="en-US" sz="1350" dirty="0">
              <a:solidFill>
                <a:schemeClr val="bg1"/>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4896446" y="5576591"/>
            <a:ext cx="818853"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2012</a:t>
            </a:r>
            <a:endParaRPr lang="en-US" sz="1350">
              <a:solidFill>
                <a:schemeClr val="bg1"/>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6881515" y="5576591"/>
            <a:ext cx="817960"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2013</a:t>
            </a:r>
            <a:endParaRPr lang="en-US" sz="1350">
              <a:solidFill>
                <a:schemeClr val="bg1"/>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8812114" y="5567661"/>
            <a:ext cx="817960" cy="3911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2014</a:t>
            </a:r>
            <a:endParaRPr lang="en-US" sz="1350">
              <a:solidFill>
                <a:schemeClr val="bg1"/>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0798969" y="5576591"/>
            <a:ext cx="817960"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2015</a:t>
            </a:r>
            <a:endParaRPr lang="en-US" sz="1350">
              <a:solidFill>
                <a:schemeClr val="bg1"/>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4134744" y="7580413"/>
            <a:ext cx="2327077"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4655344" y="7227689"/>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8057556" y="7580413"/>
            <a:ext cx="2327077"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8578156" y="722768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6128743"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6649343"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0051555"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0572155"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2173785"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random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2694385"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1125">
                <a:solidFill>
                  <a:schemeClr val="bg1"/>
                </a:solidFill>
              </a:rPr>
              <a:pPr algn="ctr" eaLnBrk="1">
                <a:lnSpc>
                  <a:spcPct val="100000"/>
                </a:lnSpc>
              </a:pPr>
              <a:t>59</a:t>
            </a:fld>
            <a:endParaRPr lang="en-US" sz="1350">
              <a:solidFill>
                <a:schemeClr val="bg1"/>
              </a:solidFill>
            </a:endParaRPr>
          </a:p>
        </p:txBody>
      </p:sp>
      <p:sp>
        <p:nvSpPr>
          <p:cNvPr id="64516" name="AutoShape 4"/>
          <p:cNvSpPr>
            <a:spLocks/>
          </p:cNvSpPr>
          <p:nvPr/>
        </p:nvSpPr>
        <p:spPr bwMode="auto">
          <a:xfrm>
            <a:off x="1576389"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4517" name="AutoShape 5"/>
          <p:cNvSpPr>
            <a:spLocks/>
          </p:cNvSpPr>
          <p:nvPr/>
        </p:nvSpPr>
        <p:spPr bwMode="auto">
          <a:xfrm>
            <a:off x="3792737" y="3562053"/>
            <a:ext cx="2545854" cy="2138660"/>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4518" name="AutoShape 6"/>
          <p:cNvSpPr>
            <a:spLocks/>
          </p:cNvSpPr>
          <p:nvPr/>
        </p:nvSpPr>
        <p:spPr bwMode="auto">
          <a:xfrm>
            <a:off x="6019801"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4519" name="AutoShape 7"/>
          <p:cNvSpPr>
            <a:spLocks/>
          </p:cNvSpPr>
          <p:nvPr/>
        </p:nvSpPr>
        <p:spPr bwMode="auto">
          <a:xfrm>
            <a:off x="8234364"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64520" name="AutoShape 8"/>
          <p:cNvSpPr>
            <a:spLocks/>
          </p:cNvSpPr>
          <p:nvPr/>
        </p:nvSpPr>
        <p:spPr bwMode="auto">
          <a:xfrm>
            <a:off x="10431960"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64526" name="AutoShape 14"/>
          <p:cNvSpPr>
            <a:spLocks/>
          </p:cNvSpPr>
          <p:nvPr/>
        </p:nvSpPr>
        <p:spPr bwMode="auto">
          <a:xfrm>
            <a:off x="1563886"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1576388"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3840957"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3840957"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6119813"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6119813"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8384382"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8384382"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0663238"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0663238"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1576389"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27" name="AutoShape 5"/>
          <p:cNvSpPr>
            <a:spLocks/>
          </p:cNvSpPr>
          <p:nvPr/>
        </p:nvSpPr>
        <p:spPr bwMode="auto">
          <a:xfrm>
            <a:off x="3792737" y="3562053"/>
            <a:ext cx="2545854" cy="2138660"/>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28" name="AutoShape 6"/>
          <p:cNvSpPr>
            <a:spLocks/>
          </p:cNvSpPr>
          <p:nvPr/>
        </p:nvSpPr>
        <p:spPr bwMode="auto">
          <a:xfrm>
            <a:off x="6019801"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29" name="AutoShape 7"/>
          <p:cNvSpPr>
            <a:spLocks/>
          </p:cNvSpPr>
          <p:nvPr/>
        </p:nvSpPr>
        <p:spPr bwMode="auto">
          <a:xfrm>
            <a:off x="8234364"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30" name="AutoShape 8"/>
          <p:cNvSpPr>
            <a:spLocks/>
          </p:cNvSpPr>
          <p:nvPr/>
        </p:nvSpPr>
        <p:spPr bwMode="auto">
          <a:xfrm>
            <a:off x="10431960"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0" y="0"/>
            <a:ext cx="14554200"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10243" name="AutoShape 3"/>
          <p:cNvSpPr>
            <a:spLocks/>
          </p:cNvSpPr>
          <p:nvPr/>
        </p:nvSpPr>
        <p:spPr bwMode="auto">
          <a:xfrm>
            <a:off x="2377381" y="2292252"/>
            <a:ext cx="23645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2377381" y="2996804"/>
            <a:ext cx="3262908" cy="180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10245" name="AutoShape 5"/>
          <p:cNvSpPr>
            <a:spLocks/>
          </p:cNvSpPr>
          <p:nvPr/>
        </p:nvSpPr>
        <p:spPr bwMode="auto">
          <a:xfrm>
            <a:off x="2377382" y="958691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28575" tIns="28575" rIns="28575" bIns="28575" anchor="ctr"/>
          <a:lstStyle/>
          <a:p>
            <a:endParaRPr lang="id-ID" sz="1350"/>
          </a:p>
        </p:txBody>
      </p:sp>
      <p:sp>
        <p:nvSpPr>
          <p:cNvPr id="10246" name="AutoShape 6"/>
          <p:cNvSpPr>
            <a:spLocks/>
          </p:cNvSpPr>
          <p:nvPr/>
        </p:nvSpPr>
        <p:spPr bwMode="auto">
          <a:xfrm>
            <a:off x="1054894" y="985569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2723853" y="984855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b="1" dirty="0">
                <a:solidFill>
                  <a:schemeClr val="tx2"/>
                </a:solidFill>
                <a:latin typeface="Roboto" charset="0"/>
                <a:ea typeface="ＭＳ Ｐゴシック" charset="0"/>
                <a:cs typeface="Roboto" charset="0"/>
                <a:sym typeface="Roboto" charset="0"/>
              </a:rPr>
              <a:t>INTRODUCTION</a:t>
            </a:r>
            <a:endParaRPr lang="en-US" sz="1350"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4777681" y="985569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MANAGEMENT</a:t>
            </a:r>
            <a:endParaRPr lang="en-US" sz="1350">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6952059" y="985569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SERVICE</a:t>
            </a:r>
            <a:endParaRPr lang="en-US" sz="1350">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8664774" y="985569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INFOGRAPHICS</a:t>
            </a:r>
            <a:endParaRPr lang="en-US" sz="1350">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0667703" y="985569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PORTOFOLIOS</a:t>
            </a:r>
            <a:endParaRPr lang="en-US" sz="1350">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12678669" y="985569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sp>
        <p:nvSpPr>
          <p:cNvPr id="10254" name="AutoShape 14"/>
          <p:cNvSpPr>
            <a:spLocks/>
          </p:cNvSpPr>
          <p:nvPr/>
        </p:nvSpPr>
        <p:spPr bwMode="auto">
          <a:xfrm>
            <a:off x="1159372" y="2465487"/>
            <a:ext cx="685800" cy="391121"/>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28575" tIns="28575" rIns="28575" bIns="28575" anchor="ctr"/>
          <a:lstStyle/>
          <a:p>
            <a:endParaRPr lang="id-ID" sz="1350"/>
          </a:p>
        </p:txBody>
      </p:sp>
      <p:sp>
        <p:nvSpPr>
          <p:cNvPr id="15" name="Line 13"/>
          <p:cNvSpPr>
            <a:spLocks noChangeShapeType="1"/>
          </p:cNvSpPr>
          <p:nvPr/>
        </p:nvSpPr>
        <p:spPr bwMode="auto">
          <a:xfrm flipV="1">
            <a:off x="-12357" y="9573260"/>
            <a:ext cx="14568616" cy="0"/>
          </a:xfrm>
          <a:prstGeom prst="line">
            <a:avLst/>
          </a:prstGeom>
          <a:noFill/>
          <a:ln w="381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64" name="AutoShape 28"/>
          <p:cNvSpPr>
            <a:spLocks/>
          </p:cNvSpPr>
          <p:nvPr/>
        </p:nvSpPr>
        <p:spPr bwMode="auto">
          <a:xfrm>
            <a:off x="6669881" y="5033666"/>
            <a:ext cx="1213545" cy="1213544"/>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bg1"/>
              </a:solidFill>
            </a:endParaRPr>
          </a:p>
        </p:txBody>
      </p:sp>
      <p:sp>
        <p:nvSpPr>
          <p:cNvPr id="655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1125">
                <a:solidFill>
                  <a:schemeClr val="bg1"/>
                </a:solidFill>
              </a:rPr>
              <a:pPr algn="ctr" eaLnBrk="1">
                <a:lnSpc>
                  <a:spcPct val="100000"/>
                </a:lnSpc>
              </a:pPr>
              <a:t>60</a:t>
            </a:fld>
            <a:endParaRPr lang="en-US" sz="1350">
              <a:solidFill>
                <a:schemeClr val="bg1"/>
              </a:solidFill>
            </a:endParaRPr>
          </a:p>
        </p:txBody>
      </p:sp>
      <p:sp>
        <p:nvSpPr>
          <p:cNvPr id="65540" name="AutoShape 4"/>
          <p:cNvSpPr>
            <a:spLocks/>
          </p:cNvSpPr>
          <p:nvPr/>
        </p:nvSpPr>
        <p:spPr bwMode="auto">
          <a:xfrm flipH="1">
            <a:off x="4619625"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5541" name="AutoShape 5"/>
          <p:cNvSpPr>
            <a:spLocks/>
          </p:cNvSpPr>
          <p:nvPr/>
        </p:nvSpPr>
        <p:spPr bwMode="auto">
          <a:xfrm flipH="1">
            <a:off x="2870300" y="4750594"/>
            <a:ext cx="2129730"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5544" name="AutoShape 8"/>
          <p:cNvSpPr>
            <a:spLocks/>
          </p:cNvSpPr>
          <p:nvPr/>
        </p:nvSpPr>
        <p:spPr bwMode="auto">
          <a:xfrm>
            <a:off x="7804845"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65545" name="AutoShape 9"/>
          <p:cNvSpPr>
            <a:spLocks/>
          </p:cNvSpPr>
          <p:nvPr/>
        </p:nvSpPr>
        <p:spPr bwMode="auto">
          <a:xfrm>
            <a:off x="9539883"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65548" name="AutoShape 12"/>
          <p:cNvSpPr>
            <a:spLocks/>
          </p:cNvSpPr>
          <p:nvPr/>
        </p:nvSpPr>
        <p:spPr bwMode="auto">
          <a:xfrm>
            <a:off x="11257954"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28575" tIns="28575" rIns="28575" bIns="28575" anchor="ctr"/>
          <a:lstStyle/>
          <a:p>
            <a:endParaRPr lang="id-ID" sz="1350">
              <a:solidFill>
                <a:schemeClr val="bg1"/>
              </a:solidFill>
            </a:endParaRPr>
          </a:p>
        </p:txBody>
      </p:sp>
      <p:sp>
        <p:nvSpPr>
          <p:cNvPr id="65550" name="AutoShape 14"/>
          <p:cNvSpPr>
            <a:spLocks/>
          </p:cNvSpPr>
          <p:nvPr/>
        </p:nvSpPr>
        <p:spPr bwMode="auto">
          <a:xfrm flipH="1">
            <a:off x="1128117"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5552" name="AutoShape 16"/>
          <p:cNvSpPr>
            <a:spLocks/>
          </p:cNvSpPr>
          <p:nvPr/>
        </p:nvSpPr>
        <p:spPr bwMode="auto">
          <a:xfrm>
            <a:off x="1155800" y="327362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1128118" y="3570982"/>
            <a:ext cx="1652885"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3277494" y="7018735"/>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3250705" y="7316987"/>
            <a:ext cx="1651992"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5413475" y="3273624"/>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5386686" y="3570982"/>
            <a:ext cx="1651992"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7519095" y="7018735"/>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7491414" y="7316987"/>
            <a:ext cx="165288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9619358" y="3273624"/>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9592569" y="3570982"/>
            <a:ext cx="1651992"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11762483" y="7018735"/>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11735694" y="7316987"/>
            <a:ext cx="1651992"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4619625"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32" name="AutoShape 5"/>
          <p:cNvSpPr>
            <a:spLocks/>
          </p:cNvSpPr>
          <p:nvPr/>
        </p:nvSpPr>
        <p:spPr bwMode="auto">
          <a:xfrm flipH="1">
            <a:off x="2879118" y="4750594"/>
            <a:ext cx="2129730"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
        <p:nvSpPr>
          <p:cNvPr id="33" name="AutoShape 8"/>
          <p:cNvSpPr>
            <a:spLocks/>
          </p:cNvSpPr>
          <p:nvPr/>
        </p:nvSpPr>
        <p:spPr bwMode="auto">
          <a:xfrm>
            <a:off x="7807774"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bg1"/>
              </a:solidFill>
            </a:endParaRPr>
          </a:p>
        </p:txBody>
      </p:sp>
      <p:sp>
        <p:nvSpPr>
          <p:cNvPr id="34" name="AutoShape 9"/>
          <p:cNvSpPr>
            <a:spLocks/>
          </p:cNvSpPr>
          <p:nvPr/>
        </p:nvSpPr>
        <p:spPr bwMode="auto">
          <a:xfrm>
            <a:off x="9534616"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bg1"/>
              </a:solidFill>
            </a:endParaRPr>
          </a:p>
        </p:txBody>
      </p:sp>
      <p:sp>
        <p:nvSpPr>
          <p:cNvPr id="35" name="AutoShape 12"/>
          <p:cNvSpPr>
            <a:spLocks/>
          </p:cNvSpPr>
          <p:nvPr/>
        </p:nvSpPr>
        <p:spPr bwMode="auto">
          <a:xfrm>
            <a:off x="11271502"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bg1"/>
              </a:solidFill>
            </a:endParaRPr>
          </a:p>
        </p:txBody>
      </p:sp>
      <p:sp>
        <p:nvSpPr>
          <p:cNvPr id="36" name="AutoShape 14"/>
          <p:cNvSpPr>
            <a:spLocks/>
          </p:cNvSpPr>
          <p:nvPr/>
        </p:nvSpPr>
        <p:spPr bwMode="auto">
          <a:xfrm flipH="1">
            <a:off x="1120974"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4" grpId="0" animBg="1"/>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1125">
                <a:solidFill>
                  <a:schemeClr val="bg1"/>
                </a:solidFill>
              </a:rPr>
              <a:pPr algn="ctr" eaLnBrk="1">
                <a:lnSpc>
                  <a:spcPct val="100000"/>
                </a:lnSpc>
              </a:pPr>
              <a:t>61</a:t>
            </a:fld>
            <a:endParaRPr lang="en-US" sz="1350">
              <a:solidFill>
                <a:schemeClr val="bg1"/>
              </a:solidFill>
            </a:endParaRPr>
          </a:p>
        </p:txBody>
      </p:sp>
      <p:sp>
        <p:nvSpPr>
          <p:cNvPr id="66564" name="AutoShape 4"/>
          <p:cNvSpPr>
            <a:spLocks/>
          </p:cNvSpPr>
          <p:nvPr/>
        </p:nvSpPr>
        <p:spPr bwMode="auto">
          <a:xfrm>
            <a:off x="205591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aphicFrame>
        <p:nvGraphicFramePr>
          <p:cNvPr id="66565" name="Group 5"/>
          <p:cNvGraphicFramePr>
            <a:graphicFrameLocks noGrp="1"/>
          </p:cNvGraphicFramePr>
          <p:nvPr>
            <p:extLst>
              <p:ext uri="{D42A27DB-BD31-4B8C-83A1-F6EECF244321}">
                <p14:modId xmlns:p14="http://schemas.microsoft.com/office/powerpoint/2010/main" val="1865127216"/>
              </p:ext>
            </p:extLst>
          </p:nvPr>
        </p:nvGraphicFramePr>
        <p:xfrm>
          <a:off x="2084488" y="5194401"/>
          <a:ext cx="3076277" cy="2754805"/>
        </p:xfrm>
        <a:graphic>
          <a:graphicData uri="http://schemas.openxmlformats.org/drawingml/2006/table">
            <a:tbl>
              <a:tblPr/>
              <a:tblGrid>
                <a:gridCol w="3076277"/>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053234"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6588" name="AutoShape 28"/>
          <p:cNvSpPr>
            <a:spLocks/>
          </p:cNvSpPr>
          <p:nvPr/>
        </p:nvSpPr>
        <p:spPr bwMode="auto">
          <a:xfrm>
            <a:off x="2205931" y="3545980"/>
            <a:ext cx="2817317"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Standard Package</a:t>
            </a:r>
            <a:endParaRPr lang="en-US" sz="1350" dirty="0">
              <a:solidFill>
                <a:schemeClr val="bg1"/>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2445246" y="4313040"/>
            <a:ext cx="2339579"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dirty="0">
                <a:solidFill>
                  <a:schemeClr val="tx2"/>
                </a:solidFill>
                <a:latin typeface="Roboto" charset="0"/>
                <a:ea typeface="ＭＳ Ｐゴシック" charset="0"/>
                <a:cs typeface="Roboto" charset="0"/>
                <a:sym typeface="Roboto" charset="0"/>
              </a:rPr>
              <a:t>$45</a:t>
            </a:r>
            <a:endParaRPr lang="en-US" sz="1350" dirty="0">
              <a:solidFill>
                <a:schemeClr val="tx2"/>
              </a:solidFill>
              <a:latin typeface="Roboto" charset="0"/>
              <a:ea typeface="ＭＳ Ｐゴシック" charset="0"/>
              <a:cs typeface="Roboto" charset="0"/>
              <a:sym typeface="Roboto" charset="0"/>
            </a:endParaRPr>
          </a:p>
        </p:txBody>
      </p:sp>
      <p:sp>
        <p:nvSpPr>
          <p:cNvPr id="66590" name="AutoShape 30"/>
          <p:cNvSpPr>
            <a:spLocks/>
          </p:cNvSpPr>
          <p:nvPr/>
        </p:nvSpPr>
        <p:spPr bwMode="auto">
          <a:xfrm>
            <a:off x="204876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6591" name="AutoShape 31"/>
          <p:cNvSpPr>
            <a:spLocks/>
          </p:cNvSpPr>
          <p:nvPr/>
        </p:nvSpPr>
        <p:spPr bwMode="auto">
          <a:xfrm>
            <a:off x="5714405" y="3209330"/>
            <a:ext cx="3117354" cy="4863108"/>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aphicFrame>
        <p:nvGraphicFramePr>
          <p:cNvPr id="66592" name="Group 32"/>
          <p:cNvGraphicFramePr>
            <a:graphicFrameLocks noGrp="1"/>
          </p:cNvGraphicFramePr>
          <p:nvPr>
            <p:extLst>
              <p:ext uri="{D42A27DB-BD31-4B8C-83A1-F6EECF244321}">
                <p14:modId xmlns:p14="http://schemas.microsoft.com/office/powerpoint/2010/main" val="491782865"/>
              </p:ext>
            </p:extLst>
          </p:nvPr>
        </p:nvGraphicFramePr>
        <p:xfrm>
          <a:off x="5735836" y="5194401"/>
          <a:ext cx="3076278" cy="2754805"/>
        </p:xfrm>
        <a:graphic>
          <a:graphicData uri="http://schemas.openxmlformats.org/drawingml/2006/table">
            <a:tbl>
              <a:tblPr/>
              <a:tblGrid>
                <a:gridCol w="3076278"/>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5711727"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6615" name="AutoShape 55"/>
          <p:cNvSpPr>
            <a:spLocks/>
          </p:cNvSpPr>
          <p:nvPr/>
        </p:nvSpPr>
        <p:spPr bwMode="auto">
          <a:xfrm>
            <a:off x="5994797" y="3545980"/>
            <a:ext cx="2556570"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Medium Package</a:t>
            </a:r>
            <a:endParaRPr lang="en-US" sz="1350">
              <a:solidFill>
                <a:schemeClr val="bg1"/>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6093917" y="4313040"/>
            <a:ext cx="2358330"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a:solidFill>
                  <a:schemeClr val="tx2"/>
                </a:solidFill>
                <a:latin typeface="Roboto" charset="0"/>
                <a:ea typeface="ＭＳ Ｐゴシック" charset="0"/>
                <a:cs typeface="Roboto" charset="0"/>
                <a:sym typeface="Roboto" charset="0"/>
              </a:rPr>
              <a:t>$60</a:t>
            </a:r>
            <a:endParaRPr lang="en-US" sz="1350">
              <a:solidFill>
                <a:schemeClr val="tx2"/>
              </a:solidFill>
              <a:latin typeface="Roboto" charset="0"/>
              <a:ea typeface="ＭＳ Ｐゴシック" charset="0"/>
              <a:cs typeface="Roboto" charset="0"/>
              <a:sym typeface="Roboto" charset="0"/>
            </a:endParaRPr>
          </a:p>
        </p:txBody>
      </p:sp>
      <p:sp>
        <p:nvSpPr>
          <p:cNvPr id="66617" name="AutoShape 57"/>
          <p:cNvSpPr>
            <a:spLocks/>
          </p:cNvSpPr>
          <p:nvPr/>
        </p:nvSpPr>
        <p:spPr bwMode="auto">
          <a:xfrm>
            <a:off x="5707261"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66618" name="AutoShape 58"/>
          <p:cNvSpPr>
            <a:spLocks/>
          </p:cNvSpPr>
          <p:nvPr/>
        </p:nvSpPr>
        <p:spPr bwMode="auto">
          <a:xfrm>
            <a:off x="938629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aphicFrame>
        <p:nvGraphicFramePr>
          <p:cNvPr id="66619" name="Group 59"/>
          <p:cNvGraphicFramePr>
            <a:graphicFrameLocks noGrp="1"/>
          </p:cNvGraphicFramePr>
          <p:nvPr>
            <p:extLst>
              <p:ext uri="{D42A27DB-BD31-4B8C-83A1-F6EECF244321}">
                <p14:modId xmlns:p14="http://schemas.microsoft.com/office/powerpoint/2010/main" val="448800760"/>
              </p:ext>
            </p:extLst>
          </p:nvPr>
        </p:nvGraphicFramePr>
        <p:xfrm>
          <a:off x="9407723" y="5194401"/>
          <a:ext cx="3076278" cy="2754805"/>
        </p:xfrm>
        <a:graphic>
          <a:graphicData uri="http://schemas.openxmlformats.org/drawingml/2006/table">
            <a:tbl>
              <a:tblPr/>
              <a:tblGrid>
                <a:gridCol w="3076278"/>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9384507" y="4148733"/>
            <a:ext cx="3117354" cy="1018878"/>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66642" name="AutoShape 82"/>
          <p:cNvSpPr>
            <a:spLocks/>
          </p:cNvSpPr>
          <p:nvPr/>
        </p:nvSpPr>
        <p:spPr bwMode="auto">
          <a:xfrm>
            <a:off x="9645254" y="3545980"/>
            <a:ext cx="2600325"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Premium Package</a:t>
            </a:r>
            <a:endParaRPr lang="en-US" sz="1350">
              <a:solidFill>
                <a:schemeClr val="bg1"/>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9922074" y="4313040"/>
            <a:ext cx="2046685"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66644" name="AutoShape 84"/>
          <p:cNvSpPr>
            <a:spLocks/>
          </p:cNvSpPr>
          <p:nvPr/>
        </p:nvSpPr>
        <p:spPr bwMode="auto">
          <a:xfrm>
            <a:off x="937914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1125">
                <a:solidFill>
                  <a:schemeClr val="bg1"/>
                </a:solidFill>
              </a:rPr>
              <a:pPr algn="ctr" eaLnBrk="1">
                <a:lnSpc>
                  <a:spcPct val="100000"/>
                </a:lnSpc>
              </a:pPr>
              <a:t>62</a:t>
            </a:fld>
            <a:endParaRPr lang="en-US" sz="1350">
              <a:solidFill>
                <a:schemeClr val="bg1"/>
              </a:solidFill>
            </a:endParaRPr>
          </a:p>
        </p:txBody>
      </p:sp>
      <p:sp>
        <p:nvSpPr>
          <p:cNvPr id="67588" name="AutoShape 4"/>
          <p:cNvSpPr>
            <a:spLocks/>
          </p:cNvSpPr>
          <p:nvPr/>
        </p:nvSpPr>
        <p:spPr bwMode="auto">
          <a:xfrm>
            <a:off x="6043911" y="5273873"/>
            <a:ext cx="6128444" cy="1465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6043911" y="3254871"/>
            <a:ext cx="5418535"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What accident would You like to see happen ?</a:t>
            </a:r>
          </a:p>
          <a:p>
            <a:pPr defTabSz="464344">
              <a:lnSpc>
                <a:spcPct val="90000"/>
              </a:lnSpc>
              <a:defRPr/>
            </a:pPr>
            <a:r>
              <a:rPr lang="en-US" sz="3544" dirty="0">
                <a:solidFill>
                  <a:schemeClr val="bg1"/>
                </a:solidFill>
                <a:latin typeface="Roboto" charset="0"/>
                <a:ea typeface="ＭＳ Ｐゴシック" charset="0"/>
                <a:cs typeface="Roboto" charset="0"/>
                <a:sym typeface="Roboto" charset="0"/>
              </a:rPr>
              <a:t>to bring down the cost</a:t>
            </a:r>
            <a:endParaRPr lang="en-US" sz="1350" dirty="0">
              <a:solidFill>
                <a:schemeClr val="bg1"/>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6043911" y="7091958"/>
            <a:ext cx="2205298"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6043910" y="7458969"/>
            <a:ext cx="1469436"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6043911" y="7798296"/>
            <a:ext cx="1496902"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9369327" y="7091958"/>
            <a:ext cx="2352928"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9369327" y="7458969"/>
            <a:ext cx="2180120"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9380934" y="7825978"/>
            <a:ext cx="1818485"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05591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288389757"/>
              </p:ext>
            </p:extLst>
          </p:nvPr>
        </p:nvGraphicFramePr>
        <p:xfrm>
          <a:off x="2077344" y="5194401"/>
          <a:ext cx="3076277" cy="2754805"/>
        </p:xfrm>
        <a:graphic>
          <a:graphicData uri="http://schemas.openxmlformats.org/drawingml/2006/table">
            <a:tbl>
              <a:tblPr/>
              <a:tblGrid>
                <a:gridCol w="3076277"/>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053234"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67620" name="AutoShape 36"/>
          <p:cNvSpPr>
            <a:spLocks/>
          </p:cNvSpPr>
          <p:nvPr/>
        </p:nvSpPr>
        <p:spPr bwMode="auto">
          <a:xfrm>
            <a:off x="2205931" y="3545980"/>
            <a:ext cx="2817317"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Standard Package</a:t>
            </a:r>
            <a:endParaRPr lang="en-US" sz="1350">
              <a:solidFill>
                <a:schemeClr val="bg1"/>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2445246" y="4313040"/>
            <a:ext cx="2339579"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dirty="0">
                <a:solidFill>
                  <a:schemeClr val="tx2"/>
                </a:solidFill>
                <a:latin typeface="Roboto" charset="0"/>
                <a:ea typeface="ＭＳ Ｐゴシック" charset="0"/>
                <a:cs typeface="Roboto" charset="0"/>
                <a:sym typeface="Roboto" charset="0"/>
              </a:rPr>
              <a:t>$45</a:t>
            </a:r>
            <a:endParaRPr lang="en-US" sz="1350" dirty="0">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04876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5645646" y="4822925"/>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id-ID" sz="3375"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12357" y="0"/>
            <a:ext cx="14578914"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68623" name="AutoShape 15"/>
          <p:cNvSpPr>
            <a:spLocks/>
          </p:cNvSpPr>
          <p:nvPr/>
        </p:nvSpPr>
        <p:spPr bwMode="auto">
          <a:xfrm>
            <a:off x="6971706" y="3612060"/>
            <a:ext cx="612577" cy="613469"/>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4"/>
          </a:solidFill>
          <a:ln>
            <a:solidFill>
              <a:schemeClr val="accent4"/>
            </a:solidFill>
          </a:ln>
          <a:effectLst/>
          <a:extLst/>
        </p:spPr>
        <p:txBody>
          <a:bodyPr lIns="0" tIns="0" rIns="0" bIns="0" anchor="ctr"/>
          <a:lstStyle/>
          <a:p>
            <a:endParaRPr lang="id-ID" sz="1350">
              <a:solidFill>
                <a:schemeClr val="bg1"/>
              </a:solidFill>
            </a:endParaRPr>
          </a:p>
        </p:txBody>
      </p:sp>
      <p:sp>
        <p:nvSpPr>
          <p:cNvPr id="16" name="AutoShape 13"/>
          <p:cNvSpPr>
            <a:spLocks/>
          </p:cNvSpPr>
          <p:nvPr/>
        </p:nvSpPr>
        <p:spPr bwMode="auto">
          <a:xfrm>
            <a:off x="6706940" y="3355142"/>
            <a:ext cx="1140322" cy="1140321"/>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 name="AutoShape 4"/>
          <p:cNvSpPr>
            <a:spLocks/>
          </p:cNvSpPr>
          <p:nvPr/>
        </p:nvSpPr>
        <p:spPr bwMode="auto">
          <a:xfrm>
            <a:off x="3305874" y="5442645"/>
            <a:ext cx="7942454"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20" name="AutoShape 5"/>
          <p:cNvSpPr>
            <a:spLocks/>
          </p:cNvSpPr>
          <p:nvPr/>
        </p:nvSpPr>
        <p:spPr bwMode="auto">
          <a:xfrm>
            <a:off x="8256241" y="9579808"/>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4"/>
          </a:solidFill>
          <a:ln>
            <a:solidFill>
              <a:schemeClr val="accent4"/>
            </a:solidFill>
          </a:ln>
          <a:effectLst/>
        </p:spPr>
        <p:txBody>
          <a:bodyPr lIns="28575" tIns="28575" rIns="28575" bIns="28575" anchor="ctr"/>
          <a:lstStyle/>
          <a:p>
            <a:endParaRPr lang="id-ID" sz="1350">
              <a:solidFill>
                <a:schemeClr val="bg1"/>
              </a:solidFill>
            </a:endParaRPr>
          </a:p>
        </p:txBody>
      </p:sp>
      <p:sp>
        <p:nvSpPr>
          <p:cNvPr id="21" name="AutoShape 6"/>
          <p:cNvSpPr>
            <a:spLocks/>
          </p:cNvSpPr>
          <p:nvPr/>
        </p:nvSpPr>
        <p:spPr bwMode="auto">
          <a:xfrm>
            <a:off x="1054894" y="9848591"/>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41447"/>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48591"/>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48591"/>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48591"/>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INFOGRAPHICS</a:t>
            </a:r>
            <a:endParaRPr lang="en-US" sz="1350"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48591"/>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PORTOFOLIOS</a:t>
            </a:r>
            <a:endParaRPr lang="en-US" sz="1350">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48591"/>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sp>
        <p:nvSpPr>
          <p:cNvPr id="17" name="Line 13"/>
          <p:cNvSpPr>
            <a:spLocks noChangeShapeType="1"/>
          </p:cNvSpPr>
          <p:nvPr/>
        </p:nvSpPr>
        <p:spPr bwMode="auto">
          <a:xfrm flipV="1">
            <a:off x="-12357" y="9579808"/>
            <a:ext cx="14568616" cy="0"/>
          </a:xfrm>
          <a:prstGeom prst="line">
            <a:avLst/>
          </a:prstGeom>
          <a:noFill/>
          <a:ln w="38100" cap="flat" cmpd="sng">
            <a:solidFill>
              <a:schemeClr val="accent4"/>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1125">
                <a:solidFill>
                  <a:schemeClr val="bg1"/>
                </a:solidFill>
              </a:rPr>
              <a:pPr algn="ctr" eaLnBrk="1">
                <a:lnSpc>
                  <a:spcPct val="100000"/>
                </a:lnSpc>
              </a:pPr>
              <a:t>64</a:t>
            </a:fld>
            <a:endParaRPr lang="en-US" sz="1350">
              <a:solidFill>
                <a:schemeClr val="bg1"/>
              </a:solidFill>
            </a:endParaRPr>
          </a:p>
        </p:txBody>
      </p:sp>
      <p:sp>
        <p:nvSpPr>
          <p:cNvPr id="69636" name="AutoShape 4"/>
          <p:cNvSpPr>
            <a:spLocks/>
          </p:cNvSpPr>
          <p:nvPr/>
        </p:nvSpPr>
        <p:spPr bwMode="auto">
          <a:xfrm rot="10800000" flipH="1">
            <a:off x="1416547" y="6239173"/>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9637" name="AutoShape 5"/>
          <p:cNvSpPr>
            <a:spLocks/>
          </p:cNvSpPr>
          <p:nvPr/>
        </p:nvSpPr>
        <p:spPr bwMode="auto">
          <a:xfrm>
            <a:off x="1416547" y="3906739"/>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9638" name="AutoShape 6"/>
          <p:cNvSpPr>
            <a:spLocks/>
          </p:cNvSpPr>
          <p:nvPr/>
        </p:nvSpPr>
        <p:spPr bwMode="auto">
          <a:xfrm rot="10800000">
            <a:off x="8487074" y="6224885"/>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69639" name="AutoShape 7"/>
          <p:cNvSpPr>
            <a:spLocks/>
          </p:cNvSpPr>
          <p:nvPr/>
        </p:nvSpPr>
        <p:spPr bwMode="auto">
          <a:xfrm>
            <a:off x="9466660" y="3527227"/>
            <a:ext cx="16627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Complete a Mission</a:t>
            </a:r>
            <a:endParaRPr lang="en-US" sz="1350">
              <a:solidFill>
                <a:schemeClr val="bg1"/>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9466659" y="6593681"/>
            <a:ext cx="198240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Target to success</a:t>
            </a:r>
            <a:endParaRPr lang="en-US" sz="1350" dirty="0">
              <a:solidFill>
                <a:schemeClr val="bg1"/>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3604749415"/>
              </p:ext>
            </p:extLst>
          </p:nvPr>
        </p:nvGraphicFramePr>
        <p:xfrm>
          <a:off x="5618857" y="3854053"/>
          <a:ext cx="3328988" cy="3328988"/>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6247508" y="4761687"/>
            <a:ext cx="4723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IDEA</a:t>
            </a:r>
            <a:endParaRPr lang="en-US" sz="1350"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6134100" y="6029703"/>
            <a:ext cx="70008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VISION</a:t>
            </a:r>
            <a:endParaRPr lang="en-US" sz="1350"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7566423" y="4761687"/>
            <a:ext cx="88671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MISSION</a:t>
            </a:r>
            <a:endParaRPr lang="en-US" sz="1350"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7532490" y="6029703"/>
            <a:ext cx="95458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SUCCESS</a:t>
            </a:r>
            <a:endParaRPr lang="en-US" sz="1350">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9466660" y="4003180"/>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9466660" y="7074992"/>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3060502" y="3527227"/>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New Fresh Idea to Sell</a:t>
            </a:r>
            <a:endParaRPr lang="en-US" sz="1350" dirty="0">
              <a:solidFill>
                <a:schemeClr val="bg1"/>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3841850" y="6593681"/>
            <a:ext cx="10885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Find a Vision</a:t>
            </a:r>
            <a:endParaRPr lang="en-US" sz="1350">
              <a:solidFill>
                <a:schemeClr val="bg1"/>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467446" y="4003180"/>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467446" y="7074992"/>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8487074" y="3906739"/>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1125">
                <a:solidFill>
                  <a:schemeClr val="bg1"/>
                </a:solidFill>
              </a:rPr>
              <a:pPr algn="ctr" eaLnBrk="1">
                <a:lnSpc>
                  <a:spcPct val="100000"/>
                </a:lnSpc>
              </a:pPr>
              <a:t>65</a:t>
            </a:fld>
            <a:endParaRPr lang="en-US" sz="1350">
              <a:solidFill>
                <a:schemeClr val="bg1"/>
              </a:solidFill>
            </a:endParaRPr>
          </a:p>
        </p:txBody>
      </p:sp>
      <p:sp>
        <p:nvSpPr>
          <p:cNvPr id="70660" name="AutoShape 4"/>
          <p:cNvSpPr>
            <a:spLocks/>
          </p:cNvSpPr>
          <p:nvPr/>
        </p:nvSpPr>
        <p:spPr bwMode="auto">
          <a:xfrm>
            <a:off x="10005120" y="4204097"/>
            <a:ext cx="2895898" cy="1023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1654077" y="4193382"/>
            <a:ext cx="2895898" cy="1023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0005120" y="6548141"/>
            <a:ext cx="2895898" cy="9652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1654077" y="6549034"/>
            <a:ext cx="2895898"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1652291" y="3754935"/>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Ranger 1 Report</a:t>
            </a:r>
            <a:endParaRPr lang="en-US" sz="1350" dirty="0">
              <a:solidFill>
                <a:schemeClr val="bg1"/>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1652291" y="611505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Ranger 3 Report</a:t>
            </a:r>
            <a:endParaRPr lang="en-US" sz="1350" dirty="0">
              <a:solidFill>
                <a:schemeClr val="bg1"/>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0001548" y="3754935"/>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575">
                <a:solidFill>
                  <a:schemeClr val="bg1"/>
                </a:solidFill>
                <a:latin typeface="Roboto" charset="0"/>
                <a:ea typeface="ＭＳ Ｐゴシック" charset="0"/>
                <a:cs typeface="Roboto" charset="0"/>
                <a:sym typeface="Roboto" charset="0"/>
              </a:rPr>
              <a:t>Ranger 2 Report</a:t>
            </a:r>
            <a:endParaRPr lang="en-US" sz="1350">
              <a:solidFill>
                <a:schemeClr val="bg1"/>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0001548" y="611505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575">
                <a:solidFill>
                  <a:schemeClr val="bg1"/>
                </a:solidFill>
                <a:latin typeface="Roboto" charset="0"/>
                <a:ea typeface="ＭＳ Ｐゴシック" charset="0"/>
                <a:cs typeface="Roboto" charset="0"/>
                <a:sym typeface="Roboto" charset="0"/>
              </a:rPr>
              <a:t>Ranger 4 Report</a:t>
            </a:r>
            <a:endParaRPr lang="en-US" sz="1350">
              <a:solidFill>
                <a:schemeClr val="bg1"/>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6399312" y="3611166"/>
            <a:ext cx="1683246" cy="1683247"/>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0669" name="AutoShape 13"/>
          <p:cNvSpPr>
            <a:spLocks/>
          </p:cNvSpPr>
          <p:nvPr/>
        </p:nvSpPr>
        <p:spPr bwMode="auto">
          <a:xfrm rot="-2700000">
            <a:off x="6413600" y="6173093"/>
            <a:ext cx="1683246" cy="1682354"/>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0670" name="AutoShape 14"/>
          <p:cNvSpPr>
            <a:spLocks/>
          </p:cNvSpPr>
          <p:nvPr/>
        </p:nvSpPr>
        <p:spPr bwMode="auto">
          <a:xfrm rot="-2700000">
            <a:off x="7690545" y="4902399"/>
            <a:ext cx="1683246" cy="1683247"/>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0671" name="AutoShape 15"/>
          <p:cNvSpPr>
            <a:spLocks/>
          </p:cNvSpPr>
          <p:nvPr/>
        </p:nvSpPr>
        <p:spPr bwMode="auto">
          <a:xfrm rot="-2700000">
            <a:off x="5128617" y="4889005"/>
            <a:ext cx="1683247" cy="1683246"/>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70672" name="AutoShape 16"/>
          <p:cNvSpPr>
            <a:spLocks/>
          </p:cNvSpPr>
          <p:nvPr/>
        </p:nvSpPr>
        <p:spPr bwMode="auto">
          <a:xfrm>
            <a:off x="7029748" y="4243387"/>
            <a:ext cx="450056" cy="513458"/>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0673" name="AutoShape 17"/>
          <p:cNvSpPr>
            <a:spLocks/>
          </p:cNvSpPr>
          <p:nvPr/>
        </p:nvSpPr>
        <p:spPr bwMode="auto">
          <a:xfrm>
            <a:off x="5726014" y="5503367"/>
            <a:ext cx="481310" cy="368796"/>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0674" name="AutoShape 18"/>
          <p:cNvSpPr>
            <a:spLocks/>
          </p:cNvSpPr>
          <p:nvPr/>
        </p:nvSpPr>
        <p:spPr bwMode="auto">
          <a:xfrm>
            <a:off x="8214717" y="5358706"/>
            <a:ext cx="490241" cy="513457"/>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0675" name="AutoShape 19"/>
          <p:cNvSpPr>
            <a:spLocks/>
          </p:cNvSpPr>
          <p:nvPr/>
        </p:nvSpPr>
        <p:spPr bwMode="auto">
          <a:xfrm>
            <a:off x="6998494" y="6760667"/>
            <a:ext cx="512564" cy="51435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0676" name="AutoShape 20"/>
          <p:cNvSpPr>
            <a:spLocks/>
          </p:cNvSpPr>
          <p:nvPr/>
        </p:nvSpPr>
        <p:spPr bwMode="auto">
          <a:xfrm rot="-2700000">
            <a:off x="5606356" y="6761559"/>
            <a:ext cx="778669" cy="368797"/>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0677" name="AutoShape 21"/>
          <p:cNvSpPr>
            <a:spLocks/>
          </p:cNvSpPr>
          <p:nvPr/>
        </p:nvSpPr>
        <p:spPr bwMode="auto">
          <a:xfrm rot="-2700000">
            <a:off x="8070950" y="4296967"/>
            <a:ext cx="778669" cy="369689"/>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0678" name="AutoShape 22"/>
          <p:cNvSpPr>
            <a:spLocks/>
          </p:cNvSpPr>
          <p:nvPr/>
        </p:nvSpPr>
        <p:spPr bwMode="auto">
          <a:xfrm rot="-8100000">
            <a:off x="8070504" y="6761113"/>
            <a:ext cx="778669" cy="368797"/>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0679" name="AutoShape 23"/>
          <p:cNvSpPr>
            <a:spLocks/>
          </p:cNvSpPr>
          <p:nvPr/>
        </p:nvSpPr>
        <p:spPr bwMode="auto">
          <a:xfrm rot="-8100000">
            <a:off x="5606803" y="4297412"/>
            <a:ext cx="778669" cy="368796"/>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1125">
                <a:solidFill>
                  <a:schemeClr val="bg1"/>
                </a:solidFill>
              </a:rPr>
              <a:pPr algn="ctr" eaLnBrk="1">
                <a:lnSpc>
                  <a:spcPct val="100000"/>
                </a:lnSpc>
              </a:pPr>
              <a:t>66</a:t>
            </a:fld>
            <a:endParaRPr lang="en-US" sz="1350" dirty="0">
              <a:solidFill>
                <a:schemeClr val="bg1"/>
              </a:solidFill>
            </a:endParaRPr>
          </a:p>
        </p:txBody>
      </p:sp>
      <p:sp>
        <p:nvSpPr>
          <p:cNvPr id="71684" name="AutoShape 4"/>
          <p:cNvSpPr>
            <a:spLocks/>
          </p:cNvSpPr>
          <p:nvPr/>
        </p:nvSpPr>
        <p:spPr bwMode="auto">
          <a:xfrm>
            <a:off x="3724871" y="4553249"/>
            <a:ext cx="2036862" cy="2036861"/>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bg1"/>
              </a:solidFill>
            </a:endParaRPr>
          </a:p>
        </p:txBody>
      </p:sp>
      <p:sp>
        <p:nvSpPr>
          <p:cNvPr id="71685" name="AutoShape 5"/>
          <p:cNvSpPr>
            <a:spLocks/>
          </p:cNvSpPr>
          <p:nvPr/>
        </p:nvSpPr>
        <p:spPr bwMode="auto">
          <a:xfrm>
            <a:off x="5396508" y="4553249"/>
            <a:ext cx="2035969" cy="2036861"/>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bg1"/>
              </a:solidFill>
            </a:endParaRPr>
          </a:p>
        </p:txBody>
      </p:sp>
      <p:sp>
        <p:nvSpPr>
          <p:cNvPr id="71686" name="AutoShape 6"/>
          <p:cNvSpPr>
            <a:spLocks/>
          </p:cNvSpPr>
          <p:nvPr/>
        </p:nvSpPr>
        <p:spPr bwMode="auto">
          <a:xfrm>
            <a:off x="7077970" y="4553249"/>
            <a:ext cx="2036861" cy="2036861"/>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bg1"/>
              </a:solidFill>
            </a:endParaRPr>
          </a:p>
        </p:txBody>
      </p:sp>
      <p:sp>
        <p:nvSpPr>
          <p:cNvPr id="71687" name="AutoShape 7"/>
          <p:cNvSpPr>
            <a:spLocks/>
          </p:cNvSpPr>
          <p:nvPr/>
        </p:nvSpPr>
        <p:spPr bwMode="auto">
          <a:xfrm>
            <a:off x="8791575" y="4553249"/>
            <a:ext cx="2036862" cy="2036861"/>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bg1"/>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4400848" y="3790206"/>
            <a:ext cx="583109" cy="57864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5844778" y="6700837"/>
            <a:ext cx="583109" cy="6143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9530061" y="3830837"/>
            <a:ext cx="583109" cy="5777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8030766" y="6709767"/>
            <a:ext cx="585788" cy="57864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6202859" y="5314950"/>
            <a:ext cx="449163" cy="513458"/>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1693" name="AutoShape 13"/>
          <p:cNvSpPr>
            <a:spLocks/>
          </p:cNvSpPr>
          <p:nvPr/>
        </p:nvSpPr>
        <p:spPr bwMode="auto">
          <a:xfrm>
            <a:off x="4502647" y="5387281"/>
            <a:ext cx="481310" cy="368796"/>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1694" name="AutoShape 14"/>
          <p:cNvSpPr>
            <a:spLocks/>
          </p:cNvSpPr>
          <p:nvPr/>
        </p:nvSpPr>
        <p:spPr bwMode="auto">
          <a:xfrm>
            <a:off x="7851280" y="5314950"/>
            <a:ext cx="490240" cy="513458"/>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1695" name="AutoShape 15"/>
          <p:cNvSpPr>
            <a:spLocks/>
          </p:cNvSpPr>
          <p:nvPr/>
        </p:nvSpPr>
        <p:spPr bwMode="auto">
          <a:xfrm>
            <a:off x="9553278" y="5314950"/>
            <a:ext cx="513457" cy="513458"/>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1696" name="AutoShape 16"/>
          <p:cNvSpPr>
            <a:spLocks/>
          </p:cNvSpPr>
          <p:nvPr/>
        </p:nvSpPr>
        <p:spPr bwMode="auto">
          <a:xfrm>
            <a:off x="1287066" y="362277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287066" y="3212902"/>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Bold" panose="02000000000000000000" pitchFamily="2" charset="0"/>
                <a:ea typeface="Roboto Bold" panose="02000000000000000000" pitchFamily="2" charset="0"/>
                <a:cs typeface="Roboto" charset="0"/>
                <a:sym typeface="Roboto" charset="0"/>
              </a:rPr>
              <a:t>Food Report</a:t>
            </a:r>
            <a:endParaRPr lang="en-US" sz="1350" dirty="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2732783" y="7366993"/>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2732783" y="6956227"/>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Bold" panose="02000000000000000000" pitchFamily="2" charset="0"/>
                <a:ea typeface="Roboto Bold" panose="02000000000000000000" pitchFamily="2" charset="0"/>
                <a:cs typeface="Roboto" charset="0"/>
                <a:sym typeface="Roboto" charset="0"/>
              </a:rPr>
              <a:t>Live Report</a:t>
            </a:r>
            <a:endParaRPr lang="en-US" sz="135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0368558" y="373082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0368558" y="3320059"/>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Bold" panose="02000000000000000000" pitchFamily="2" charset="0"/>
                <a:ea typeface="Roboto Bold" panose="02000000000000000000" pitchFamily="2" charset="0"/>
                <a:cs typeface="Roboto" charset="0"/>
                <a:sym typeface="Roboto" charset="0"/>
              </a:rPr>
              <a:t>Transportation Report</a:t>
            </a:r>
            <a:endParaRPr lang="en-US" sz="135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8919270" y="7366993"/>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8919270" y="6956227"/>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Bold" panose="02000000000000000000" pitchFamily="2" charset="0"/>
                <a:ea typeface="Roboto Bold" panose="02000000000000000000" pitchFamily="2" charset="0"/>
                <a:cs typeface="Roboto" charset="0"/>
                <a:sym typeface="Roboto" charset="0"/>
              </a:rPr>
              <a:t>Human Report</a:t>
            </a:r>
            <a:endParaRPr lang="en-US" sz="135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1125">
                <a:solidFill>
                  <a:schemeClr val="bg1"/>
                </a:solidFill>
              </a:rPr>
              <a:pPr algn="ctr" eaLnBrk="1">
                <a:lnSpc>
                  <a:spcPct val="100000"/>
                </a:lnSpc>
              </a:pPr>
              <a:t>67</a:t>
            </a:fld>
            <a:endParaRPr lang="en-US" sz="1350">
              <a:solidFill>
                <a:schemeClr val="bg1"/>
              </a:solidFill>
            </a:endParaRPr>
          </a:p>
        </p:txBody>
      </p:sp>
      <p:sp>
        <p:nvSpPr>
          <p:cNvPr id="72708" name="AutoShape 4"/>
          <p:cNvSpPr>
            <a:spLocks/>
          </p:cNvSpPr>
          <p:nvPr/>
        </p:nvSpPr>
        <p:spPr bwMode="auto">
          <a:xfrm>
            <a:off x="5227738" y="4714875"/>
            <a:ext cx="1893986" cy="18939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bg1"/>
              </a:solidFill>
            </a:endParaRPr>
          </a:p>
        </p:txBody>
      </p:sp>
      <p:sp>
        <p:nvSpPr>
          <p:cNvPr id="72709" name="AutoShape 5"/>
          <p:cNvSpPr>
            <a:spLocks/>
          </p:cNvSpPr>
          <p:nvPr/>
        </p:nvSpPr>
        <p:spPr bwMode="auto">
          <a:xfrm>
            <a:off x="6335020" y="3617418"/>
            <a:ext cx="1893986" cy="189398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bg1"/>
              </a:solidFill>
            </a:endParaRPr>
          </a:p>
        </p:txBody>
      </p:sp>
      <p:sp>
        <p:nvSpPr>
          <p:cNvPr id="72710" name="AutoShape 6"/>
          <p:cNvSpPr>
            <a:spLocks/>
          </p:cNvSpPr>
          <p:nvPr/>
        </p:nvSpPr>
        <p:spPr bwMode="auto">
          <a:xfrm>
            <a:off x="7431585" y="4714876"/>
            <a:ext cx="1893986" cy="1894880"/>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bg1"/>
              </a:solidFill>
            </a:endParaRPr>
          </a:p>
        </p:txBody>
      </p:sp>
      <p:sp>
        <p:nvSpPr>
          <p:cNvPr id="72711" name="AutoShape 7"/>
          <p:cNvSpPr>
            <a:spLocks/>
          </p:cNvSpPr>
          <p:nvPr/>
        </p:nvSpPr>
        <p:spPr bwMode="auto">
          <a:xfrm>
            <a:off x="6335020" y="5812335"/>
            <a:ext cx="1893986" cy="189398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bg1"/>
              </a:solidFill>
            </a:endParaRPr>
          </a:p>
        </p:txBody>
      </p:sp>
      <p:sp>
        <p:nvSpPr>
          <p:cNvPr id="72712" name="AutoShape 8"/>
          <p:cNvSpPr>
            <a:spLocks/>
          </p:cNvSpPr>
          <p:nvPr/>
        </p:nvSpPr>
        <p:spPr bwMode="auto">
          <a:xfrm>
            <a:off x="8568333" y="3767436"/>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2713" name="AutoShape 9"/>
          <p:cNvSpPr>
            <a:spLocks/>
          </p:cNvSpPr>
          <p:nvPr/>
        </p:nvSpPr>
        <p:spPr bwMode="auto">
          <a:xfrm>
            <a:off x="5377756" y="3767436"/>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72714" name="AutoShape 10"/>
          <p:cNvSpPr>
            <a:spLocks/>
          </p:cNvSpPr>
          <p:nvPr/>
        </p:nvSpPr>
        <p:spPr bwMode="auto">
          <a:xfrm>
            <a:off x="8568333" y="6949083"/>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2715" name="AutoShape 11"/>
          <p:cNvSpPr>
            <a:spLocks/>
          </p:cNvSpPr>
          <p:nvPr/>
        </p:nvSpPr>
        <p:spPr bwMode="auto">
          <a:xfrm>
            <a:off x="5377756" y="6949083"/>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2716" name="AutoShape 12"/>
          <p:cNvSpPr>
            <a:spLocks/>
          </p:cNvSpPr>
          <p:nvPr/>
        </p:nvSpPr>
        <p:spPr bwMode="auto">
          <a:xfrm>
            <a:off x="9711333" y="4036220"/>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9711333" y="3625454"/>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Transportation</a:t>
            </a:r>
            <a:endParaRPr lang="en-US" sz="1350">
              <a:solidFill>
                <a:schemeClr val="bg1"/>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9711333" y="692497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9711333" y="6515101"/>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Living Cost</a:t>
            </a:r>
            <a:endParaRPr lang="en-US" sz="1350">
              <a:solidFill>
                <a:schemeClr val="bg1"/>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1936254" y="4036220"/>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1936255" y="3625454"/>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Human Quality</a:t>
            </a:r>
            <a:endParaRPr lang="en-US" sz="1350">
              <a:solidFill>
                <a:schemeClr val="bg1"/>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1936254" y="692497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1936255" y="6515101"/>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Food Stock</a:t>
            </a:r>
            <a:endParaRPr lang="en-US" sz="1350">
              <a:solidFill>
                <a:schemeClr val="bg1"/>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7026177" y="6502599"/>
            <a:ext cx="450056" cy="513458"/>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2725" name="AutoShape 21"/>
          <p:cNvSpPr>
            <a:spLocks/>
          </p:cNvSpPr>
          <p:nvPr/>
        </p:nvSpPr>
        <p:spPr bwMode="auto">
          <a:xfrm>
            <a:off x="5934076" y="5477471"/>
            <a:ext cx="481310" cy="368797"/>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2726" name="AutoShape 22"/>
          <p:cNvSpPr>
            <a:spLocks/>
          </p:cNvSpPr>
          <p:nvPr/>
        </p:nvSpPr>
        <p:spPr bwMode="auto">
          <a:xfrm>
            <a:off x="7026177" y="4200525"/>
            <a:ext cx="490240" cy="51435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2727" name="AutoShape 23"/>
          <p:cNvSpPr>
            <a:spLocks/>
          </p:cNvSpPr>
          <p:nvPr/>
        </p:nvSpPr>
        <p:spPr bwMode="auto">
          <a:xfrm>
            <a:off x="8121849" y="5332810"/>
            <a:ext cx="513458" cy="513458"/>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3758467732"/>
              </p:ext>
            </p:extLst>
          </p:nvPr>
        </p:nvGraphicFramePr>
        <p:xfrm>
          <a:off x="5618857" y="3854053"/>
          <a:ext cx="3328988" cy="3328988"/>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1125">
                <a:solidFill>
                  <a:schemeClr val="bg1"/>
                </a:solidFill>
              </a:rPr>
              <a:pPr algn="ctr" eaLnBrk="1">
                <a:lnSpc>
                  <a:spcPct val="100000"/>
                </a:lnSpc>
              </a:pPr>
              <a:t>68</a:t>
            </a:fld>
            <a:endParaRPr lang="en-US" sz="1350">
              <a:solidFill>
                <a:schemeClr val="bg1"/>
              </a:solidFill>
            </a:endParaRPr>
          </a:p>
        </p:txBody>
      </p:sp>
      <p:sp>
        <p:nvSpPr>
          <p:cNvPr id="73733" name="AutoShape 5"/>
          <p:cNvSpPr>
            <a:spLocks/>
          </p:cNvSpPr>
          <p:nvPr/>
        </p:nvSpPr>
        <p:spPr bwMode="auto">
          <a:xfrm>
            <a:off x="8888016" y="3482579"/>
            <a:ext cx="919758" cy="919758"/>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3734" name="AutoShape 6"/>
          <p:cNvSpPr>
            <a:spLocks/>
          </p:cNvSpPr>
          <p:nvPr/>
        </p:nvSpPr>
        <p:spPr bwMode="auto">
          <a:xfrm>
            <a:off x="9081791" y="3760292"/>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37%</a:t>
            </a:r>
            <a:endParaRPr lang="en-US" sz="1350"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4715173" y="3474542"/>
            <a:ext cx="920651" cy="919758"/>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3736" name="AutoShape 8"/>
          <p:cNvSpPr>
            <a:spLocks/>
          </p:cNvSpPr>
          <p:nvPr/>
        </p:nvSpPr>
        <p:spPr bwMode="auto">
          <a:xfrm>
            <a:off x="4904483" y="3753148"/>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32%</a:t>
            </a:r>
            <a:endParaRPr lang="en-US" sz="1350"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4715173" y="6537425"/>
            <a:ext cx="920651" cy="919758"/>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73738" name="AutoShape 10"/>
          <p:cNvSpPr>
            <a:spLocks/>
          </p:cNvSpPr>
          <p:nvPr/>
        </p:nvSpPr>
        <p:spPr bwMode="auto">
          <a:xfrm>
            <a:off x="4904483" y="6807994"/>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48%</a:t>
            </a:r>
            <a:endParaRPr lang="en-US" sz="1350">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0279262" y="3731716"/>
            <a:ext cx="276641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0279262" y="3360242"/>
            <a:ext cx="276641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Music</a:t>
            </a:r>
            <a:endParaRPr lang="en-US" sz="1350">
              <a:solidFill>
                <a:schemeClr val="bg1"/>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0279262" y="7063383"/>
            <a:ext cx="276641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0279262" y="6691909"/>
            <a:ext cx="276641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Video and Multimedia</a:t>
            </a:r>
            <a:endParaRPr lang="en-US" sz="1350">
              <a:solidFill>
                <a:schemeClr val="bg1"/>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508523" y="3731716"/>
            <a:ext cx="276731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508523" y="3360242"/>
            <a:ext cx="276731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Chat and Social</a:t>
            </a:r>
            <a:endParaRPr lang="en-US" sz="1350">
              <a:solidFill>
                <a:schemeClr val="bg1"/>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508523" y="7063383"/>
            <a:ext cx="276731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508523" y="6691909"/>
            <a:ext cx="276731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Branding Design</a:t>
            </a:r>
            <a:endParaRPr lang="en-US" sz="1350">
              <a:solidFill>
                <a:schemeClr val="bg1"/>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6259116" y="4517530"/>
            <a:ext cx="2034183" cy="2034183"/>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73748" name="AutoShape 20"/>
          <p:cNvSpPr>
            <a:spLocks/>
          </p:cNvSpPr>
          <p:nvPr/>
        </p:nvSpPr>
        <p:spPr bwMode="auto">
          <a:xfrm rot="2700000">
            <a:off x="8304908" y="4231779"/>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3749" name="AutoShape 21"/>
          <p:cNvSpPr>
            <a:spLocks/>
          </p:cNvSpPr>
          <p:nvPr/>
        </p:nvSpPr>
        <p:spPr bwMode="auto">
          <a:xfrm rot="-7585944">
            <a:off x="5726014" y="6417767"/>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73750" name="AutoShape 22"/>
          <p:cNvSpPr>
            <a:spLocks/>
          </p:cNvSpPr>
          <p:nvPr/>
        </p:nvSpPr>
        <p:spPr bwMode="auto">
          <a:xfrm rot="-2745181">
            <a:off x="5851922" y="4230886"/>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3751" name="AutoShape 23"/>
          <p:cNvSpPr>
            <a:spLocks/>
          </p:cNvSpPr>
          <p:nvPr/>
        </p:nvSpPr>
        <p:spPr bwMode="auto">
          <a:xfrm rot="7383037" flipH="1">
            <a:off x="8454927" y="6417767"/>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3752" name="AutoShape 24"/>
          <p:cNvSpPr>
            <a:spLocks/>
          </p:cNvSpPr>
          <p:nvPr/>
        </p:nvSpPr>
        <p:spPr bwMode="auto">
          <a:xfrm>
            <a:off x="8888016" y="6537425"/>
            <a:ext cx="919758" cy="919758"/>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3753" name="AutoShape 25"/>
          <p:cNvSpPr>
            <a:spLocks/>
          </p:cNvSpPr>
          <p:nvPr/>
        </p:nvSpPr>
        <p:spPr bwMode="auto">
          <a:xfrm>
            <a:off x="9076433" y="6807994"/>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6449318" y="5336382"/>
            <a:ext cx="1668959"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Tittle Here</a:t>
            </a:r>
            <a:endParaRPr lang="en-US" sz="1350" dirty="0">
              <a:solidFill>
                <a:schemeClr val="bg1"/>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6044357" y="6123788"/>
            <a:ext cx="322362" cy="368796"/>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73756" name="AutoShape 28"/>
          <p:cNvSpPr>
            <a:spLocks/>
          </p:cNvSpPr>
          <p:nvPr/>
        </p:nvSpPr>
        <p:spPr bwMode="auto">
          <a:xfrm>
            <a:off x="6131422" y="4470202"/>
            <a:ext cx="344686" cy="264319"/>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73757" name="AutoShape 29"/>
          <p:cNvSpPr>
            <a:spLocks/>
          </p:cNvSpPr>
          <p:nvPr/>
        </p:nvSpPr>
        <p:spPr bwMode="auto">
          <a:xfrm>
            <a:off x="8118277" y="4418409"/>
            <a:ext cx="350937" cy="367904"/>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73758" name="AutoShape 30"/>
          <p:cNvSpPr>
            <a:spLocks/>
          </p:cNvSpPr>
          <p:nvPr/>
        </p:nvSpPr>
        <p:spPr bwMode="auto">
          <a:xfrm>
            <a:off x="8073628" y="6183808"/>
            <a:ext cx="367904" cy="367904"/>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1125">
                <a:solidFill>
                  <a:schemeClr val="bg1"/>
                </a:solidFill>
              </a:rPr>
              <a:pPr algn="ctr" eaLnBrk="1">
                <a:lnSpc>
                  <a:spcPct val="100000"/>
                </a:lnSpc>
              </a:pPr>
              <a:t>69</a:t>
            </a:fld>
            <a:endParaRPr lang="en-US" sz="1350">
              <a:solidFill>
                <a:schemeClr val="bg1"/>
              </a:solidFill>
            </a:endParaRPr>
          </a:p>
        </p:txBody>
      </p:sp>
      <p:sp>
        <p:nvSpPr>
          <p:cNvPr id="74756" name="AutoShape 4"/>
          <p:cNvSpPr>
            <a:spLocks/>
          </p:cNvSpPr>
          <p:nvPr/>
        </p:nvSpPr>
        <p:spPr bwMode="auto">
          <a:xfrm>
            <a:off x="5927824" y="6087369"/>
            <a:ext cx="2757488" cy="1924348"/>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4757" name="AutoShape 5"/>
          <p:cNvSpPr>
            <a:spLocks/>
          </p:cNvSpPr>
          <p:nvPr/>
        </p:nvSpPr>
        <p:spPr bwMode="auto">
          <a:xfrm>
            <a:off x="5314355" y="4657726"/>
            <a:ext cx="1902917" cy="271641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74758" name="AutoShape 6"/>
          <p:cNvSpPr>
            <a:spLocks/>
          </p:cNvSpPr>
          <p:nvPr/>
        </p:nvSpPr>
        <p:spPr bwMode="auto">
          <a:xfrm rot="10800000" flipH="1">
            <a:off x="5927824" y="4032648"/>
            <a:ext cx="2757488" cy="1924348"/>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4759" name="AutoShape 7"/>
          <p:cNvSpPr>
            <a:spLocks/>
          </p:cNvSpPr>
          <p:nvPr/>
        </p:nvSpPr>
        <p:spPr bwMode="auto">
          <a:xfrm flipH="1">
            <a:off x="7336036" y="4657726"/>
            <a:ext cx="1902917" cy="271641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4760" name="AutoShape 8"/>
          <p:cNvSpPr>
            <a:spLocks/>
          </p:cNvSpPr>
          <p:nvPr/>
        </p:nvSpPr>
        <p:spPr bwMode="auto">
          <a:xfrm>
            <a:off x="5970687" y="6078439"/>
            <a:ext cx="1326952" cy="1365349"/>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bg1"/>
              </a:solidFill>
            </a:endParaRPr>
          </a:p>
        </p:txBody>
      </p:sp>
      <p:sp>
        <p:nvSpPr>
          <p:cNvPr id="74761" name="AutoShape 9"/>
          <p:cNvSpPr>
            <a:spLocks/>
          </p:cNvSpPr>
          <p:nvPr/>
        </p:nvSpPr>
        <p:spPr bwMode="auto">
          <a:xfrm flipH="1">
            <a:off x="7297639" y="6087369"/>
            <a:ext cx="1326059" cy="1366242"/>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4">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74762" name="AutoShape 10"/>
          <p:cNvSpPr>
            <a:spLocks/>
          </p:cNvSpPr>
          <p:nvPr/>
        </p:nvSpPr>
        <p:spPr bwMode="auto">
          <a:xfrm rot="10800000" flipH="1">
            <a:off x="5970687" y="4611291"/>
            <a:ext cx="1326952" cy="1365350"/>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74763" name="AutoShape 11"/>
          <p:cNvSpPr>
            <a:spLocks/>
          </p:cNvSpPr>
          <p:nvPr/>
        </p:nvSpPr>
        <p:spPr bwMode="auto">
          <a:xfrm rot="10800000">
            <a:off x="7297639" y="4620221"/>
            <a:ext cx="1326059" cy="1366242"/>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bg1"/>
              </a:solidFill>
            </a:endParaRPr>
          </a:p>
        </p:txBody>
      </p:sp>
      <p:sp>
        <p:nvSpPr>
          <p:cNvPr id="74764" name="AutoShape 12"/>
          <p:cNvSpPr>
            <a:spLocks/>
          </p:cNvSpPr>
          <p:nvPr/>
        </p:nvSpPr>
        <p:spPr bwMode="auto">
          <a:xfrm>
            <a:off x="7336037" y="4680943"/>
            <a:ext cx="1355527" cy="1335881"/>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bg1"/>
              </a:solidFill>
            </a:endParaRPr>
          </a:p>
        </p:txBody>
      </p:sp>
      <p:sp>
        <p:nvSpPr>
          <p:cNvPr id="74765" name="AutoShape 13"/>
          <p:cNvSpPr>
            <a:spLocks/>
          </p:cNvSpPr>
          <p:nvPr/>
        </p:nvSpPr>
        <p:spPr bwMode="auto">
          <a:xfrm rot="10800000" flipH="1">
            <a:off x="7336037" y="6016824"/>
            <a:ext cx="1355527" cy="1334989"/>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74766" name="AutoShape 14"/>
          <p:cNvSpPr>
            <a:spLocks/>
          </p:cNvSpPr>
          <p:nvPr/>
        </p:nvSpPr>
        <p:spPr bwMode="auto">
          <a:xfrm flipH="1">
            <a:off x="5871568" y="4667548"/>
            <a:ext cx="1355527" cy="1334988"/>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bg1"/>
              </a:solidFill>
            </a:endParaRPr>
          </a:p>
        </p:txBody>
      </p:sp>
      <p:sp>
        <p:nvSpPr>
          <p:cNvPr id="74767" name="AutoShape 15"/>
          <p:cNvSpPr>
            <a:spLocks/>
          </p:cNvSpPr>
          <p:nvPr/>
        </p:nvSpPr>
        <p:spPr bwMode="auto">
          <a:xfrm rot="10800000">
            <a:off x="5871568" y="6002536"/>
            <a:ext cx="1355527" cy="1335881"/>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bg1"/>
              </a:solidFill>
            </a:endParaRPr>
          </a:p>
        </p:txBody>
      </p:sp>
      <p:sp>
        <p:nvSpPr>
          <p:cNvPr id="74768" name="AutoShape 16"/>
          <p:cNvSpPr>
            <a:spLocks/>
          </p:cNvSpPr>
          <p:nvPr/>
        </p:nvSpPr>
        <p:spPr bwMode="auto">
          <a:xfrm>
            <a:off x="5883176" y="5710536"/>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S</a:t>
            </a:r>
            <a:endParaRPr lang="en-US" sz="1350">
              <a:solidFill>
                <a:schemeClr val="tx2"/>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7066360" y="4515744"/>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tx2"/>
                </a:solidFill>
                <a:latin typeface="Roboto" charset="0"/>
                <a:ea typeface="ＭＳ Ｐゴシック" charset="0"/>
                <a:cs typeface="Roboto" charset="0"/>
                <a:sym typeface="Roboto" charset="0"/>
              </a:rPr>
              <a:t>W</a:t>
            </a:r>
            <a:endParaRPr lang="en-US" sz="1350" dirty="0">
              <a:solidFill>
                <a:schemeClr val="tx2"/>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8441532" y="5747148"/>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O</a:t>
            </a:r>
            <a:endParaRPr lang="en-US" sz="1350">
              <a:solidFill>
                <a:schemeClr val="tx2"/>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7159229" y="6953548"/>
            <a:ext cx="420589"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T</a:t>
            </a:r>
            <a:endParaRPr lang="en-US" sz="1350">
              <a:solidFill>
                <a:schemeClr val="tx2"/>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9905107" y="4316612"/>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9905107" y="399782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Strenghts</a:t>
            </a:r>
            <a:endParaRPr lang="en-US" sz="1350">
              <a:solidFill>
                <a:schemeClr val="bg1"/>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9905107" y="5359599"/>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9905107" y="5040810"/>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Weakness</a:t>
            </a:r>
            <a:endParaRPr lang="en-US" sz="1350">
              <a:solidFill>
                <a:schemeClr val="bg1"/>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9905107" y="6402587"/>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9905107" y="6083797"/>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Opportunity</a:t>
            </a:r>
            <a:endParaRPr lang="en-US" sz="1350">
              <a:solidFill>
                <a:schemeClr val="bg1"/>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9905107" y="7452718"/>
            <a:ext cx="3482579"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9905107" y="713303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Thread</a:t>
            </a:r>
            <a:endParaRPr lang="en-US" sz="1350">
              <a:solidFill>
                <a:schemeClr val="bg1"/>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243311" y="4971158"/>
            <a:ext cx="3672780" cy="22565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243311" y="4169272"/>
            <a:ext cx="2260997"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Title Name</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4991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1269" name="AutoShape 5"/>
          <p:cNvSpPr>
            <a:spLocks/>
          </p:cNvSpPr>
          <p:nvPr/>
        </p:nvSpPr>
        <p:spPr bwMode="auto">
          <a:xfrm>
            <a:off x="9563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11272" name="AutoShape 8"/>
          <p:cNvSpPr>
            <a:spLocks/>
          </p:cNvSpPr>
          <p:nvPr/>
        </p:nvSpPr>
        <p:spPr bwMode="auto">
          <a:xfrm>
            <a:off x="419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34" name="AutoShape 4"/>
          <p:cNvSpPr>
            <a:spLocks/>
          </p:cNvSpPr>
          <p:nvPr/>
        </p:nvSpPr>
        <p:spPr bwMode="auto">
          <a:xfrm>
            <a:off x="4991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solidFill>
                <a:schemeClr val="bg1"/>
              </a:solidFill>
            </a:endParaRPr>
          </a:p>
        </p:txBody>
      </p:sp>
      <p:sp>
        <p:nvSpPr>
          <p:cNvPr id="35" name="AutoShape 5"/>
          <p:cNvSpPr>
            <a:spLocks/>
          </p:cNvSpPr>
          <p:nvPr/>
        </p:nvSpPr>
        <p:spPr bwMode="auto">
          <a:xfrm>
            <a:off x="9563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solidFill>
                <a:schemeClr val="bg1"/>
              </a:solidFill>
            </a:endParaRPr>
          </a:p>
        </p:txBody>
      </p:sp>
      <p:sp>
        <p:nvSpPr>
          <p:cNvPr id="36" name="AutoShape 8"/>
          <p:cNvSpPr>
            <a:spLocks/>
          </p:cNvSpPr>
          <p:nvPr/>
        </p:nvSpPr>
        <p:spPr bwMode="auto">
          <a:xfrm>
            <a:off x="419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solidFill>
                <a:schemeClr val="bg1"/>
              </a:solidFill>
            </a:endParaRPr>
          </a:p>
        </p:txBody>
      </p:sp>
      <p:sp>
        <p:nvSpPr>
          <p:cNvPr id="112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1125">
                <a:solidFill>
                  <a:schemeClr val="bg1"/>
                </a:solidFill>
              </a:rPr>
              <a:pPr algn="ctr" eaLnBrk="1">
                <a:lnSpc>
                  <a:spcPct val="100000"/>
                </a:lnSpc>
              </a:pPr>
              <a:t>7</a:t>
            </a:fld>
            <a:endParaRPr lang="en-US" sz="1350">
              <a:solidFill>
                <a:schemeClr val="bg1"/>
              </a:solidFill>
            </a:endParaRPr>
          </a:p>
        </p:txBody>
      </p:sp>
      <p:sp>
        <p:nvSpPr>
          <p:cNvPr id="11274" name="AutoShape 10"/>
          <p:cNvSpPr>
            <a:spLocks/>
          </p:cNvSpPr>
          <p:nvPr/>
        </p:nvSpPr>
        <p:spPr bwMode="auto">
          <a:xfrm>
            <a:off x="1181695" y="6668692"/>
            <a:ext cx="12189917"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bg1"/>
                </a:solidFill>
                <a:latin typeface="Roboto Light" panose="02000000000000000000" pitchFamily="2" charset="0"/>
              </a:rPr>
              <a:t>Lorem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ipsum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don't look even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by injected </a:t>
            </a:r>
            <a:r>
              <a:rPr lang="en-US" sz="1350" dirty="0" err="1">
                <a:solidFill>
                  <a:schemeClr val="bg1"/>
                </a:solidFill>
                <a:latin typeface="Roboto Light" panose="02000000000000000000" pitchFamily="2" charset="0"/>
              </a:rPr>
              <a:t>humour</a:t>
            </a:r>
            <a:r>
              <a:rPr lang="en-US" sz="1350" dirty="0">
                <a:solidFill>
                  <a:schemeClr val="bg1"/>
                </a:solidFill>
                <a:latin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don't look even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rPr>
              <a:t>htly</a:t>
            </a:r>
            <a:r>
              <a:rPr lang="en-US" sz="1350" dirty="0">
                <a:solidFill>
                  <a:schemeClr val="bg1"/>
                </a:solidFill>
                <a:latin typeface="Roboto Light" panose="02000000000000000000" pitchFamily="2" charset="0"/>
              </a:rPr>
              <a:t>. or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words which </a:t>
            </a:r>
            <a:r>
              <a:rPr lang="en-US" sz="1350" dirty="0" err="1">
                <a:solidFill>
                  <a:schemeClr val="bg1"/>
                </a:solidFill>
                <a:latin typeface="Roboto Light" panose="02000000000000000000" pitchFamily="2" charset="0"/>
              </a:rPr>
              <a:t>which</a:t>
            </a:r>
            <a:r>
              <a:rPr lang="en-US" sz="1350" dirty="0">
                <a:solidFill>
                  <a:schemeClr val="bg1"/>
                </a:solidFill>
                <a:latin typeface="Roboto Light" panose="02000000000000000000" pitchFamily="2" charset="0"/>
              </a:rPr>
              <a:t> don't look even.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a:t>
            </a:r>
            <a:r>
              <a:rPr lang="en-US" sz="1350" dirty="0" err="1">
                <a:solidFill>
                  <a:schemeClr val="bg1"/>
                </a:solidFill>
                <a:latin typeface="Roboto Light" panose="02000000000000000000" pitchFamily="2" charset="0"/>
              </a:rPr>
              <a:t>Lorem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ipsum</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randomised</a:t>
            </a:r>
            <a:r>
              <a:rPr lang="en-US" sz="1350" dirty="0">
                <a:solidFill>
                  <a:schemeClr val="bg1"/>
                </a:solidFill>
                <a:latin typeface="Roboto Light" panose="02000000000000000000" pitchFamily="2" charset="0"/>
              </a:rPr>
              <a:t>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by injected </a:t>
            </a:r>
            <a:r>
              <a:rPr lang="en-US" sz="1350" dirty="0" err="1">
                <a:solidFill>
                  <a:schemeClr val="bg1"/>
                </a:solidFill>
                <a:latin typeface="Roboto Light" panose="02000000000000000000" pitchFamily="2" charset="0"/>
              </a:rPr>
              <a:t>humour</a:t>
            </a:r>
            <a:r>
              <a:rPr lang="en-US" sz="1350" dirty="0">
                <a:solidFill>
                  <a:schemeClr val="bg1"/>
                </a:solidFill>
                <a:latin typeface="Roboto Light" panose="02000000000000000000" pitchFamily="2" charset="0"/>
              </a:rPr>
              <a:t>. slightly </a:t>
            </a:r>
            <a:r>
              <a:rPr lang="en-US" sz="1350" dirty="0" err="1">
                <a:solidFill>
                  <a:schemeClr val="bg1"/>
                </a:solidFill>
                <a:latin typeface="Roboto Light" panose="02000000000000000000" pitchFamily="2" charset="0"/>
              </a:rPr>
              <a:t>beration</a:t>
            </a:r>
            <a:r>
              <a:rPr lang="en-US" sz="1350" dirty="0">
                <a:solidFill>
                  <a:schemeClr val="bg1"/>
                </a:solidFill>
                <a:latin typeface="Roboto Light" panose="02000000000000000000" pitchFamily="2" charset="0"/>
              </a:rPr>
              <a:t> in some form, by injected </a:t>
            </a:r>
            <a:r>
              <a:rPr lang="en-US" sz="1350" dirty="0" err="1">
                <a:solidFill>
                  <a:schemeClr val="bg1"/>
                </a:solidFill>
                <a:latin typeface="Roboto Light" panose="02000000000000000000" pitchFamily="2" charset="0"/>
              </a:rPr>
              <a:t>humour</a:t>
            </a:r>
            <a:r>
              <a:rPr lang="en-US" sz="1350" dirty="0">
                <a:solidFill>
                  <a:schemeClr val="bg1"/>
                </a:solidFill>
                <a:latin typeface="Roboto Light" panose="02000000000000000000" pitchFamily="2" charset="0"/>
              </a:rPr>
              <a:t>. </a:t>
            </a:r>
            <a:r>
              <a:rPr lang="en-US" sz="1350" dirty="0" err="1">
                <a:solidFill>
                  <a:schemeClr val="bg1"/>
                </a:solidFill>
                <a:latin typeface="Roboto Light" panose="02000000000000000000" pitchFamily="2" charset="0"/>
              </a:rPr>
              <a:t>nevepursue</a:t>
            </a:r>
            <a:r>
              <a:rPr lang="en-US" sz="1350" dirty="0">
                <a:solidFill>
                  <a:schemeClr val="bg1"/>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1125">
                <a:solidFill>
                  <a:schemeClr val="bg1"/>
                </a:solidFill>
              </a:rPr>
              <a:pPr algn="ctr" eaLnBrk="1">
                <a:lnSpc>
                  <a:spcPct val="100000"/>
                </a:lnSpc>
              </a:pPr>
              <a:t>70</a:t>
            </a:fld>
            <a:endParaRPr lang="en-US" sz="1350">
              <a:solidFill>
                <a:schemeClr val="bg1"/>
              </a:solidFill>
            </a:endParaRPr>
          </a:p>
        </p:txBody>
      </p:sp>
      <p:sp>
        <p:nvSpPr>
          <p:cNvPr id="75780" name="AutoShape 4"/>
          <p:cNvSpPr>
            <a:spLocks/>
          </p:cNvSpPr>
          <p:nvPr/>
        </p:nvSpPr>
        <p:spPr bwMode="auto">
          <a:xfrm>
            <a:off x="9300568" y="4083547"/>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9289852" y="6607076"/>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7414617" y="4006751"/>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5783" name="AutoShape 7"/>
          <p:cNvSpPr>
            <a:spLocks/>
          </p:cNvSpPr>
          <p:nvPr/>
        </p:nvSpPr>
        <p:spPr bwMode="auto">
          <a:xfrm>
            <a:off x="5817097" y="4006751"/>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75784" name="AutoShape 8"/>
          <p:cNvSpPr>
            <a:spLocks/>
          </p:cNvSpPr>
          <p:nvPr/>
        </p:nvSpPr>
        <p:spPr bwMode="auto">
          <a:xfrm>
            <a:off x="7436048" y="5840016"/>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5785" name="AutoShape 9"/>
          <p:cNvSpPr>
            <a:spLocks/>
          </p:cNvSpPr>
          <p:nvPr/>
        </p:nvSpPr>
        <p:spPr bwMode="auto">
          <a:xfrm>
            <a:off x="5817097" y="5840016"/>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5786" name="AutoShape 10"/>
          <p:cNvSpPr>
            <a:spLocks/>
          </p:cNvSpPr>
          <p:nvPr/>
        </p:nvSpPr>
        <p:spPr bwMode="auto">
          <a:xfrm rot="10800000">
            <a:off x="1403152" y="7264301"/>
            <a:ext cx="4647903" cy="525066"/>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75787" name="AutoShape 11"/>
          <p:cNvSpPr>
            <a:spLocks/>
          </p:cNvSpPr>
          <p:nvPr/>
        </p:nvSpPr>
        <p:spPr bwMode="auto">
          <a:xfrm rot="-10794500">
            <a:off x="1350466" y="3618309"/>
            <a:ext cx="4646117" cy="575966"/>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75788" name="AutoShape 12"/>
          <p:cNvSpPr>
            <a:spLocks/>
          </p:cNvSpPr>
          <p:nvPr/>
        </p:nvSpPr>
        <p:spPr bwMode="auto">
          <a:xfrm>
            <a:off x="1351360" y="4083547"/>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403152" y="6607076"/>
            <a:ext cx="3853160"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8499575" y="7264301"/>
            <a:ext cx="4653260" cy="525066"/>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75791" name="AutoShape 15"/>
          <p:cNvSpPr>
            <a:spLocks/>
          </p:cNvSpPr>
          <p:nvPr/>
        </p:nvSpPr>
        <p:spPr bwMode="auto">
          <a:xfrm rot="10805500" flipH="1">
            <a:off x="8553153" y="3631705"/>
            <a:ext cx="4649688" cy="550961"/>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75792" name="AutoShape 16"/>
          <p:cNvSpPr>
            <a:spLocks/>
          </p:cNvSpPr>
          <p:nvPr/>
        </p:nvSpPr>
        <p:spPr bwMode="auto">
          <a:xfrm>
            <a:off x="6346627" y="4473774"/>
            <a:ext cx="292894"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dirty="0">
                <a:solidFill>
                  <a:schemeClr val="tx2"/>
                </a:solidFill>
                <a:latin typeface="Roboto" charset="0"/>
                <a:ea typeface="ＭＳ Ｐゴシック" charset="0"/>
                <a:cs typeface="Roboto" charset="0"/>
                <a:sym typeface="Roboto" charset="0"/>
              </a:rPr>
              <a:t>S</a:t>
            </a:r>
            <a:endParaRPr lang="en-US" sz="1350" dirty="0">
              <a:solidFill>
                <a:schemeClr val="tx2"/>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7878068" y="4473774"/>
            <a:ext cx="406301"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dirty="0">
                <a:solidFill>
                  <a:schemeClr val="tx2"/>
                </a:solidFill>
                <a:latin typeface="Roboto" charset="0"/>
                <a:ea typeface="ＭＳ Ｐゴシック" charset="0"/>
                <a:cs typeface="Roboto" charset="0"/>
                <a:sym typeface="Roboto" charset="0"/>
              </a:rPr>
              <a:t>W</a:t>
            </a:r>
            <a:endParaRPr lang="en-US" sz="1350" dirty="0">
              <a:solidFill>
                <a:schemeClr val="tx2"/>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6346627" y="6310611"/>
            <a:ext cx="264319"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a:solidFill>
                  <a:schemeClr val="tx2"/>
                </a:solidFill>
                <a:latin typeface="Roboto" charset="0"/>
                <a:ea typeface="ＭＳ Ｐゴシック" charset="0"/>
                <a:cs typeface="Roboto" charset="0"/>
                <a:sym typeface="Roboto" charset="0"/>
              </a:rPr>
              <a:t>T</a:t>
            </a:r>
            <a:endParaRPr lang="en-US" sz="1350">
              <a:solidFill>
                <a:schemeClr val="tx2"/>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7950398" y="6310611"/>
            <a:ext cx="314325"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a:solidFill>
                  <a:schemeClr val="tx2"/>
                </a:solidFill>
                <a:latin typeface="Roboto" charset="0"/>
                <a:ea typeface="ＭＳ Ｐゴシック" charset="0"/>
                <a:cs typeface="Roboto" charset="0"/>
                <a:sym typeface="Roboto" charset="0"/>
              </a:rPr>
              <a:t>O</a:t>
            </a:r>
            <a:endParaRPr lang="en-US" sz="1350">
              <a:solidFill>
                <a:schemeClr val="tx2"/>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351360" y="3734395"/>
            <a:ext cx="19136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STRENGHT</a:t>
            </a:r>
            <a:endParaRPr lang="en-US" sz="1350" dirty="0">
              <a:solidFill>
                <a:schemeClr val="bg1"/>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403152" y="6251674"/>
            <a:ext cx="19136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TREAT</a:t>
            </a:r>
            <a:endParaRPr lang="en-US" sz="1350">
              <a:solidFill>
                <a:schemeClr val="bg1"/>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1228487" y="3734395"/>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WEAKNESS</a:t>
            </a:r>
            <a:endParaRPr lang="en-US" sz="1350">
              <a:solidFill>
                <a:schemeClr val="bg1"/>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1228487" y="6251674"/>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OPPORTUNITY</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1125">
                <a:solidFill>
                  <a:schemeClr val="bg1"/>
                </a:solidFill>
              </a:rPr>
              <a:pPr algn="ctr" eaLnBrk="1">
                <a:lnSpc>
                  <a:spcPct val="100000"/>
                </a:lnSpc>
              </a:pPr>
              <a:t>71</a:t>
            </a:fld>
            <a:endParaRPr lang="en-US" sz="1350">
              <a:solidFill>
                <a:schemeClr val="bg1"/>
              </a:solidFill>
            </a:endParaRPr>
          </a:p>
        </p:txBody>
      </p:sp>
      <p:sp>
        <p:nvSpPr>
          <p:cNvPr id="76804" name="AutoShape 4"/>
          <p:cNvSpPr>
            <a:spLocks/>
          </p:cNvSpPr>
          <p:nvPr/>
        </p:nvSpPr>
        <p:spPr bwMode="auto">
          <a:xfrm rot="10805500" flipH="1">
            <a:off x="4208860" y="4263033"/>
            <a:ext cx="7764364" cy="602754"/>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76805" name="AutoShape 5"/>
          <p:cNvSpPr>
            <a:spLocks/>
          </p:cNvSpPr>
          <p:nvPr/>
        </p:nvSpPr>
        <p:spPr bwMode="auto">
          <a:xfrm>
            <a:off x="6092131" y="5252443"/>
            <a:ext cx="5915918"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consectetuer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nonummy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tincidunt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aliquam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volutpat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wisi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enim</a:t>
            </a:r>
            <a:r>
              <a:rPr lang="en-US" sz="1350" dirty="0">
                <a:solidFill>
                  <a:schemeClr val="bg1"/>
                </a:solidFill>
                <a:latin typeface="Roboto Light" panose="02000000000000000000" pitchFamily="2" charset="0"/>
                <a:ea typeface="Roboto Light" panose="02000000000000000000" pitchFamily="2" charset="0"/>
              </a:rPr>
              <a:t> ad minim </a:t>
            </a:r>
            <a:r>
              <a:rPr lang="en-US" sz="1350" dirty="0" err="1">
                <a:solidFill>
                  <a:schemeClr val="bg1"/>
                </a:solidFill>
                <a:latin typeface="Roboto Light" panose="02000000000000000000" pitchFamily="2" charset="0"/>
                <a:ea typeface="Roboto Light" panose="02000000000000000000" pitchFamily="2" charset="0"/>
              </a:rPr>
              <a:t>ven</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consectetuer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nonummy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tincidunt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aliquam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volutpat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wisi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enim</a:t>
            </a:r>
            <a:r>
              <a:rPr lang="en-US" sz="1350" dirty="0">
                <a:solidFill>
                  <a:schemeClr val="bg1"/>
                </a:solidFill>
                <a:latin typeface="Roboto Light" panose="02000000000000000000" pitchFamily="2" charset="0"/>
                <a:ea typeface="Roboto Light" panose="02000000000000000000" pitchFamily="2" charset="0"/>
              </a:rPr>
              <a:t> ad minim </a:t>
            </a:r>
            <a:r>
              <a:rPr lang="en-US" sz="1350" dirty="0" err="1">
                <a:solidFill>
                  <a:schemeClr val="bg1"/>
                </a:solidFill>
                <a:latin typeface="Roboto Light" panose="02000000000000000000" pitchFamily="2" charset="0"/>
                <a:ea typeface="Roboto Light" panose="02000000000000000000" pitchFamily="2" charset="0"/>
              </a:rPr>
              <a:t>ven</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2729211" y="4272856"/>
            <a:ext cx="2378869" cy="2745879"/>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76807" name="AutoShape 7"/>
          <p:cNvSpPr>
            <a:spLocks/>
          </p:cNvSpPr>
          <p:nvPr/>
        </p:nvSpPr>
        <p:spPr bwMode="auto">
          <a:xfrm>
            <a:off x="3657005" y="5095266"/>
            <a:ext cx="523280" cy="10608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6750" b="1" dirty="0">
                <a:solidFill>
                  <a:schemeClr val="tx2"/>
                </a:solidFill>
                <a:latin typeface="Roboto" charset="0"/>
                <a:ea typeface="ＭＳ Ｐゴシック" charset="0"/>
                <a:cs typeface="Roboto" charset="0"/>
                <a:sym typeface="Roboto" charset="0"/>
              </a:rPr>
              <a:t>S</a:t>
            </a:r>
            <a:endParaRPr lang="en-US" sz="1350" dirty="0">
              <a:solidFill>
                <a:schemeClr val="tx2"/>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6092131" y="4790779"/>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STRENGHT</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1125">
                <a:solidFill>
                  <a:schemeClr val="bg1"/>
                </a:solidFill>
              </a:rPr>
              <a:pPr algn="ctr" eaLnBrk="1">
                <a:lnSpc>
                  <a:spcPct val="100000"/>
                </a:lnSpc>
              </a:pPr>
              <a:t>72</a:t>
            </a:fld>
            <a:endParaRPr lang="en-US" sz="1350">
              <a:solidFill>
                <a:schemeClr val="bg1"/>
              </a:solidFill>
            </a:endParaRPr>
          </a:p>
        </p:txBody>
      </p:sp>
      <p:sp>
        <p:nvSpPr>
          <p:cNvPr id="77828" name="AutoShape 4"/>
          <p:cNvSpPr>
            <a:spLocks/>
          </p:cNvSpPr>
          <p:nvPr/>
        </p:nvSpPr>
        <p:spPr bwMode="auto">
          <a:xfrm>
            <a:off x="2558654" y="5243513"/>
            <a:ext cx="5915025"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consectetuer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nonummy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tincidunt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aliquam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volutpat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wisi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enim</a:t>
            </a:r>
            <a:r>
              <a:rPr lang="en-US" sz="1350" dirty="0">
                <a:solidFill>
                  <a:schemeClr val="bg1"/>
                </a:solidFill>
                <a:latin typeface="Roboto Light" panose="02000000000000000000" pitchFamily="2" charset="0"/>
                <a:ea typeface="Roboto Light" panose="02000000000000000000" pitchFamily="2" charset="0"/>
              </a:rPr>
              <a:t> ad minim </a:t>
            </a:r>
            <a:r>
              <a:rPr lang="en-US" sz="1350" dirty="0" err="1">
                <a:solidFill>
                  <a:schemeClr val="bg1"/>
                </a:solidFill>
                <a:latin typeface="Roboto Light" panose="02000000000000000000" pitchFamily="2" charset="0"/>
                <a:ea typeface="Roboto Light" panose="02000000000000000000" pitchFamily="2" charset="0"/>
              </a:rPr>
              <a:t>ven</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consectetuer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adipiscing</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diam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nonummy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euismod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tincidunt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dolore</a:t>
            </a:r>
            <a:r>
              <a:rPr lang="en-US" sz="1350" dirty="0">
                <a:solidFill>
                  <a:schemeClr val="bg1"/>
                </a:solidFill>
                <a:latin typeface="Roboto Light" panose="02000000000000000000" pitchFamily="2" charset="0"/>
                <a:ea typeface="Roboto Light" panose="02000000000000000000" pitchFamily="2" charset="0"/>
              </a:rPr>
              <a:t> magna </a:t>
            </a:r>
            <a:r>
              <a:rPr lang="en-US" sz="1350" dirty="0" err="1">
                <a:solidFill>
                  <a:schemeClr val="bg1"/>
                </a:solidFill>
                <a:latin typeface="Roboto Light" panose="02000000000000000000" pitchFamily="2" charset="0"/>
                <a:ea typeface="Roboto Light" panose="02000000000000000000" pitchFamily="2" charset="0"/>
              </a:rPr>
              <a:t>aliquam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volutpat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wisi</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enim</a:t>
            </a:r>
            <a:r>
              <a:rPr lang="en-US" sz="1350" dirty="0">
                <a:solidFill>
                  <a:schemeClr val="bg1"/>
                </a:solidFill>
                <a:latin typeface="Roboto Light" panose="02000000000000000000" pitchFamily="2" charset="0"/>
                <a:ea typeface="Roboto Light" panose="02000000000000000000" pitchFamily="2" charset="0"/>
              </a:rPr>
              <a:t> ad minim </a:t>
            </a:r>
            <a:r>
              <a:rPr lang="en-US" sz="1350" dirty="0" err="1">
                <a:solidFill>
                  <a:schemeClr val="bg1"/>
                </a:solidFill>
                <a:latin typeface="Roboto Light" panose="02000000000000000000" pitchFamily="2" charset="0"/>
                <a:ea typeface="Roboto Light" panose="02000000000000000000" pitchFamily="2" charset="0"/>
              </a:rPr>
              <a:t>ven</a:t>
            </a:r>
            <a:endParaRPr lang="en-US" sz="1350" dirty="0">
              <a:solidFill>
                <a:schemeClr val="bg1"/>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2567583" y="6409730"/>
            <a:ext cx="7764364" cy="602754"/>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bg1"/>
              </a:solidFill>
            </a:endParaRPr>
          </a:p>
        </p:txBody>
      </p:sp>
      <p:sp>
        <p:nvSpPr>
          <p:cNvPr id="77830" name="AutoShape 6"/>
          <p:cNvSpPr>
            <a:spLocks/>
          </p:cNvSpPr>
          <p:nvPr/>
        </p:nvSpPr>
        <p:spPr bwMode="auto">
          <a:xfrm rot="10800000">
            <a:off x="9432727" y="4256783"/>
            <a:ext cx="2377976" cy="2745879"/>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7831" name="AutoShape 7"/>
          <p:cNvSpPr>
            <a:spLocks/>
          </p:cNvSpPr>
          <p:nvPr/>
        </p:nvSpPr>
        <p:spPr bwMode="auto">
          <a:xfrm>
            <a:off x="10132815" y="5098852"/>
            <a:ext cx="978694" cy="106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28613">
              <a:lnSpc>
                <a:spcPct val="100000"/>
              </a:lnSpc>
              <a:defRPr/>
            </a:pPr>
            <a:r>
              <a:rPr lang="en-US" sz="6750" b="1" dirty="0">
                <a:solidFill>
                  <a:schemeClr val="tx2"/>
                </a:solidFill>
                <a:latin typeface="Roboto" charset="0"/>
                <a:ea typeface="ＭＳ Ｐゴシック" charset="0"/>
                <a:cs typeface="Roboto" charset="0"/>
                <a:sym typeface="Roboto" charset="0"/>
              </a:rPr>
              <a:t>W</a:t>
            </a:r>
            <a:endParaRPr lang="en-US" sz="1350" dirty="0">
              <a:solidFill>
                <a:schemeClr val="tx2"/>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2558653" y="4781848"/>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STRENGHT</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1125">
                <a:solidFill>
                  <a:schemeClr val="bg1"/>
                </a:solidFill>
              </a:rPr>
              <a:pPr algn="ctr" eaLnBrk="1">
                <a:lnSpc>
                  <a:spcPct val="100000"/>
                </a:lnSpc>
              </a:pPr>
              <a:t>73</a:t>
            </a:fld>
            <a:endParaRPr lang="en-US" sz="1350">
              <a:solidFill>
                <a:schemeClr val="bg1"/>
              </a:solidFill>
            </a:endParaRPr>
          </a:p>
        </p:txBody>
      </p:sp>
      <p:sp>
        <p:nvSpPr>
          <p:cNvPr id="78852" name="AutoShape 4"/>
          <p:cNvSpPr>
            <a:spLocks/>
          </p:cNvSpPr>
          <p:nvPr/>
        </p:nvSpPr>
        <p:spPr bwMode="auto">
          <a:xfrm>
            <a:off x="2657773" y="5142608"/>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STRENGHT</a:t>
            </a:r>
            <a:endParaRPr lang="en-US" sz="1350">
              <a:solidFill>
                <a:schemeClr val="bg1"/>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2189858"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2189858" y="6166842"/>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2196108" y="6544569"/>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2526506" y="3382567"/>
            <a:ext cx="1319808" cy="1320701"/>
          </a:xfrm>
          <a:prstGeom prst="roundRect">
            <a:avLst>
              <a:gd name="adj" fmla="val 22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5526881" y="3382567"/>
            <a:ext cx="1319808" cy="1320701"/>
          </a:xfrm>
          <a:prstGeom prst="roundRect">
            <a:avLst>
              <a:gd name="adj" fmla="val 22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8441531" y="3382567"/>
            <a:ext cx="1319808" cy="1320701"/>
          </a:xfrm>
          <a:prstGeom prst="roundRect">
            <a:avLst>
              <a:gd name="adj" fmla="val 22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1234738" y="3382567"/>
            <a:ext cx="1320701" cy="1320701"/>
          </a:xfrm>
          <a:prstGeom prst="roundRect">
            <a:avLst>
              <a:gd name="adj" fmla="val 22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3052466" y="3760292"/>
            <a:ext cx="278606"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tx2"/>
                </a:solidFill>
                <a:latin typeface="Roboto" charset="0"/>
                <a:ea typeface="ＭＳ Ｐゴシック" charset="0"/>
                <a:cs typeface="Roboto" charset="0"/>
                <a:sym typeface="Roboto" charset="0"/>
              </a:rPr>
              <a:t>S</a:t>
            </a:r>
            <a:endParaRPr lang="en-US" sz="1350" dirty="0">
              <a:solidFill>
                <a:schemeClr val="tx2"/>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5993905" y="3760292"/>
            <a:ext cx="38665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W</a:t>
            </a:r>
            <a:endParaRPr lang="en-US" sz="1350">
              <a:solidFill>
                <a:schemeClr val="tx2"/>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8951416" y="3760292"/>
            <a:ext cx="30003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O</a:t>
            </a:r>
            <a:endParaRPr lang="en-US" sz="1350">
              <a:solidFill>
                <a:schemeClr val="tx2"/>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11766055" y="3760292"/>
            <a:ext cx="25181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T</a:t>
            </a:r>
            <a:endParaRPr lang="en-US" sz="1350">
              <a:solidFill>
                <a:schemeClr val="tx2"/>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5639396" y="5142608"/>
            <a:ext cx="11430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WEAKNESS</a:t>
            </a:r>
            <a:endParaRPr lang="en-US" sz="1350">
              <a:solidFill>
                <a:schemeClr val="bg1"/>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5190233"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5190233" y="6166843"/>
            <a:ext cx="1993106"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5190233" y="6838355"/>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8396883" y="5142608"/>
            <a:ext cx="145732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OPPORTUNITY</a:t>
            </a:r>
            <a:endParaRPr lang="en-US" sz="1350">
              <a:solidFill>
                <a:schemeClr val="bg1"/>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8104883"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8111133" y="6544569"/>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1589246" y="5142608"/>
            <a:ext cx="65990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TREAT</a:t>
            </a:r>
            <a:endParaRPr lang="en-US" sz="1350">
              <a:solidFill>
                <a:schemeClr val="bg1"/>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0898982" y="5782866"/>
            <a:ext cx="199221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0898982" y="6166843"/>
            <a:ext cx="199221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0898982" y="6838355"/>
            <a:ext cx="199221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0904340" y="7216082"/>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5190233" y="7216082"/>
            <a:ext cx="199310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8104883" y="6166842"/>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8104883" y="7216082"/>
            <a:ext cx="199310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1125">
                <a:solidFill>
                  <a:schemeClr val="bg1"/>
                </a:solidFill>
              </a:rPr>
              <a:pPr algn="ctr" eaLnBrk="1">
                <a:lnSpc>
                  <a:spcPct val="100000"/>
                </a:lnSpc>
              </a:pPr>
              <a:t>74</a:t>
            </a:fld>
            <a:endParaRPr lang="en-US" sz="1350">
              <a:solidFill>
                <a:schemeClr val="bg1"/>
              </a:solidFill>
            </a:endParaRPr>
          </a:p>
        </p:txBody>
      </p:sp>
      <p:sp>
        <p:nvSpPr>
          <p:cNvPr id="79876" name="AutoShape 4"/>
          <p:cNvSpPr>
            <a:spLocks/>
          </p:cNvSpPr>
          <p:nvPr/>
        </p:nvSpPr>
        <p:spPr bwMode="auto">
          <a:xfrm>
            <a:off x="9311284" y="3787975"/>
            <a:ext cx="624185" cy="2252960"/>
          </a:xfrm>
          <a:prstGeom prst="roundRect">
            <a:avLst>
              <a:gd name="adj" fmla="val 4806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0054234" y="3202186"/>
            <a:ext cx="624185" cy="2746772"/>
          </a:xfrm>
          <a:prstGeom prst="roundRect">
            <a:avLst>
              <a:gd name="adj" fmla="val 4578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0797184" y="2949476"/>
            <a:ext cx="681335" cy="3091458"/>
          </a:xfrm>
          <a:prstGeom prst="roundRect">
            <a:avLst>
              <a:gd name="adj" fmla="val 46134"/>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1597283" y="3404890"/>
            <a:ext cx="533996" cy="2526209"/>
          </a:xfrm>
          <a:prstGeom prst="roundRect">
            <a:avLst>
              <a:gd name="adj" fmla="val 49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9310390" y="5667673"/>
            <a:ext cx="4110335" cy="2746772"/>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79881" name="AutoShape 9"/>
          <p:cNvSpPr>
            <a:spLocks/>
          </p:cNvSpPr>
          <p:nvPr/>
        </p:nvSpPr>
        <p:spPr bwMode="auto">
          <a:xfrm>
            <a:off x="1432620" y="3629025"/>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79882" name="AutoShape 10"/>
          <p:cNvSpPr>
            <a:spLocks/>
          </p:cNvSpPr>
          <p:nvPr/>
        </p:nvSpPr>
        <p:spPr bwMode="auto">
          <a:xfrm>
            <a:off x="1432620" y="5264944"/>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79883" name="AutoShape 11"/>
          <p:cNvSpPr>
            <a:spLocks/>
          </p:cNvSpPr>
          <p:nvPr/>
        </p:nvSpPr>
        <p:spPr bwMode="auto">
          <a:xfrm>
            <a:off x="1432620" y="6867823"/>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79884" name="AutoShape 12"/>
          <p:cNvSpPr>
            <a:spLocks/>
          </p:cNvSpPr>
          <p:nvPr/>
        </p:nvSpPr>
        <p:spPr bwMode="auto">
          <a:xfrm>
            <a:off x="5223272" y="5259586"/>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79885" name="AutoShape 13"/>
          <p:cNvSpPr>
            <a:spLocks/>
          </p:cNvSpPr>
          <p:nvPr/>
        </p:nvSpPr>
        <p:spPr bwMode="auto">
          <a:xfrm>
            <a:off x="5223272" y="3629025"/>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79886" name="AutoShape 14"/>
          <p:cNvSpPr>
            <a:spLocks/>
          </p:cNvSpPr>
          <p:nvPr/>
        </p:nvSpPr>
        <p:spPr bwMode="auto">
          <a:xfrm>
            <a:off x="2721174" y="4020146"/>
            <a:ext cx="2038648" cy="729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2721173" y="367903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Attention</a:t>
            </a:r>
            <a:endParaRPr lang="en-US" sz="1350">
              <a:solidFill>
                <a:schemeClr val="bg1"/>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2721174" y="5627490"/>
            <a:ext cx="2038648"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2721173" y="528637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Interest</a:t>
            </a:r>
            <a:endParaRPr lang="en-US" sz="1350">
              <a:solidFill>
                <a:schemeClr val="bg1"/>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2721174" y="7208938"/>
            <a:ext cx="2038648"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2721173" y="68678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Desire</a:t>
            </a:r>
            <a:endParaRPr lang="en-US" sz="1350">
              <a:solidFill>
                <a:schemeClr val="bg1"/>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6510933" y="5656065"/>
            <a:ext cx="2039541"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6510934" y="5314950"/>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Satisfaction</a:t>
            </a:r>
            <a:endParaRPr lang="en-US" sz="1350">
              <a:solidFill>
                <a:schemeClr val="bg1"/>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6510933" y="3970140"/>
            <a:ext cx="2039541"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6510934" y="362902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Action</a:t>
            </a:r>
            <a:endParaRPr lang="en-US" sz="1350">
              <a:solidFill>
                <a:schemeClr val="bg1"/>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1677294"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dirty="0">
                <a:solidFill>
                  <a:schemeClr val="bg1"/>
                </a:solidFill>
                <a:latin typeface="Roboto" charset="0"/>
                <a:ea typeface="ＭＳ Ｐゴシック" charset="0"/>
                <a:cs typeface="Roboto" charset="0"/>
                <a:sym typeface="Roboto" charset="0"/>
              </a:rPr>
              <a:t>A</a:t>
            </a:r>
            <a:endParaRPr lang="en-US" sz="1350"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1677294" y="55971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1677294" y="7196435"/>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5475983"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5475983" y="55971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9311283"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0090845" y="3439717"/>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0844510" y="3201293"/>
            <a:ext cx="54917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1599069" y="3579019"/>
            <a:ext cx="549176"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12690277" y="61686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1125">
                <a:solidFill>
                  <a:schemeClr val="bg1"/>
                </a:solidFill>
              </a:rPr>
              <a:pPr algn="ctr" eaLnBrk="1">
                <a:lnSpc>
                  <a:spcPct val="100000"/>
                </a:lnSpc>
              </a:pPr>
              <a:t>75</a:t>
            </a:fld>
            <a:endParaRPr lang="en-US" sz="1350">
              <a:solidFill>
                <a:schemeClr val="bg1"/>
              </a:solidFill>
            </a:endParaRPr>
          </a:p>
        </p:txBody>
      </p:sp>
      <p:sp>
        <p:nvSpPr>
          <p:cNvPr id="80900" name="AutoShape 4"/>
          <p:cNvSpPr>
            <a:spLocks/>
          </p:cNvSpPr>
          <p:nvPr/>
        </p:nvSpPr>
        <p:spPr bwMode="auto">
          <a:xfrm>
            <a:off x="4742856" y="3567412"/>
            <a:ext cx="5067598" cy="4419302"/>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80901" name="AutoShape 5"/>
          <p:cNvSpPr>
            <a:spLocks/>
          </p:cNvSpPr>
          <p:nvPr/>
        </p:nvSpPr>
        <p:spPr bwMode="auto">
          <a:xfrm>
            <a:off x="6545760" y="3700463"/>
            <a:ext cx="1116211" cy="111531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80902" name="AutoShape 6"/>
          <p:cNvSpPr>
            <a:spLocks/>
          </p:cNvSpPr>
          <p:nvPr/>
        </p:nvSpPr>
        <p:spPr bwMode="auto">
          <a:xfrm>
            <a:off x="8529936" y="5072956"/>
            <a:ext cx="756344" cy="755452"/>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80903" name="AutoShape 7"/>
          <p:cNvSpPr>
            <a:spLocks/>
          </p:cNvSpPr>
          <p:nvPr/>
        </p:nvSpPr>
        <p:spPr bwMode="auto">
          <a:xfrm>
            <a:off x="8811221" y="6991053"/>
            <a:ext cx="849214" cy="849213"/>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80904" name="AutoShape 8"/>
          <p:cNvSpPr>
            <a:spLocks/>
          </p:cNvSpPr>
          <p:nvPr/>
        </p:nvSpPr>
        <p:spPr bwMode="auto">
          <a:xfrm>
            <a:off x="4941094" y="4890791"/>
            <a:ext cx="718841" cy="718840"/>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80905" name="AutoShape 9"/>
          <p:cNvSpPr>
            <a:spLocks/>
          </p:cNvSpPr>
          <p:nvPr/>
        </p:nvSpPr>
        <p:spPr bwMode="auto">
          <a:xfrm>
            <a:off x="4858941" y="6875860"/>
            <a:ext cx="445592" cy="445592"/>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80906" name="AutoShape 10"/>
          <p:cNvSpPr>
            <a:spLocks/>
          </p:cNvSpPr>
          <p:nvPr/>
        </p:nvSpPr>
        <p:spPr bwMode="auto">
          <a:xfrm>
            <a:off x="6189465" y="6382941"/>
            <a:ext cx="1577876"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MARKETING STRATEGY</a:t>
            </a:r>
            <a:endParaRPr lang="en-US" sz="1350" dirty="0">
              <a:solidFill>
                <a:schemeClr val="bg1"/>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4820544" y="689014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5028605" y="5059562"/>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I</a:t>
            </a:r>
            <a:endParaRPr lang="en-US" sz="1350" dirty="0">
              <a:solidFill>
                <a:schemeClr val="bg1"/>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6818115" y="4043363"/>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8628162" y="5247978"/>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8966598" y="721518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9810453" y="4864894"/>
            <a:ext cx="140553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Action</a:t>
            </a:r>
            <a:endParaRPr lang="en-US" sz="1350">
              <a:solidFill>
                <a:schemeClr val="bg1"/>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3014961" y="4124623"/>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bg1"/>
                </a:solidFill>
                <a:latin typeface="Roboto" charset="0"/>
                <a:ea typeface="ＭＳ Ｐゴシック" charset="0"/>
                <a:cs typeface="Roboto" charset="0"/>
                <a:sym typeface="Roboto" charset="0"/>
              </a:rPr>
              <a:t>Interest</a:t>
            </a:r>
            <a:endParaRPr lang="en-US" sz="1350">
              <a:solidFill>
                <a:schemeClr val="bg1"/>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9810453" y="5308700"/>
            <a:ext cx="3049488"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338859" y="4583609"/>
            <a:ext cx="3081635"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3014961" y="6441877"/>
            <a:ext cx="140553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bg1"/>
                </a:solidFill>
                <a:latin typeface="Roboto" charset="0"/>
                <a:ea typeface="ＭＳ Ｐゴシック" charset="0"/>
                <a:cs typeface="Roboto" charset="0"/>
                <a:sym typeface="Roboto" charset="0"/>
              </a:rPr>
              <a:t>Attention</a:t>
            </a:r>
            <a:endParaRPr lang="en-US" sz="1350">
              <a:solidFill>
                <a:schemeClr val="bg1"/>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338859" y="6901756"/>
            <a:ext cx="3081635"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0126564" y="678299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Action</a:t>
            </a:r>
            <a:endParaRPr lang="en-US" sz="1350">
              <a:solidFill>
                <a:schemeClr val="bg1"/>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0126564" y="7241977"/>
            <a:ext cx="3050381"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8165604" y="3254872"/>
            <a:ext cx="140642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Desire</a:t>
            </a:r>
            <a:endParaRPr lang="en-US" sz="1350">
              <a:solidFill>
                <a:schemeClr val="bg1"/>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8165604" y="3714750"/>
            <a:ext cx="3836194"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1125">
                <a:solidFill>
                  <a:schemeClr val="bg1"/>
                </a:solidFill>
              </a:rPr>
              <a:pPr algn="ctr" eaLnBrk="1">
                <a:lnSpc>
                  <a:spcPct val="100000"/>
                </a:lnSpc>
              </a:pPr>
              <a:t>76</a:t>
            </a:fld>
            <a:endParaRPr lang="en-US" sz="1350">
              <a:solidFill>
                <a:schemeClr val="bg1"/>
              </a:solidFill>
            </a:endParaRPr>
          </a:p>
        </p:txBody>
      </p:sp>
      <p:sp>
        <p:nvSpPr>
          <p:cNvPr id="81924" name="AutoShape 4"/>
          <p:cNvSpPr>
            <a:spLocks/>
          </p:cNvSpPr>
          <p:nvPr/>
        </p:nvSpPr>
        <p:spPr bwMode="auto">
          <a:xfrm rot="1690565">
            <a:off x="1492449" y="3086100"/>
            <a:ext cx="5067598" cy="4419303"/>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81925" name="AutoShape 5"/>
          <p:cNvSpPr>
            <a:spLocks/>
          </p:cNvSpPr>
          <p:nvPr/>
        </p:nvSpPr>
        <p:spPr bwMode="auto">
          <a:xfrm rot="1690565">
            <a:off x="4032945" y="3316487"/>
            <a:ext cx="1116211" cy="1116211"/>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81926" name="AutoShape 6"/>
          <p:cNvSpPr>
            <a:spLocks/>
          </p:cNvSpPr>
          <p:nvPr/>
        </p:nvSpPr>
        <p:spPr bwMode="auto">
          <a:xfrm rot="1690565">
            <a:off x="5241131" y="5399783"/>
            <a:ext cx="756345" cy="756344"/>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81927" name="AutoShape 7"/>
          <p:cNvSpPr>
            <a:spLocks/>
          </p:cNvSpPr>
          <p:nvPr/>
        </p:nvSpPr>
        <p:spPr bwMode="auto">
          <a:xfrm rot="1690565">
            <a:off x="4555332" y="7240191"/>
            <a:ext cx="849214" cy="849214"/>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81928" name="AutoShape 8"/>
          <p:cNvSpPr>
            <a:spLocks/>
          </p:cNvSpPr>
          <p:nvPr/>
        </p:nvSpPr>
        <p:spPr bwMode="auto">
          <a:xfrm rot="1690565">
            <a:off x="2174677" y="3538836"/>
            <a:ext cx="717947" cy="718840"/>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81929" name="AutoShape 9"/>
          <p:cNvSpPr>
            <a:spLocks/>
          </p:cNvSpPr>
          <p:nvPr/>
        </p:nvSpPr>
        <p:spPr bwMode="auto">
          <a:xfrm rot="1690565">
            <a:off x="1245096" y="5200651"/>
            <a:ext cx="445592" cy="44559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81930" name="AutoShape 10"/>
          <p:cNvSpPr>
            <a:spLocks/>
          </p:cNvSpPr>
          <p:nvPr/>
        </p:nvSpPr>
        <p:spPr bwMode="auto">
          <a:xfrm>
            <a:off x="6985100" y="487918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Attention</a:t>
            </a:r>
            <a:endParaRPr lang="en-US" sz="1350">
              <a:solidFill>
                <a:schemeClr val="bg1"/>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6985100"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Interest</a:t>
            </a:r>
            <a:endParaRPr lang="en-US" sz="1350">
              <a:solidFill>
                <a:schemeClr val="bg1"/>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2523828" y="5646242"/>
            <a:ext cx="1577876"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MARKETING STRATEGY</a:t>
            </a:r>
            <a:endParaRPr lang="en-US" sz="1350" dirty="0">
              <a:solidFill>
                <a:schemeClr val="bg1"/>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193304" y="5239942"/>
            <a:ext cx="54917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A</a:t>
            </a:r>
            <a:endParaRPr lang="en-US" sz="1350" dirty="0">
              <a:solidFill>
                <a:schemeClr val="bg1"/>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2248794" y="37174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4280298" y="3685283"/>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5343823" y="5589091"/>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4705350" y="7475935"/>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6970812" y="5265837"/>
            <a:ext cx="2906613"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6970812" y="7029450"/>
            <a:ext cx="2906613"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0495360"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Desire</a:t>
            </a:r>
            <a:endParaRPr lang="en-US" sz="1350">
              <a:solidFill>
                <a:schemeClr val="bg1"/>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0495360" y="487918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Action</a:t>
            </a:r>
            <a:endParaRPr lang="en-US" sz="1350">
              <a:solidFill>
                <a:schemeClr val="bg1"/>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0481073" y="3570983"/>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0481073" y="5265837"/>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0495360"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bg1"/>
                </a:solidFill>
                <a:latin typeface="Roboto" charset="0"/>
                <a:ea typeface="ＭＳ Ｐゴシック" charset="0"/>
                <a:cs typeface="Roboto" charset="0"/>
                <a:sym typeface="Roboto" charset="0"/>
              </a:rPr>
              <a:t>Satisfaction</a:t>
            </a:r>
            <a:endParaRPr lang="en-US" sz="1350">
              <a:solidFill>
                <a:schemeClr val="bg1"/>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0481073" y="7029450"/>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1125">
                <a:solidFill>
                  <a:schemeClr val="bg1"/>
                </a:solidFill>
              </a:rPr>
              <a:pPr algn="ctr" eaLnBrk="1">
                <a:lnSpc>
                  <a:spcPct val="100000"/>
                </a:lnSpc>
              </a:pPr>
              <a:t>77</a:t>
            </a:fld>
            <a:endParaRPr lang="en-US" sz="1350">
              <a:solidFill>
                <a:schemeClr val="bg1"/>
              </a:solidFill>
            </a:endParaRPr>
          </a:p>
        </p:txBody>
      </p:sp>
      <p:sp>
        <p:nvSpPr>
          <p:cNvPr id="82948" name="AutoShape 4"/>
          <p:cNvSpPr>
            <a:spLocks/>
          </p:cNvSpPr>
          <p:nvPr/>
        </p:nvSpPr>
        <p:spPr bwMode="auto">
          <a:xfrm>
            <a:off x="2186286"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Attention</a:t>
            </a:r>
            <a:endParaRPr lang="en-US" sz="1350">
              <a:solidFill>
                <a:schemeClr val="bg1"/>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2186286"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Interest</a:t>
            </a:r>
            <a:endParaRPr lang="en-US" sz="1350">
              <a:solidFill>
                <a:schemeClr val="bg1"/>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1726406" y="7023200"/>
            <a:ext cx="2325291" cy="1170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1740694" y="3585270"/>
            <a:ext cx="2296716"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1067753"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Action</a:t>
            </a:r>
            <a:endParaRPr lang="en-US" sz="1350">
              <a:solidFill>
                <a:schemeClr val="bg1"/>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0621268" y="3585270"/>
            <a:ext cx="2297609"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4126706" y="4629150"/>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sz="1350">
              <a:solidFill>
                <a:schemeClr val="bg1"/>
              </a:solidFill>
            </a:endParaRPr>
          </a:p>
        </p:txBody>
      </p:sp>
      <p:sp>
        <p:nvSpPr>
          <p:cNvPr id="82955" name="AutoShape 11"/>
          <p:cNvSpPr>
            <a:spLocks/>
          </p:cNvSpPr>
          <p:nvPr/>
        </p:nvSpPr>
        <p:spPr bwMode="auto">
          <a:xfrm>
            <a:off x="4559796" y="5175648"/>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5257204" y="5448895"/>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sz="1350">
              <a:solidFill>
                <a:schemeClr val="bg1"/>
              </a:solidFill>
            </a:endParaRPr>
          </a:p>
        </p:txBody>
      </p:sp>
      <p:sp>
        <p:nvSpPr>
          <p:cNvPr id="82957" name="AutoShape 13"/>
          <p:cNvSpPr>
            <a:spLocks/>
          </p:cNvSpPr>
          <p:nvPr/>
        </p:nvSpPr>
        <p:spPr bwMode="auto">
          <a:xfrm>
            <a:off x="5691188" y="5995393"/>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6388597" y="6337400"/>
            <a:ext cx="1776115" cy="1776115"/>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sz="1350">
              <a:solidFill>
                <a:schemeClr val="bg1"/>
              </a:solidFill>
            </a:endParaRPr>
          </a:p>
        </p:txBody>
      </p:sp>
      <p:sp>
        <p:nvSpPr>
          <p:cNvPr id="82959" name="AutoShape 15"/>
          <p:cNvSpPr>
            <a:spLocks/>
          </p:cNvSpPr>
          <p:nvPr/>
        </p:nvSpPr>
        <p:spPr bwMode="auto">
          <a:xfrm>
            <a:off x="6821686" y="6883897"/>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7519987" y="5448895"/>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sz="1350">
              <a:solidFill>
                <a:schemeClr val="bg1"/>
              </a:solidFill>
            </a:endParaRPr>
          </a:p>
        </p:txBody>
      </p:sp>
      <p:sp>
        <p:nvSpPr>
          <p:cNvPr id="82961" name="AutoShape 17"/>
          <p:cNvSpPr>
            <a:spLocks/>
          </p:cNvSpPr>
          <p:nvPr/>
        </p:nvSpPr>
        <p:spPr bwMode="auto">
          <a:xfrm>
            <a:off x="7953078" y="5995393"/>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8650486" y="4629150"/>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sz="1350">
              <a:solidFill>
                <a:schemeClr val="bg1"/>
              </a:solidFill>
            </a:endParaRPr>
          </a:p>
        </p:txBody>
      </p:sp>
      <p:sp>
        <p:nvSpPr>
          <p:cNvPr id="82963" name="AutoShape 19"/>
          <p:cNvSpPr>
            <a:spLocks/>
          </p:cNvSpPr>
          <p:nvPr/>
        </p:nvSpPr>
        <p:spPr bwMode="auto">
          <a:xfrm>
            <a:off x="9083577" y="5175648"/>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1067753"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Satisfaction</a:t>
            </a:r>
            <a:endParaRPr lang="en-US" sz="1350">
              <a:solidFill>
                <a:schemeClr val="bg1"/>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0606981" y="7023200"/>
            <a:ext cx="2326184" cy="1170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6573442" y="3178076"/>
            <a:ext cx="1406426"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Desire</a:t>
            </a:r>
            <a:endParaRPr lang="en-US" sz="1350">
              <a:solidFill>
                <a:schemeClr val="bg1"/>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6127849" y="3585270"/>
            <a:ext cx="2297609"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1125">
                <a:solidFill>
                  <a:schemeClr val="bg1"/>
                </a:solidFill>
              </a:rPr>
              <a:pPr algn="ctr" eaLnBrk="1">
                <a:lnSpc>
                  <a:spcPct val="100000"/>
                </a:lnSpc>
              </a:pPr>
              <a:t>78</a:t>
            </a:fld>
            <a:endParaRPr lang="en-US" sz="1350">
              <a:solidFill>
                <a:schemeClr val="bg1"/>
              </a:solidFill>
            </a:endParaRPr>
          </a:p>
        </p:txBody>
      </p:sp>
      <p:sp>
        <p:nvSpPr>
          <p:cNvPr id="83972" name="AutoShape 4"/>
          <p:cNvSpPr>
            <a:spLocks/>
          </p:cNvSpPr>
          <p:nvPr/>
        </p:nvSpPr>
        <p:spPr bwMode="auto">
          <a:xfrm>
            <a:off x="10219433" y="3627240"/>
            <a:ext cx="3272730"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0219433" y="331738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Description Three</a:t>
            </a:r>
            <a:endParaRPr lang="en-US" sz="1350">
              <a:solidFill>
                <a:schemeClr val="bg1"/>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6977956" y="2938760"/>
            <a:ext cx="1710929" cy="1710929"/>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sz="1350">
              <a:solidFill>
                <a:schemeClr val="bg1"/>
              </a:solidFill>
            </a:endParaRPr>
          </a:p>
        </p:txBody>
      </p:sp>
      <p:sp>
        <p:nvSpPr>
          <p:cNvPr id="83975" name="AutoShape 7"/>
          <p:cNvSpPr>
            <a:spLocks/>
          </p:cNvSpPr>
          <p:nvPr/>
        </p:nvSpPr>
        <p:spPr bwMode="auto">
          <a:xfrm>
            <a:off x="6108204" y="3889772"/>
            <a:ext cx="1710929" cy="1711822"/>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350">
              <a:solidFill>
                <a:schemeClr val="bg1"/>
              </a:solidFill>
            </a:endParaRPr>
          </a:p>
        </p:txBody>
      </p:sp>
      <p:sp>
        <p:nvSpPr>
          <p:cNvPr id="83976" name="AutoShape 8"/>
          <p:cNvSpPr>
            <a:spLocks/>
          </p:cNvSpPr>
          <p:nvPr/>
        </p:nvSpPr>
        <p:spPr bwMode="auto">
          <a:xfrm>
            <a:off x="5237559" y="4678264"/>
            <a:ext cx="1796654" cy="1796654"/>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bg1"/>
              </a:solidFill>
            </a:endParaRPr>
          </a:p>
        </p:txBody>
      </p:sp>
      <p:sp>
        <p:nvSpPr>
          <p:cNvPr id="83977" name="AutoShape 9"/>
          <p:cNvSpPr>
            <a:spLocks/>
          </p:cNvSpPr>
          <p:nvPr/>
        </p:nvSpPr>
        <p:spPr bwMode="auto">
          <a:xfrm>
            <a:off x="4367808" y="5633740"/>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350">
              <a:solidFill>
                <a:schemeClr val="bg1"/>
              </a:solidFill>
            </a:endParaRPr>
          </a:p>
        </p:txBody>
      </p:sp>
      <p:sp>
        <p:nvSpPr>
          <p:cNvPr id="83978" name="AutoShape 10"/>
          <p:cNvSpPr>
            <a:spLocks/>
          </p:cNvSpPr>
          <p:nvPr/>
        </p:nvSpPr>
        <p:spPr bwMode="auto">
          <a:xfrm>
            <a:off x="3498056" y="6503491"/>
            <a:ext cx="1710929" cy="1710929"/>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83979" name="AutoShape 11"/>
          <p:cNvSpPr>
            <a:spLocks/>
          </p:cNvSpPr>
          <p:nvPr/>
        </p:nvSpPr>
        <p:spPr bwMode="auto">
          <a:xfrm>
            <a:off x="6795791" y="4537175"/>
            <a:ext cx="335756" cy="427732"/>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3980" name="AutoShape 12"/>
          <p:cNvSpPr>
            <a:spLocks/>
          </p:cNvSpPr>
          <p:nvPr/>
        </p:nvSpPr>
        <p:spPr bwMode="auto">
          <a:xfrm>
            <a:off x="7606606" y="3587056"/>
            <a:ext cx="426839" cy="426839"/>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3981" name="AutoShape 13"/>
          <p:cNvSpPr>
            <a:spLocks/>
          </p:cNvSpPr>
          <p:nvPr/>
        </p:nvSpPr>
        <p:spPr bwMode="auto">
          <a:xfrm>
            <a:off x="4147245" y="7177684"/>
            <a:ext cx="412552" cy="375047"/>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3982" name="AutoShape 14"/>
          <p:cNvSpPr>
            <a:spLocks/>
          </p:cNvSpPr>
          <p:nvPr/>
        </p:nvSpPr>
        <p:spPr bwMode="auto">
          <a:xfrm>
            <a:off x="5016997" y="6282036"/>
            <a:ext cx="413444" cy="413444"/>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3983" name="AutoShape 15"/>
          <p:cNvSpPr>
            <a:spLocks/>
          </p:cNvSpPr>
          <p:nvPr/>
        </p:nvSpPr>
        <p:spPr bwMode="auto">
          <a:xfrm>
            <a:off x="5922467" y="5348883"/>
            <a:ext cx="427732" cy="427733"/>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3984" name="AutoShape 16"/>
          <p:cNvSpPr>
            <a:spLocks/>
          </p:cNvSpPr>
          <p:nvPr/>
        </p:nvSpPr>
        <p:spPr bwMode="auto">
          <a:xfrm>
            <a:off x="9374684" y="4622008"/>
            <a:ext cx="3272730"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9374685" y="4311254"/>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Description Three</a:t>
            </a:r>
            <a:endParaRPr lang="en-US" sz="1350">
              <a:solidFill>
                <a:schemeClr val="bg1"/>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8461177" y="5634634"/>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8461177" y="5323880"/>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Description Three</a:t>
            </a:r>
            <a:endParaRPr lang="en-US" sz="1350">
              <a:solidFill>
                <a:schemeClr val="bg1"/>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7484269" y="6646368"/>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7484269" y="6336507"/>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Description Three</a:t>
            </a:r>
            <a:endParaRPr lang="en-US" sz="1350">
              <a:solidFill>
                <a:schemeClr val="bg1"/>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6535936" y="7658995"/>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6535937" y="7348241"/>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Description Three</a:t>
            </a:r>
            <a:endParaRPr lang="en-US" sz="1350" dirty="0">
              <a:solidFill>
                <a:schemeClr val="bg1"/>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1132582" y="3317379"/>
            <a:ext cx="4074617"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Cylinder </a:t>
            </a:r>
            <a:r>
              <a:rPr lang="en-US" sz="3544" dirty="0" err="1">
                <a:solidFill>
                  <a:schemeClr val="bg1"/>
                </a:solidFill>
                <a:latin typeface="Roboto" charset="0"/>
                <a:ea typeface="ＭＳ Ｐゴシック" charset="0"/>
                <a:cs typeface="Roboto" charset="0"/>
                <a:sym typeface="Roboto" charset="0"/>
              </a:rPr>
              <a:t>Infographic</a:t>
            </a:r>
            <a:r>
              <a:rPr lang="en-US" sz="3544" dirty="0">
                <a:solidFill>
                  <a:schemeClr val="bg1"/>
                </a:solidFill>
                <a:latin typeface="Roboto" charset="0"/>
                <a:ea typeface="ＭＳ Ｐゴシック" charset="0"/>
                <a:cs typeface="Roboto" charset="0"/>
                <a:sym typeface="Roboto" charset="0"/>
              </a:rPr>
              <a:t> to Support Your Presentation.</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1125">
                <a:solidFill>
                  <a:schemeClr val="bg1"/>
                </a:solidFill>
              </a:rPr>
              <a:pPr algn="ctr" eaLnBrk="1">
                <a:lnSpc>
                  <a:spcPct val="100000"/>
                </a:lnSpc>
              </a:pPr>
              <a:t>79</a:t>
            </a:fld>
            <a:endParaRPr lang="en-US" sz="1350">
              <a:solidFill>
                <a:schemeClr val="bg1"/>
              </a:solidFill>
            </a:endParaRPr>
          </a:p>
        </p:txBody>
      </p:sp>
      <p:grpSp>
        <p:nvGrpSpPr>
          <p:cNvPr id="88066" name="Group 4"/>
          <p:cNvGrpSpPr>
            <a:grpSpLocks/>
          </p:cNvGrpSpPr>
          <p:nvPr/>
        </p:nvGrpSpPr>
        <p:grpSpPr bwMode="auto">
          <a:xfrm>
            <a:off x="5135762" y="3870127"/>
            <a:ext cx="4281785" cy="3734396"/>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pSp>
      <p:sp>
        <p:nvSpPr>
          <p:cNvPr id="85008" name="AutoShape 16"/>
          <p:cNvSpPr>
            <a:spLocks/>
          </p:cNvSpPr>
          <p:nvPr/>
        </p:nvSpPr>
        <p:spPr bwMode="auto">
          <a:xfrm>
            <a:off x="8464749" y="5571233"/>
            <a:ext cx="380405" cy="393799"/>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09" name="AutoShape 17"/>
          <p:cNvSpPr>
            <a:spLocks/>
          </p:cNvSpPr>
          <p:nvPr/>
        </p:nvSpPr>
        <p:spPr bwMode="auto">
          <a:xfrm>
            <a:off x="6418065" y="4280892"/>
            <a:ext cx="368797" cy="368797"/>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10" name="AutoShape 18"/>
          <p:cNvSpPr>
            <a:spLocks/>
          </p:cNvSpPr>
          <p:nvPr/>
        </p:nvSpPr>
        <p:spPr bwMode="auto">
          <a:xfrm>
            <a:off x="5708155" y="5564982"/>
            <a:ext cx="379511" cy="344686"/>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11" name="AutoShape 19"/>
          <p:cNvSpPr>
            <a:spLocks/>
          </p:cNvSpPr>
          <p:nvPr/>
        </p:nvSpPr>
        <p:spPr bwMode="auto">
          <a:xfrm>
            <a:off x="7755731" y="4280893"/>
            <a:ext cx="379512" cy="38040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12" name="AutoShape 20"/>
          <p:cNvSpPr>
            <a:spLocks/>
          </p:cNvSpPr>
          <p:nvPr/>
        </p:nvSpPr>
        <p:spPr bwMode="auto">
          <a:xfrm>
            <a:off x="6418064" y="6868716"/>
            <a:ext cx="379512" cy="329506"/>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13" name="AutoShape 21"/>
          <p:cNvSpPr>
            <a:spLocks/>
          </p:cNvSpPr>
          <p:nvPr/>
        </p:nvSpPr>
        <p:spPr bwMode="auto">
          <a:xfrm>
            <a:off x="7766447" y="6859787"/>
            <a:ext cx="368797" cy="338435"/>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85014" name="AutoShape 22"/>
          <p:cNvSpPr>
            <a:spLocks/>
          </p:cNvSpPr>
          <p:nvPr/>
        </p:nvSpPr>
        <p:spPr bwMode="auto">
          <a:xfrm>
            <a:off x="1287066" y="4085333"/>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2610446" y="3772793"/>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287066" y="5542658"/>
            <a:ext cx="2610148" cy="704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2610446" y="5231011"/>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287066" y="7019628"/>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2610446" y="6707089"/>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0657881" y="4185345"/>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0657880" y="387280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0657881" y="5592664"/>
            <a:ext cx="2610148" cy="704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0657880" y="5281017"/>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0657881" y="7019628"/>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0657880" y="670708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4174927" y="3772794"/>
            <a:ext cx="368797" cy="369689"/>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85027" name="AutoShape 35"/>
          <p:cNvSpPr>
            <a:spLocks/>
          </p:cNvSpPr>
          <p:nvPr/>
        </p:nvSpPr>
        <p:spPr bwMode="auto">
          <a:xfrm>
            <a:off x="4169569" y="5231011"/>
            <a:ext cx="379512" cy="38040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85028" name="AutoShape 36"/>
          <p:cNvSpPr>
            <a:spLocks/>
          </p:cNvSpPr>
          <p:nvPr/>
        </p:nvSpPr>
        <p:spPr bwMode="auto">
          <a:xfrm>
            <a:off x="4164211" y="6714233"/>
            <a:ext cx="379512" cy="392906"/>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85029" name="AutoShape 37"/>
          <p:cNvSpPr>
            <a:spLocks/>
          </p:cNvSpPr>
          <p:nvPr/>
        </p:nvSpPr>
        <p:spPr bwMode="auto">
          <a:xfrm>
            <a:off x="9987262" y="3804048"/>
            <a:ext cx="369689" cy="338435"/>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85030" name="AutoShape 38"/>
          <p:cNvSpPr>
            <a:spLocks/>
          </p:cNvSpPr>
          <p:nvPr/>
        </p:nvSpPr>
        <p:spPr bwMode="auto">
          <a:xfrm>
            <a:off x="9981904" y="5281911"/>
            <a:ext cx="379511" cy="329505"/>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85031" name="AutoShape 39"/>
          <p:cNvSpPr>
            <a:spLocks/>
          </p:cNvSpPr>
          <p:nvPr/>
        </p:nvSpPr>
        <p:spPr bwMode="auto">
          <a:xfrm>
            <a:off x="9981904" y="6714233"/>
            <a:ext cx="379511" cy="344686"/>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6"/>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31623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2293" name="AutoShape 5"/>
          <p:cNvSpPr>
            <a:spLocks/>
          </p:cNvSpPr>
          <p:nvPr/>
        </p:nvSpPr>
        <p:spPr bwMode="auto">
          <a:xfrm>
            <a:off x="59055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2294" name="AutoShape 6"/>
          <p:cNvSpPr>
            <a:spLocks/>
          </p:cNvSpPr>
          <p:nvPr/>
        </p:nvSpPr>
        <p:spPr bwMode="auto">
          <a:xfrm>
            <a:off x="4191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2295" name="AutoShape 7"/>
          <p:cNvSpPr>
            <a:spLocks/>
          </p:cNvSpPr>
          <p:nvPr/>
        </p:nvSpPr>
        <p:spPr bwMode="auto">
          <a:xfrm>
            <a:off x="86487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2296" name="AutoShape 8"/>
          <p:cNvSpPr>
            <a:spLocks/>
          </p:cNvSpPr>
          <p:nvPr/>
        </p:nvSpPr>
        <p:spPr bwMode="auto">
          <a:xfrm>
            <a:off x="113919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419100" y="2725341"/>
            <a:ext cx="13716000" cy="3714750"/>
          </a:xfrm>
          <a:prstGeom prst="rect">
            <a:avLst/>
          </a:prstGeom>
          <a:noFill/>
          <a:ln>
            <a:noFill/>
          </a:ln>
          <a:effectLst/>
          <a:extLst>
            <a:ext uri="{909E8E84-426E-40dd-AFC4-6F175D3DCCD1}">
              <a14:hiddenFill xmlns="" xmlns:a14="http://schemas.microsoft.com/office/drawing/2010/main">
                <a:solidFill>
                  <a:srgbClr val="FFFFFF">
                    <a:alpha val="48598"/>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1125">
                <a:solidFill>
                  <a:schemeClr val="bg1"/>
                </a:solidFill>
              </a:rPr>
              <a:pPr algn="ctr" eaLnBrk="1">
                <a:lnSpc>
                  <a:spcPct val="100000"/>
                </a:lnSpc>
              </a:pPr>
              <a:t>8</a:t>
            </a:fld>
            <a:endParaRPr lang="en-US" sz="1350">
              <a:solidFill>
                <a:schemeClr val="bg1"/>
              </a:solidFill>
            </a:endParaRPr>
          </a:p>
        </p:txBody>
      </p:sp>
      <p:sp>
        <p:nvSpPr>
          <p:cNvPr id="12298" name="AutoShape 10"/>
          <p:cNvSpPr>
            <a:spLocks/>
          </p:cNvSpPr>
          <p:nvPr/>
        </p:nvSpPr>
        <p:spPr bwMode="auto">
          <a:xfrm>
            <a:off x="1351360" y="6668692"/>
            <a:ext cx="11850589"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a:t>
            </a: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nevepursue</a:t>
            </a:r>
            <a:r>
              <a:rPr lang="en-US" sz="1350" dirty="0">
                <a:solidFill>
                  <a:schemeClr val="bg1"/>
                </a:solidFill>
                <a:latin typeface="Roboto Light" panose="02000000000000000000" pitchFamily="2" charset="0"/>
                <a:ea typeface="Roboto Light" panose="02000000000000000000" pitchFamily="2" charset="0"/>
              </a:rPr>
              <a:t> the be ration in reason of something happened often.</a:t>
            </a:r>
          </a:p>
        </p:txBody>
      </p:sp>
      <p:sp>
        <p:nvSpPr>
          <p:cNvPr id="4" name="Title 3"/>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8009335" y="3771900"/>
            <a:ext cx="1358206" cy="1358206"/>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86022" name="AutoShape 6"/>
          <p:cNvSpPr>
            <a:spLocks/>
          </p:cNvSpPr>
          <p:nvPr/>
        </p:nvSpPr>
        <p:spPr bwMode="auto">
          <a:xfrm>
            <a:off x="5185767" y="3771900"/>
            <a:ext cx="1358206" cy="1358206"/>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86023" name="AutoShape 7"/>
          <p:cNvSpPr>
            <a:spLocks/>
          </p:cNvSpPr>
          <p:nvPr/>
        </p:nvSpPr>
        <p:spPr bwMode="auto">
          <a:xfrm>
            <a:off x="8009335" y="5989142"/>
            <a:ext cx="1358206" cy="1358205"/>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86024" name="AutoShape 8"/>
          <p:cNvSpPr>
            <a:spLocks/>
          </p:cNvSpPr>
          <p:nvPr/>
        </p:nvSpPr>
        <p:spPr bwMode="auto">
          <a:xfrm>
            <a:off x="5185767" y="5989142"/>
            <a:ext cx="1358206" cy="1358205"/>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86025" name="AutoShape 9"/>
          <p:cNvSpPr>
            <a:spLocks/>
          </p:cNvSpPr>
          <p:nvPr/>
        </p:nvSpPr>
        <p:spPr bwMode="auto">
          <a:xfrm>
            <a:off x="5349917" y="3676090"/>
            <a:ext cx="3853475" cy="3881369"/>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grpSp>
        <p:nvGrpSpPr>
          <p:cNvPr id="86026" name="Group 10"/>
          <p:cNvGrpSpPr>
            <a:grpSpLocks/>
          </p:cNvGrpSpPr>
          <p:nvPr/>
        </p:nvGrpSpPr>
        <p:grpSpPr bwMode="auto">
          <a:xfrm>
            <a:off x="5419343" y="3756292"/>
            <a:ext cx="3720965" cy="3720965"/>
            <a:chOff x="32" y="32"/>
            <a:chExt cx="6615027" cy="6615027"/>
          </a:xfrm>
          <a:solidFill>
            <a:schemeClr val="tx2"/>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2161555239"/>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860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1125">
                <a:solidFill>
                  <a:schemeClr val="bg1"/>
                </a:solidFill>
              </a:rPr>
              <a:pPr algn="ctr" eaLnBrk="1">
                <a:lnSpc>
                  <a:spcPct val="100000"/>
                </a:lnSpc>
              </a:pPr>
              <a:t>80</a:t>
            </a:fld>
            <a:endParaRPr lang="en-US" sz="1350">
              <a:solidFill>
                <a:schemeClr val="bg1"/>
              </a:solidFill>
            </a:endParaRPr>
          </a:p>
        </p:txBody>
      </p:sp>
      <p:sp>
        <p:nvSpPr>
          <p:cNvPr id="86029" name="AutoShape 13"/>
          <p:cNvSpPr>
            <a:spLocks/>
          </p:cNvSpPr>
          <p:nvPr/>
        </p:nvSpPr>
        <p:spPr bwMode="auto">
          <a:xfrm>
            <a:off x="6782396" y="5376566"/>
            <a:ext cx="987623"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bg1"/>
                </a:solidFill>
                <a:latin typeface="Roboto" charset="0"/>
                <a:ea typeface="ＭＳ Ｐゴシック" charset="0"/>
                <a:cs typeface="Roboto" charset="0"/>
                <a:sym typeface="Roboto" charset="0"/>
              </a:rPr>
              <a:t>2015</a:t>
            </a:r>
            <a:endParaRPr lang="en-US" sz="1350" dirty="0">
              <a:solidFill>
                <a:schemeClr val="bg1"/>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1796952" y="4145162"/>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1796952" y="370582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First Quarter</a:t>
            </a:r>
            <a:endParaRPr lang="en-US" sz="1350" dirty="0">
              <a:solidFill>
                <a:schemeClr val="bg1"/>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9856887" y="4145162"/>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9856888" y="370582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Second Quarter</a:t>
            </a:r>
            <a:endParaRPr lang="en-US" sz="1350">
              <a:solidFill>
                <a:schemeClr val="bg1"/>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1796952" y="675441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1796952" y="6315076"/>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Fourth Quarter</a:t>
            </a:r>
            <a:endParaRPr lang="en-US" sz="1350">
              <a:solidFill>
                <a:schemeClr val="bg1"/>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9856887" y="675441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9856888" y="6315076"/>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Third Quarter</a:t>
            </a:r>
            <a:endParaRPr lang="en-US" sz="135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1019919918"/>
              </p:ext>
            </p:extLst>
          </p:nvPr>
        </p:nvGraphicFramePr>
        <p:xfrm>
          <a:off x="1551373" y="3143697"/>
          <a:ext cx="3909863" cy="2606576"/>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13325772"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1125">
                <a:solidFill>
                  <a:schemeClr val="bg1"/>
                </a:solidFill>
              </a:rPr>
              <a:pPr algn="ctr" eaLnBrk="1">
                <a:lnSpc>
                  <a:spcPct val="100000"/>
                </a:lnSpc>
              </a:pPr>
              <a:t>81</a:t>
            </a:fld>
            <a:endParaRPr lang="en-US" sz="1350" dirty="0">
              <a:solidFill>
                <a:schemeClr val="bg1"/>
              </a:solidFill>
            </a:endParaRPr>
          </a:p>
        </p:txBody>
      </p:sp>
      <p:sp>
        <p:nvSpPr>
          <p:cNvPr id="87046" name="AutoShape 6"/>
          <p:cNvSpPr>
            <a:spLocks/>
          </p:cNvSpPr>
          <p:nvPr/>
        </p:nvSpPr>
        <p:spPr bwMode="auto">
          <a:xfrm>
            <a:off x="10570369" y="414248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Chart 01</a:t>
            </a:r>
            <a:endParaRPr lang="en-US" sz="1350" dirty="0">
              <a:solidFill>
                <a:schemeClr val="bg1"/>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3125689" y="414248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Chart 01</a:t>
            </a:r>
            <a:endParaRPr lang="en-US" sz="1350" dirty="0">
              <a:solidFill>
                <a:schemeClr val="bg1"/>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6860084" y="4142482"/>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Chart 01</a:t>
            </a:r>
            <a:endParaRPr lang="en-US" sz="1350">
              <a:solidFill>
                <a:schemeClr val="bg1"/>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1959471" y="6511528"/>
            <a:ext cx="3189685"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5651005" y="6511528"/>
            <a:ext cx="3276302"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9405045" y="6511528"/>
            <a:ext cx="3189685"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9619358" y="6068616"/>
            <a:ext cx="2761060"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Randomised words </a:t>
            </a:r>
            <a:endParaRPr lang="en-US" sz="1350">
              <a:solidFill>
                <a:schemeClr val="bg1"/>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5836743" y="6068616"/>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Randomised words </a:t>
            </a:r>
            <a:endParaRPr lang="en-US" sz="1350">
              <a:solidFill>
                <a:schemeClr val="bg1"/>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2173784" y="6068616"/>
            <a:ext cx="2761060"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Randomised words </a:t>
            </a:r>
            <a:endParaRPr lang="en-US" sz="1350">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54793610"/>
              </p:ext>
            </p:extLst>
          </p:nvPr>
        </p:nvGraphicFramePr>
        <p:xfrm>
          <a:off x="5334224" y="3162737"/>
          <a:ext cx="3909863" cy="26065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1990601525"/>
              </p:ext>
            </p:extLst>
          </p:nvPr>
        </p:nvGraphicFramePr>
        <p:xfrm>
          <a:off x="9044063" y="3143697"/>
          <a:ext cx="3909863" cy="26065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3102228591"/>
              </p:ext>
            </p:extLst>
          </p:nvPr>
        </p:nvGraphicFramePr>
        <p:xfrm>
          <a:off x="5334224" y="7913520"/>
          <a:ext cx="3909863" cy="4615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1125">
                <a:solidFill>
                  <a:schemeClr val="bg1"/>
                </a:solidFill>
              </a:rPr>
              <a:pPr algn="ctr" eaLnBrk="1">
                <a:lnSpc>
                  <a:spcPct val="100000"/>
                </a:lnSpc>
              </a:pPr>
              <a:t>82</a:t>
            </a:fld>
            <a:endParaRPr lang="en-US" sz="1350">
              <a:solidFill>
                <a:schemeClr val="bg1"/>
              </a:solidFill>
            </a:endParaRPr>
          </a:p>
        </p:txBody>
      </p:sp>
      <p:sp>
        <p:nvSpPr>
          <p:cNvPr id="88068" name="AutoShape 4"/>
          <p:cNvSpPr>
            <a:spLocks/>
          </p:cNvSpPr>
          <p:nvPr/>
        </p:nvSpPr>
        <p:spPr bwMode="auto">
          <a:xfrm>
            <a:off x="8633520" y="5608737"/>
            <a:ext cx="4634508" cy="2043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is not simply random </a:t>
            </a:r>
            <a:r>
              <a:rPr lang="en-US" sz="1350" dirty="0" err="1">
                <a:solidFill>
                  <a:schemeClr val="bg1"/>
                </a:solidFill>
                <a:latin typeface="Roboto Light" panose="02000000000000000000" pitchFamily="2" charset="0"/>
                <a:ea typeface="Roboto Light" panose="02000000000000000000" pitchFamily="2" charset="0"/>
              </a:rPr>
              <a:t>denis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moberaciuen</a:t>
            </a:r>
            <a:r>
              <a:rPr lang="en-US" sz="135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350" dirty="0" err="1">
                <a:solidFill>
                  <a:schemeClr val="bg1"/>
                </a:solidFill>
                <a:latin typeface="Roboto Light" panose="02000000000000000000" pitchFamily="2" charset="0"/>
                <a:ea typeface="Roboto Light" panose="02000000000000000000" pitchFamily="2" charset="0"/>
              </a:rPr>
              <a:t>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8617446" y="3522762"/>
            <a:ext cx="4803279"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The Best Presentation Layout with Line Chart and Description.</a:t>
            </a:r>
            <a:endParaRPr lang="en-US" sz="135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295686287"/>
              </p:ext>
            </p:extLst>
          </p:nvPr>
        </p:nvGraphicFramePr>
        <p:xfrm>
          <a:off x="1282434" y="3420886"/>
          <a:ext cx="6179344" cy="4890965"/>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2414885" y="4353223"/>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7" name="AutoShape 8"/>
          <p:cNvSpPr>
            <a:spLocks/>
          </p:cNvSpPr>
          <p:nvPr/>
        </p:nvSpPr>
        <p:spPr bwMode="auto">
          <a:xfrm>
            <a:off x="4758035" y="5913086"/>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bg1"/>
              </a:solidFill>
            </a:endParaRPr>
          </a:p>
        </p:txBody>
      </p:sp>
      <p:sp>
        <p:nvSpPr>
          <p:cNvPr id="28" name="AutoShape 9"/>
          <p:cNvSpPr>
            <a:spLocks/>
          </p:cNvSpPr>
          <p:nvPr/>
        </p:nvSpPr>
        <p:spPr bwMode="auto">
          <a:xfrm>
            <a:off x="2561333" y="4530031"/>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4904483" y="6384574"/>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1125">
                <a:solidFill>
                  <a:schemeClr val="bg1"/>
                </a:solidFill>
              </a:rPr>
              <a:pPr algn="ctr" eaLnBrk="1">
                <a:lnSpc>
                  <a:spcPct val="100000"/>
                </a:lnSpc>
              </a:pPr>
              <a:t>83</a:t>
            </a:fld>
            <a:endParaRPr lang="en-US" sz="1350">
              <a:solidFill>
                <a:schemeClr val="bg1"/>
              </a:solidFill>
            </a:endParaRPr>
          </a:p>
        </p:txBody>
      </p:sp>
      <p:sp>
        <p:nvSpPr>
          <p:cNvPr id="89093" name="AutoShape 5"/>
          <p:cNvSpPr>
            <a:spLocks/>
          </p:cNvSpPr>
          <p:nvPr/>
        </p:nvSpPr>
        <p:spPr bwMode="auto">
          <a:xfrm>
            <a:off x="8387953" y="6338292"/>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4" name="AutoShape 6"/>
          <p:cNvSpPr>
            <a:spLocks/>
          </p:cNvSpPr>
          <p:nvPr/>
        </p:nvSpPr>
        <p:spPr bwMode="auto">
          <a:xfrm>
            <a:off x="8387953" y="5626596"/>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5" name="AutoShape 7"/>
          <p:cNvSpPr>
            <a:spLocks/>
          </p:cNvSpPr>
          <p:nvPr/>
        </p:nvSpPr>
        <p:spPr bwMode="auto">
          <a:xfrm>
            <a:off x="8387953" y="4954190"/>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6" name="AutoShape 8"/>
          <p:cNvSpPr>
            <a:spLocks/>
          </p:cNvSpPr>
          <p:nvPr/>
        </p:nvSpPr>
        <p:spPr bwMode="auto">
          <a:xfrm>
            <a:off x="8387953" y="3592414"/>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7" name="AutoShape 9"/>
          <p:cNvSpPr>
            <a:spLocks/>
          </p:cNvSpPr>
          <p:nvPr/>
        </p:nvSpPr>
        <p:spPr bwMode="auto">
          <a:xfrm>
            <a:off x="8387953" y="4272856"/>
            <a:ext cx="3162896" cy="454521"/>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8" name="AutoShape 10"/>
          <p:cNvSpPr>
            <a:spLocks/>
          </p:cNvSpPr>
          <p:nvPr/>
        </p:nvSpPr>
        <p:spPr bwMode="auto">
          <a:xfrm>
            <a:off x="8918377" y="7019627"/>
            <a:ext cx="4352330" cy="453629"/>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3" name="AutoShape 15"/>
          <p:cNvSpPr>
            <a:spLocks/>
          </p:cNvSpPr>
          <p:nvPr/>
        </p:nvSpPr>
        <p:spPr bwMode="auto">
          <a:xfrm>
            <a:off x="8387953" y="3592414"/>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4" name="AutoShape 16"/>
          <p:cNvSpPr>
            <a:spLocks/>
          </p:cNvSpPr>
          <p:nvPr/>
        </p:nvSpPr>
        <p:spPr bwMode="auto">
          <a:xfrm>
            <a:off x="8387953" y="4272856"/>
            <a:ext cx="4882754" cy="454521"/>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5" name="AutoShape 17"/>
          <p:cNvSpPr>
            <a:spLocks/>
          </p:cNvSpPr>
          <p:nvPr/>
        </p:nvSpPr>
        <p:spPr bwMode="auto">
          <a:xfrm>
            <a:off x="8387953" y="4954190"/>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6" name="AutoShape 18"/>
          <p:cNvSpPr>
            <a:spLocks/>
          </p:cNvSpPr>
          <p:nvPr/>
        </p:nvSpPr>
        <p:spPr bwMode="auto">
          <a:xfrm>
            <a:off x="8387953" y="5634633"/>
            <a:ext cx="4882754" cy="454522"/>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7" name="AutoShape 19"/>
          <p:cNvSpPr>
            <a:spLocks/>
          </p:cNvSpPr>
          <p:nvPr/>
        </p:nvSpPr>
        <p:spPr bwMode="auto">
          <a:xfrm>
            <a:off x="8387953" y="6338292"/>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8" name="AutoShape 20"/>
          <p:cNvSpPr>
            <a:spLocks/>
          </p:cNvSpPr>
          <p:nvPr/>
        </p:nvSpPr>
        <p:spPr bwMode="auto">
          <a:xfrm>
            <a:off x="8387953" y="6334720"/>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9" name="AutoShape 21"/>
          <p:cNvSpPr>
            <a:spLocks/>
          </p:cNvSpPr>
          <p:nvPr/>
        </p:nvSpPr>
        <p:spPr bwMode="auto">
          <a:xfrm>
            <a:off x="8387953" y="5631954"/>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0" name="AutoShape 22"/>
          <p:cNvSpPr>
            <a:spLocks/>
          </p:cNvSpPr>
          <p:nvPr/>
        </p:nvSpPr>
        <p:spPr bwMode="auto">
          <a:xfrm>
            <a:off x="8387953" y="4954190"/>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1" name="AutoShape 23"/>
          <p:cNvSpPr>
            <a:spLocks/>
          </p:cNvSpPr>
          <p:nvPr/>
        </p:nvSpPr>
        <p:spPr bwMode="auto">
          <a:xfrm>
            <a:off x="8387953" y="4276428"/>
            <a:ext cx="1503760" cy="454521"/>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2" name="AutoShape 24"/>
          <p:cNvSpPr>
            <a:spLocks/>
          </p:cNvSpPr>
          <p:nvPr/>
        </p:nvSpPr>
        <p:spPr bwMode="auto">
          <a:xfrm>
            <a:off x="8387953" y="3595985"/>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3" name="AutoShape 25"/>
          <p:cNvSpPr>
            <a:spLocks/>
          </p:cNvSpPr>
          <p:nvPr/>
        </p:nvSpPr>
        <p:spPr bwMode="auto">
          <a:xfrm>
            <a:off x="8387953" y="7019627"/>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4" name="AutoShape 26"/>
          <p:cNvSpPr>
            <a:spLocks/>
          </p:cNvSpPr>
          <p:nvPr/>
        </p:nvSpPr>
        <p:spPr bwMode="auto">
          <a:xfrm>
            <a:off x="8387953" y="7019627"/>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5" name="AutoShape 27"/>
          <p:cNvSpPr>
            <a:spLocks/>
          </p:cNvSpPr>
          <p:nvPr/>
        </p:nvSpPr>
        <p:spPr bwMode="auto">
          <a:xfrm>
            <a:off x="8512077" y="3677246"/>
            <a:ext cx="1255514" cy="283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12415243" y="3612059"/>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a:t>
            </a:r>
            <a:endParaRPr lang="en-US" sz="1350">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0364986" y="3685283"/>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18" name="AutoShape 30"/>
          <p:cNvSpPr>
            <a:spLocks/>
          </p:cNvSpPr>
          <p:nvPr/>
        </p:nvSpPr>
        <p:spPr bwMode="auto">
          <a:xfrm>
            <a:off x="12043768" y="3691534"/>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19" name="AutoShape 31"/>
          <p:cNvSpPr>
            <a:spLocks/>
          </p:cNvSpPr>
          <p:nvPr/>
        </p:nvSpPr>
        <p:spPr bwMode="auto">
          <a:xfrm>
            <a:off x="10700743" y="3612059"/>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-125</a:t>
            </a:r>
            <a:endParaRPr lang="en-US" sz="1350"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8512077" y="4357687"/>
            <a:ext cx="1255514" cy="2848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12415243" y="4293394"/>
            <a:ext cx="623292" cy="413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0364986" y="4366618"/>
            <a:ext cx="267891" cy="266998"/>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23" name="AutoShape 35"/>
          <p:cNvSpPr>
            <a:spLocks/>
          </p:cNvSpPr>
          <p:nvPr/>
        </p:nvSpPr>
        <p:spPr bwMode="auto">
          <a:xfrm>
            <a:off x="12043768" y="4372869"/>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24" name="AutoShape 36"/>
          <p:cNvSpPr>
            <a:spLocks/>
          </p:cNvSpPr>
          <p:nvPr/>
        </p:nvSpPr>
        <p:spPr bwMode="auto">
          <a:xfrm>
            <a:off x="10700743" y="4293394"/>
            <a:ext cx="623292" cy="413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-23</a:t>
            </a:r>
            <a:endParaRPr lang="en-US" sz="1350">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8512077" y="5039024"/>
            <a:ext cx="1255514" cy="283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12415243" y="4973836"/>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66</a:t>
            </a:r>
            <a:endParaRPr lang="en-US" sz="1350">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0364986" y="5047059"/>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28" name="AutoShape 40"/>
          <p:cNvSpPr>
            <a:spLocks/>
          </p:cNvSpPr>
          <p:nvPr/>
        </p:nvSpPr>
        <p:spPr bwMode="auto">
          <a:xfrm>
            <a:off x="12043768" y="5053312"/>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29" name="AutoShape 41"/>
          <p:cNvSpPr>
            <a:spLocks/>
          </p:cNvSpPr>
          <p:nvPr/>
        </p:nvSpPr>
        <p:spPr bwMode="auto">
          <a:xfrm>
            <a:off x="10700743" y="4973836"/>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-9</a:t>
            </a:r>
            <a:endParaRPr lang="en-US" sz="1350">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8512077" y="5719466"/>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12415243" y="5655172"/>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37</a:t>
            </a:r>
            <a:endParaRPr lang="en-US" sz="1350">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0364986" y="5728395"/>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33" name="AutoShape 45"/>
          <p:cNvSpPr>
            <a:spLocks/>
          </p:cNvSpPr>
          <p:nvPr/>
        </p:nvSpPr>
        <p:spPr bwMode="auto">
          <a:xfrm>
            <a:off x="12043768" y="5734646"/>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34" name="AutoShape 46"/>
          <p:cNvSpPr>
            <a:spLocks/>
          </p:cNvSpPr>
          <p:nvPr/>
        </p:nvSpPr>
        <p:spPr bwMode="auto">
          <a:xfrm>
            <a:off x="10700743" y="5655172"/>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8512077" y="6423125"/>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12415243" y="6357937"/>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81</a:t>
            </a:r>
            <a:endParaRPr lang="en-US" sz="1350">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0364986" y="6431161"/>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38" name="AutoShape 50"/>
          <p:cNvSpPr>
            <a:spLocks/>
          </p:cNvSpPr>
          <p:nvPr/>
        </p:nvSpPr>
        <p:spPr bwMode="auto">
          <a:xfrm>
            <a:off x="12043768" y="6437413"/>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39" name="AutoShape 51"/>
          <p:cNvSpPr>
            <a:spLocks/>
          </p:cNvSpPr>
          <p:nvPr/>
        </p:nvSpPr>
        <p:spPr bwMode="auto">
          <a:xfrm>
            <a:off x="10700743" y="6357937"/>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8512077" y="7103567"/>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12415243" y="7039273"/>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0364986" y="7112496"/>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350">
              <a:solidFill>
                <a:schemeClr val="tx2"/>
              </a:solidFill>
            </a:endParaRPr>
          </a:p>
        </p:txBody>
      </p:sp>
      <p:sp>
        <p:nvSpPr>
          <p:cNvPr id="89143" name="AutoShape 55"/>
          <p:cNvSpPr>
            <a:spLocks/>
          </p:cNvSpPr>
          <p:nvPr/>
        </p:nvSpPr>
        <p:spPr bwMode="auto">
          <a:xfrm>
            <a:off x="12043768" y="7118748"/>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44" name="AutoShape 56"/>
          <p:cNvSpPr>
            <a:spLocks/>
          </p:cNvSpPr>
          <p:nvPr/>
        </p:nvSpPr>
        <p:spPr bwMode="auto">
          <a:xfrm>
            <a:off x="10700743" y="7039273"/>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-8</a:t>
            </a:r>
            <a:endParaRPr lang="en-US" sz="135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426199758"/>
              </p:ext>
            </p:extLst>
          </p:nvPr>
        </p:nvGraphicFramePr>
        <p:xfrm>
          <a:off x="1282434" y="3420887"/>
          <a:ext cx="6179344" cy="4615016"/>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2414885" y="4353223"/>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6" name="AutoShape 8"/>
          <p:cNvSpPr>
            <a:spLocks/>
          </p:cNvSpPr>
          <p:nvPr/>
        </p:nvSpPr>
        <p:spPr bwMode="auto">
          <a:xfrm>
            <a:off x="4758035" y="5913086"/>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tx2"/>
              </a:solidFill>
            </a:endParaRPr>
          </a:p>
        </p:txBody>
      </p:sp>
      <p:sp>
        <p:nvSpPr>
          <p:cNvPr id="67" name="AutoShape 9"/>
          <p:cNvSpPr>
            <a:spLocks/>
          </p:cNvSpPr>
          <p:nvPr/>
        </p:nvSpPr>
        <p:spPr bwMode="auto">
          <a:xfrm>
            <a:off x="2561333" y="4530031"/>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4904483" y="6384574"/>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1125">
                <a:solidFill>
                  <a:schemeClr val="bg1"/>
                </a:solidFill>
              </a:rPr>
              <a:pPr algn="ctr" eaLnBrk="1">
                <a:lnSpc>
                  <a:spcPct val="100000"/>
                </a:lnSpc>
              </a:pPr>
              <a:t>84</a:t>
            </a:fld>
            <a:endParaRPr lang="en-US" sz="1350">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3788920866"/>
              </p:ext>
            </p:extLst>
          </p:nvPr>
        </p:nvGraphicFramePr>
        <p:xfrm>
          <a:off x="1286173" y="3974604"/>
          <a:ext cx="12080081" cy="4449761"/>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3482876" y="4936331"/>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bg1"/>
              </a:solidFill>
            </a:endParaRPr>
          </a:p>
        </p:txBody>
      </p:sp>
      <p:sp>
        <p:nvSpPr>
          <p:cNvPr id="90118" name="AutoShape 6"/>
          <p:cNvSpPr>
            <a:spLocks/>
          </p:cNvSpPr>
          <p:nvPr/>
        </p:nvSpPr>
        <p:spPr bwMode="auto">
          <a:xfrm>
            <a:off x="6577012" y="5847160"/>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90119" name="AutoShape 7"/>
          <p:cNvSpPr>
            <a:spLocks/>
          </p:cNvSpPr>
          <p:nvPr/>
        </p:nvSpPr>
        <p:spPr bwMode="auto">
          <a:xfrm>
            <a:off x="3628430" y="5113140"/>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6722568" y="6318648"/>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7534275" y="3166467"/>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90122" name="AutoShape 10"/>
          <p:cNvSpPr>
            <a:spLocks/>
          </p:cNvSpPr>
          <p:nvPr/>
        </p:nvSpPr>
        <p:spPr bwMode="auto">
          <a:xfrm>
            <a:off x="7679830" y="3343276"/>
            <a:ext cx="4089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1649075" y="3946029"/>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bg1"/>
              </a:solidFill>
            </a:endParaRPr>
          </a:p>
        </p:txBody>
      </p:sp>
      <p:sp>
        <p:nvSpPr>
          <p:cNvPr id="90124" name="AutoShape 12"/>
          <p:cNvSpPr>
            <a:spLocks/>
          </p:cNvSpPr>
          <p:nvPr/>
        </p:nvSpPr>
        <p:spPr bwMode="auto">
          <a:xfrm>
            <a:off x="11794630" y="4122838"/>
            <a:ext cx="4089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96819056"/>
              </p:ext>
            </p:extLst>
          </p:nvPr>
        </p:nvGraphicFramePr>
        <p:xfrm>
          <a:off x="1030908" y="3262016"/>
          <a:ext cx="6759243" cy="5148167"/>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1125">
                <a:solidFill>
                  <a:schemeClr val="bg1"/>
                </a:solidFill>
              </a:rPr>
              <a:pPr algn="ctr" eaLnBrk="1">
                <a:lnSpc>
                  <a:spcPct val="100000"/>
                </a:lnSpc>
              </a:pPr>
              <a:t>85</a:t>
            </a:fld>
            <a:endParaRPr lang="en-US" sz="1350">
              <a:solidFill>
                <a:schemeClr val="bg1"/>
              </a:solidFill>
            </a:endParaRPr>
          </a:p>
        </p:txBody>
      </p:sp>
      <p:sp>
        <p:nvSpPr>
          <p:cNvPr id="91141" name="AutoShape 5"/>
          <p:cNvSpPr>
            <a:spLocks/>
          </p:cNvSpPr>
          <p:nvPr/>
        </p:nvSpPr>
        <p:spPr bwMode="auto">
          <a:xfrm>
            <a:off x="6350199" y="3831729"/>
            <a:ext cx="9269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dirty="0">
                <a:solidFill>
                  <a:schemeClr val="bg1"/>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2872086" y="3606702"/>
            <a:ext cx="189310" cy="18931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91143" name="AutoShape 7"/>
          <p:cNvSpPr>
            <a:spLocks/>
          </p:cNvSpPr>
          <p:nvPr/>
        </p:nvSpPr>
        <p:spPr bwMode="auto">
          <a:xfrm>
            <a:off x="2503290" y="3262016"/>
            <a:ext cx="9269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bg1"/>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6718995" y="4107657"/>
            <a:ext cx="189310" cy="18931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28575" tIns="28575" rIns="28575" bIns="28575" anchor="ctr"/>
          <a:lstStyle/>
          <a:p>
            <a:endParaRPr lang="id-ID" sz="1350">
              <a:solidFill>
                <a:schemeClr val="bg1"/>
              </a:solidFill>
            </a:endParaRPr>
          </a:p>
        </p:txBody>
      </p:sp>
      <p:sp>
        <p:nvSpPr>
          <p:cNvPr id="91145" name="AutoShape 9"/>
          <p:cNvSpPr>
            <a:spLocks/>
          </p:cNvSpPr>
          <p:nvPr/>
        </p:nvSpPr>
        <p:spPr bwMode="auto">
          <a:xfrm>
            <a:off x="8633520" y="5608737"/>
            <a:ext cx="4634508" cy="2043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is not simply random </a:t>
            </a:r>
            <a:r>
              <a:rPr lang="en-US" sz="1350" dirty="0" err="1">
                <a:solidFill>
                  <a:schemeClr val="bg1"/>
                </a:solidFill>
                <a:latin typeface="Roboto Light" panose="02000000000000000000" pitchFamily="2" charset="0"/>
                <a:ea typeface="Roboto Light" panose="02000000000000000000" pitchFamily="2" charset="0"/>
              </a:rPr>
              <a:t>denis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moberaciuen</a:t>
            </a:r>
            <a:r>
              <a:rPr lang="en-US" sz="135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350" dirty="0" err="1">
                <a:solidFill>
                  <a:schemeClr val="bg1"/>
                </a:solidFill>
                <a:latin typeface="Roboto Light" panose="02000000000000000000" pitchFamily="2" charset="0"/>
                <a:ea typeface="Roboto Light" panose="02000000000000000000" pitchFamily="2" charset="0"/>
              </a:rPr>
              <a:t>psum</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siamet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suame</a:t>
            </a:r>
            <a:r>
              <a:rPr lang="en-US" sz="1350" dirty="0">
                <a:solidFill>
                  <a:schemeClr val="bg1"/>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8633520" y="3701356"/>
            <a:ext cx="4803279" cy="1580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90000"/>
              </a:lnSpc>
              <a:spcBef>
                <a:spcPts val="675"/>
              </a:spcBef>
              <a:defRPr/>
            </a:pPr>
            <a:r>
              <a:rPr lang="en-US" sz="3375">
                <a:solidFill>
                  <a:schemeClr val="bg1"/>
                </a:solidFill>
                <a:latin typeface="Roboto" charset="0"/>
                <a:ea typeface="ＭＳ Ｐゴシック" charset="0"/>
                <a:cs typeface="Roboto" charset="0"/>
                <a:sym typeface="Roboto" charset="0"/>
              </a:rPr>
              <a:t>The Best Presentation Layout with Area Chart and Description.</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1125">
                <a:solidFill>
                  <a:schemeClr val="bg1"/>
                </a:solidFill>
              </a:rPr>
              <a:pPr algn="ctr" eaLnBrk="1">
                <a:lnSpc>
                  <a:spcPct val="100000"/>
                </a:lnSpc>
              </a:pPr>
              <a:t>86</a:t>
            </a:fld>
            <a:endParaRPr lang="en-US" sz="1350">
              <a:solidFill>
                <a:schemeClr val="bg1"/>
              </a:solidFill>
            </a:endParaRPr>
          </a:p>
        </p:txBody>
      </p:sp>
      <p:sp>
        <p:nvSpPr>
          <p:cNvPr id="92164" name="AutoShape 4"/>
          <p:cNvSpPr>
            <a:spLocks/>
          </p:cNvSpPr>
          <p:nvPr/>
        </p:nvSpPr>
        <p:spPr bwMode="auto">
          <a:xfrm>
            <a:off x="1132583" y="5644456"/>
            <a:ext cx="4396085"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1132583" y="3613845"/>
            <a:ext cx="4396085"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We help you to grow your idea into a Profitable Business</a:t>
            </a:r>
            <a:endParaRPr lang="en-US" sz="1350" dirty="0">
              <a:solidFill>
                <a:schemeClr val="bg1"/>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6963668" y="5951638"/>
            <a:ext cx="802779" cy="1647527"/>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92167" name="AutoShape 7"/>
          <p:cNvSpPr>
            <a:spLocks/>
          </p:cNvSpPr>
          <p:nvPr/>
        </p:nvSpPr>
        <p:spPr bwMode="auto">
          <a:xfrm>
            <a:off x="8287941" y="5035451"/>
            <a:ext cx="802779" cy="2563713"/>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92168" name="AutoShape 8"/>
          <p:cNvSpPr>
            <a:spLocks/>
          </p:cNvSpPr>
          <p:nvPr/>
        </p:nvSpPr>
        <p:spPr bwMode="auto">
          <a:xfrm>
            <a:off x="9611321" y="4355009"/>
            <a:ext cx="802779" cy="3244155"/>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92169" name="AutoShape 9"/>
          <p:cNvSpPr>
            <a:spLocks/>
          </p:cNvSpPr>
          <p:nvPr/>
        </p:nvSpPr>
        <p:spPr bwMode="auto">
          <a:xfrm>
            <a:off x="10935593" y="3919241"/>
            <a:ext cx="802779" cy="3679924"/>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92170" name="AutoShape 10"/>
          <p:cNvSpPr>
            <a:spLocks/>
          </p:cNvSpPr>
          <p:nvPr/>
        </p:nvSpPr>
        <p:spPr bwMode="auto">
          <a:xfrm>
            <a:off x="12258973" y="5035451"/>
            <a:ext cx="803672" cy="2563713"/>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28575" tIns="28575" rIns="28575" bIns="28575" anchor="ctr"/>
          <a:lstStyle/>
          <a:p>
            <a:endParaRPr lang="id-ID" sz="1350">
              <a:solidFill>
                <a:schemeClr val="bg1"/>
              </a:solidFill>
            </a:endParaRPr>
          </a:p>
        </p:txBody>
      </p:sp>
      <p:sp>
        <p:nvSpPr>
          <p:cNvPr id="92171" name="AutoShape 11"/>
          <p:cNvSpPr>
            <a:spLocks/>
          </p:cNvSpPr>
          <p:nvPr/>
        </p:nvSpPr>
        <p:spPr bwMode="auto">
          <a:xfrm>
            <a:off x="6923484" y="5150644"/>
            <a:ext cx="883147"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dirty="0">
                <a:solidFill>
                  <a:schemeClr val="bg1"/>
                </a:solidFill>
                <a:latin typeface="Roboto" charset="0"/>
                <a:ea typeface="ＭＳ Ｐゴシック" charset="0"/>
                <a:cs typeface="Roboto" charset="0"/>
                <a:sym typeface="Roboto" charset="0"/>
              </a:rPr>
              <a:t>72%</a:t>
            </a:r>
            <a:endParaRPr lang="en-US" sz="1350" dirty="0">
              <a:solidFill>
                <a:schemeClr val="bg1"/>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8267403" y="4282678"/>
            <a:ext cx="883146" cy="583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44%</a:t>
            </a:r>
            <a:endParaRPr lang="en-US" sz="1350">
              <a:solidFill>
                <a:schemeClr val="bg1"/>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9571137" y="3628133"/>
            <a:ext cx="883146"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61%</a:t>
            </a:r>
            <a:endParaRPr lang="en-US" sz="1350">
              <a:solidFill>
                <a:schemeClr val="bg1"/>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0895409" y="3176290"/>
            <a:ext cx="883147"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15%</a:t>
            </a:r>
            <a:endParaRPr lang="en-US" sz="1350">
              <a:solidFill>
                <a:schemeClr val="bg1"/>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12218790" y="4282678"/>
            <a:ext cx="883147" cy="583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bg1"/>
                </a:solidFill>
                <a:latin typeface="Roboto" charset="0"/>
                <a:ea typeface="ＭＳ Ｐゴシック" charset="0"/>
                <a:cs typeface="Roboto" charset="0"/>
                <a:sym typeface="Roboto" charset="0"/>
              </a:rPr>
              <a:t>53%</a:t>
            </a:r>
            <a:endParaRPr lang="en-US" sz="1350">
              <a:solidFill>
                <a:schemeClr val="bg1"/>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7097614"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8420994"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2011</a:t>
            </a:r>
            <a:endParaRPr lang="en-US" sz="1350">
              <a:solidFill>
                <a:schemeClr val="bg1"/>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1068646"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2013</a:t>
            </a:r>
            <a:endParaRPr lang="en-US" sz="1350">
              <a:solidFill>
                <a:schemeClr val="bg1"/>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9745267"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2012</a:t>
            </a:r>
            <a:endParaRPr lang="en-US" sz="1350">
              <a:solidFill>
                <a:schemeClr val="bg1"/>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12392919"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2014</a:t>
            </a:r>
            <a:endParaRPr lang="en-US" sz="1350">
              <a:solidFill>
                <a:schemeClr val="bg1"/>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8503147" y="5252442"/>
            <a:ext cx="411659" cy="378619"/>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92182" name="AutoShape 22"/>
          <p:cNvSpPr>
            <a:spLocks/>
          </p:cNvSpPr>
          <p:nvPr/>
        </p:nvSpPr>
        <p:spPr bwMode="auto">
          <a:xfrm>
            <a:off x="11179373" y="4191595"/>
            <a:ext cx="365225" cy="33129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92183" name="AutoShape 23"/>
          <p:cNvSpPr>
            <a:spLocks/>
          </p:cNvSpPr>
          <p:nvPr/>
        </p:nvSpPr>
        <p:spPr bwMode="auto">
          <a:xfrm>
            <a:off x="9871175" y="4573786"/>
            <a:ext cx="283071" cy="410766"/>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92184" name="AutoShape 24"/>
          <p:cNvSpPr>
            <a:spLocks/>
          </p:cNvSpPr>
          <p:nvPr/>
        </p:nvSpPr>
        <p:spPr bwMode="auto">
          <a:xfrm>
            <a:off x="12456319" y="5252442"/>
            <a:ext cx="361653" cy="360760"/>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92185" name="AutoShape 25"/>
          <p:cNvSpPr>
            <a:spLocks/>
          </p:cNvSpPr>
          <p:nvPr/>
        </p:nvSpPr>
        <p:spPr bwMode="auto">
          <a:xfrm>
            <a:off x="7163693" y="6164164"/>
            <a:ext cx="402729" cy="324148"/>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29225" tIns="29225" rIns="29225" bIns="29225"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1125">
                <a:solidFill>
                  <a:schemeClr val="bg1"/>
                </a:solidFill>
              </a:rPr>
              <a:pPr algn="ctr" eaLnBrk="1">
                <a:lnSpc>
                  <a:spcPct val="100000"/>
                </a:lnSpc>
              </a:pPr>
              <a:t>87</a:t>
            </a:fld>
            <a:endParaRPr lang="en-US" sz="1350">
              <a:solidFill>
                <a:schemeClr val="bg1"/>
              </a:solidFill>
            </a:endParaRPr>
          </a:p>
        </p:txBody>
      </p:sp>
      <p:sp>
        <p:nvSpPr>
          <p:cNvPr id="93188" name="AutoShape 4"/>
          <p:cNvSpPr>
            <a:spLocks/>
          </p:cNvSpPr>
          <p:nvPr/>
        </p:nvSpPr>
        <p:spPr bwMode="auto">
          <a:xfrm>
            <a:off x="1578174" y="3804047"/>
            <a:ext cx="4083547"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We help you to grow your idea into a Profitable Business</a:t>
            </a:r>
            <a:endParaRPr lang="en-US" sz="1350">
              <a:solidFill>
                <a:schemeClr val="bg1"/>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1596034" y="5758756"/>
            <a:ext cx="4084439"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2381561110"/>
              </p:ext>
            </p:extLst>
          </p:nvPr>
        </p:nvGraphicFramePr>
        <p:xfrm>
          <a:off x="6912769" y="3814763"/>
          <a:ext cx="6235601" cy="371475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743337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Jan</a:t>
            </a:r>
            <a:endParaRPr lang="en-US" sz="1350">
              <a:solidFill>
                <a:schemeClr val="bg1"/>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837188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Feb</a:t>
            </a:r>
            <a:endParaRPr lang="en-US" sz="1350">
              <a:solidFill>
                <a:schemeClr val="bg1"/>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931039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Mar</a:t>
            </a:r>
            <a:endParaRPr lang="en-US" sz="1350">
              <a:solidFill>
                <a:schemeClr val="bg1"/>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024890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Apr</a:t>
            </a:r>
            <a:endParaRPr lang="en-US" sz="1350">
              <a:solidFill>
                <a:schemeClr val="bg1"/>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1187411"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May</a:t>
            </a:r>
            <a:endParaRPr lang="en-US" sz="1350">
              <a:solidFill>
                <a:schemeClr val="bg1"/>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12121456"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Jun</a:t>
            </a:r>
            <a:endParaRPr lang="en-US" sz="1350">
              <a:solidFill>
                <a:schemeClr val="bg1"/>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7343180" y="6210599"/>
            <a:ext cx="1054597" cy="1054596"/>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93198" name="AutoShape 14"/>
          <p:cNvSpPr>
            <a:spLocks/>
          </p:cNvSpPr>
          <p:nvPr/>
        </p:nvSpPr>
        <p:spPr bwMode="auto">
          <a:xfrm>
            <a:off x="8281691" y="5586413"/>
            <a:ext cx="1054596" cy="1678781"/>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sz="1350">
              <a:solidFill>
                <a:schemeClr val="bg1"/>
              </a:solidFill>
            </a:endParaRPr>
          </a:p>
        </p:txBody>
      </p:sp>
      <p:sp>
        <p:nvSpPr>
          <p:cNvPr id="93199" name="AutoShape 15"/>
          <p:cNvSpPr>
            <a:spLocks/>
          </p:cNvSpPr>
          <p:nvPr/>
        </p:nvSpPr>
        <p:spPr bwMode="auto">
          <a:xfrm>
            <a:off x="9220200" y="5030093"/>
            <a:ext cx="1054597" cy="2235101"/>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sz="1350">
              <a:solidFill>
                <a:schemeClr val="bg1"/>
              </a:solidFill>
            </a:endParaRPr>
          </a:p>
        </p:txBody>
      </p:sp>
      <p:sp>
        <p:nvSpPr>
          <p:cNvPr id="93200" name="AutoShape 16"/>
          <p:cNvSpPr>
            <a:spLocks/>
          </p:cNvSpPr>
          <p:nvPr/>
        </p:nvSpPr>
        <p:spPr bwMode="auto">
          <a:xfrm>
            <a:off x="10158711" y="5948065"/>
            <a:ext cx="1054596" cy="1317129"/>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sz="1350">
              <a:solidFill>
                <a:schemeClr val="bg1"/>
              </a:solidFill>
            </a:endParaRPr>
          </a:p>
        </p:txBody>
      </p:sp>
      <p:sp>
        <p:nvSpPr>
          <p:cNvPr id="93201" name="AutoShape 17"/>
          <p:cNvSpPr>
            <a:spLocks/>
          </p:cNvSpPr>
          <p:nvPr/>
        </p:nvSpPr>
        <p:spPr bwMode="auto">
          <a:xfrm>
            <a:off x="11098114" y="4883646"/>
            <a:ext cx="1054596" cy="2381548"/>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sz="1350">
              <a:solidFill>
                <a:schemeClr val="bg1"/>
              </a:solidFill>
            </a:endParaRPr>
          </a:p>
        </p:txBody>
      </p:sp>
      <p:sp>
        <p:nvSpPr>
          <p:cNvPr id="93202" name="AutoShape 18"/>
          <p:cNvSpPr>
            <a:spLocks/>
          </p:cNvSpPr>
          <p:nvPr/>
        </p:nvSpPr>
        <p:spPr bwMode="auto">
          <a:xfrm>
            <a:off x="12039303" y="5451575"/>
            <a:ext cx="1054596" cy="1813619"/>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93203" name="AutoShape 19"/>
          <p:cNvSpPr>
            <a:spLocks/>
          </p:cNvSpPr>
          <p:nvPr/>
        </p:nvSpPr>
        <p:spPr bwMode="auto">
          <a:xfrm>
            <a:off x="9578281" y="5206902"/>
            <a:ext cx="339329" cy="338435"/>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3204" name="AutoShape 20"/>
          <p:cNvSpPr>
            <a:spLocks/>
          </p:cNvSpPr>
          <p:nvPr/>
        </p:nvSpPr>
        <p:spPr bwMode="auto">
          <a:xfrm>
            <a:off x="10506075" y="6177558"/>
            <a:ext cx="360760" cy="361653"/>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3205" name="AutoShape 21"/>
          <p:cNvSpPr>
            <a:spLocks/>
          </p:cNvSpPr>
          <p:nvPr/>
        </p:nvSpPr>
        <p:spPr bwMode="auto">
          <a:xfrm>
            <a:off x="8628163" y="5854304"/>
            <a:ext cx="361652" cy="293787"/>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3206" name="AutoShape 22"/>
          <p:cNvSpPr>
            <a:spLocks/>
          </p:cNvSpPr>
          <p:nvPr/>
        </p:nvSpPr>
        <p:spPr bwMode="auto">
          <a:xfrm>
            <a:off x="7698582" y="6425803"/>
            <a:ext cx="344686" cy="361653"/>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3207" name="AutoShape 23"/>
          <p:cNvSpPr>
            <a:spLocks/>
          </p:cNvSpPr>
          <p:nvPr/>
        </p:nvSpPr>
        <p:spPr bwMode="auto">
          <a:xfrm>
            <a:off x="12394705" y="5742683"/>
            <a:ext cx="344686" cy="344686"/>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3208" name="AutoShape 24"/>
          <p:cNvSpPr>
            <a:spLocks/>
          </p:cNvSpPr>
          <p:nvPr/>
        </p:nvSpPr>
        <p:spPr bwMode="auto">
          <a:xfrm>
            <a:off x="11427620" y="5181006"/>
            <a:ext cx="394692" cy="273248"/>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1125">
                <a:solidFill>
                  <a:schemeClr val="bg1"/>
                </a:solidFill>
              </a:rPr>
              <a:pPr algn="ctr" eaLnBrk="1">
                <a:lnSpc>
                  <a:spcPct val="100000"/>
                </a:lnSpc>
              </a:pPr>
              <a:t>88</a:t>
            </a:fld>
            <a:endParaRPr lang="en-US" sz="1350">
              <a:solidFill>
                <a:schemeClr val="bg1"/>
              </a:solidFill>
            </a:endParaRPr>
          </a:p>
        </p:txBody>
      </p:sp>
      <p:sp>
        <p:nvSpPr>
          <p:cNvPr id="94212" name="Line 4"/>
          <p:cNvSpPr>
            <a:spLocks noChangeShapeType="1"/>
          </p:cNvSpPr>
          <p:nvPr/>
        </p:nvSpPr>
        <p:spPr bwMode="auto">
          <a:xfrm>
            <a:off x="1753196" y="7117854"/>
            <a:ext cx="5747147" cy="0"/>
          </a:xfrm>
          <a:prstGeom prst="line">
            <a:avLst/>
          </a:prstGeom>
          <a:noFill/>
          <a:ln w="12700" cap="flat" cmpd="sng">
            <a:solidFill>
              <a:schemeClr val="bg1">
                <a:lumMod val="6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095203" y="5210473"/>
            <a:ext cx="450949" cy="2071688"/>
          </a:xfrm>
          <a:prstGeom prst="roundRect">
            <a:avLst>
              <a:gd name="adj" fmla="val 4913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3009603" y="4267498"/>
            <a:ext cx="450949" cy="3014663"/>
          </a:xfrm>
          <a:prstGeom prst="roundRect">
            <a:avLst>
              <a:gd name="adj" fmla="val 4913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3924896" y="5774830"/>
            <a:ext cx="450056" cy="1507331"/>
          </a:xfrm>
          <a:prstGeom prst="roundRect">
            <a:avLst>
              <a:gd name="adj" fmla="val 4913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4839295" y="4731842"/>
            <a:ext cx="450950" cy="2550319"/>
          </a:xfrm>
          <a:prstGeom prst="roundRect">
            <a:avLst>
              <a:gd name="adj" fmla="val 4913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5753695" y="5210473"/>
            <a:ext cx="450950" cy="2071688"/>
          </a:xfrm>
          <a:prstGeom prst="roundRect">
            <a:avLst>
              <a:gd name="adj" fmla="val 4913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6668989" y="4731842"/>
            <a:ext cx="450056" cy="2550319"/>
          </a:xfrm>
          <a:prstGeom prst="roundRect">
            <a:avLst>
              <a:gd name="adj" fmla="val 49139"/>
            </a:avLst>
          </a:prstGeom>
          <a:solidFill>
            <a:schemeClr val="accent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bg1"/>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039839" y="4613077"/>
            <a:ext cx="570607" cy="375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dirty="0">
                <a:solidFill>
                  <a:schemeClr val="bg1"/>
                </a:solidFill>
                <a:latin typeface="Roboto" charset="0"/>
                <a:ea typeface="ＭＳ Ｐゴシック" charset="0"/>
                <a:cs typeface="Roboto" charset="0"/>
                <a:sym typeface="Roboto" charset="0"/>
              </a:rPr>
              <a:t>67%</a:t>
            </a:r>
            <a:endParaRPr lang="en-US" sz="1350" dirty="0">
              <a:solidFill>
                <a:schemeClr val="bg1"/>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2949774" y="3712964"/>
            <a:ext cx="570608" cy="375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bg1"/>
                </a:solidFill>
                <a:latin typeface="Roboto" charset="0"/>
                <a:ea typeface="ＭＳ Ｐゴシック" charset="0"/>
                <a:cs typeface="Roboto" charset="0"/>
                <a:sym typeface="Roboto" charset="0"/>
              </a:rPr>
              <a:t>32%</a:t>
            </a:r>
            <a:endParaRPr lang="en-US" sz="1350">
              <a:solidFill>
                <a:schemeClr val="bg1"/>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3859710" y="5260480"/>
            <a:ext cx="570607" cy="375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bg1"/>
                </a:solidFill>
                <a:latin typeface="Roboto" charset="0"/>
                <a:ea typeface="ＭＳ Ｐゴシック" charset="0"/>
                <a:cs typeface="Roboto" charset="0"/>
                <a:sym typeface="Roboto" charset="0"/>
              </a:rPr>
              <a:t>74%</a:t>
            </a:r>
            <a:endParaRPr lang="en-US" sz="1350">
              <a:solidFill>
                <a:schemeClr val="bg1"/>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4779467" y="4236244"/>
            <a:ext cx="570607"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5693867" y="4731843"/>
            <a:ext cx="570607" cy="375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bg1"/>
                </a:solidFill>
                <a:latin typeface="Roboto" charset="0"/>
                <a:ea typeface="ＭＳ Ｐゴシック" charset="0"/>
                <a:cs typeface="Roboto" charset="0"/>
                <a:sym typeface="Roboto" charset="0"/>
              </a:rPr>
              <a:t>15%</a:t>
            </a:r>
            <a:endParaRPr lang="en-US" sz="1350">
              <a:solidFill>
                <a:schemeClr val="bg1"/>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6608267" y="4236244"/>
            <a:ext cx="571500"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bg1"/>
                </a:solidFill>
                <a:latin typeface="Roboto" charset="0"/>
                <a:ea typeface="ＭＳ Ｐゴシック" charset="0"/>
                <a:cs typeface="Roboto" charset="0"/>
                <a:sym typeface="Roboto" charset="0"/>
              </a:rPr>
              <a:t>83%</a:t>
            </a:r>
            <a:endParaRPr lang="en-US" sz="1350">
              <a:solidFill>
                <a:schemeClr val="bg1"/>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8220075" y="5852518"/>
            <a:ext cx="5047953"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8220075" y="3551338"/>
            <a:ext cx="5047953" cy="219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WE WILL HELP YOU GROW YOUR IDEA INTO a PROFITABLE BUSINESS</a:t>
            </a:r>
            <a:endParaRPr lang="en-US" sz="1350">
              <a:solidFill>
                <a:schemeClr val="bg1"/>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1888034"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Jan</a:t>
            </a:r>
            <a:endParaRPr lang="en-US" sz="1350">
              <a:solidFill>
                <a:schemeClr val="bg1"/>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2797077" y="7588448"/>
            <a:ext cx="876002"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Feb</a:t>
            </a:r>
            <a:endParaRPr lang="en-US" sz="1350">
              <a:solidFill>
                <a:schemeClr val="bg1"/>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3712369"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Mar</a:t>
            </a:r>
            <a:endParaRPr lang="en-US" sz="1350">
              <a:solidFill>
                <a:schemeClr val="bg1"/>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4626769"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Apr</a:t>
            </a:r>
            <a:endParaRPr lang="en-US" sz="1350">
              <a:solidFill>
                <a:schemeClr val="bg1"/>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5541169" y="7588448"/>
            <a:ext cx="876003"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May</a:t>
            </a:r>
            <a:endParaRPr lang="en-US" sz="1350">
              <a:solidFill>
                <a:schemeClr val="bg1"/>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6456462"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bg1"/>
                </a:solidFill>
                <a:latin typeface="Roboto" charset="0"/>
                <a:ea typeface="ＭＳ Ｐゴシック" charset="0"/>
                <a:cs typeface="Roboto" charset="0"/>
                <a:sym typeface="Roboto" charset="0"/>
              </a:rPr>
              <a:t>Jun</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1125">
                <a:solidFill>
                  <a:schemeClr val="bg1"/>
                </a:solidFill>
              </a:rPr>
              <a:pPr algn="ctr" eaLnBrk="1">
                <a:lnSpc>
                  <a:spcPct val="100000"/>
                </a:lnSpc>
              </a:pPr>
              <a:t>89</a:t>
            </a:fld>
            <a:endParaRPr lang="en-US" sz="1350">
              <a:solidFill>
                <a:schemeClr val="bg1"/>
              </a:solidFill>
            </a:endParaRPr>
          </a:p>
        </p:txBody>
      </p:sp>
      <p:grpSp>
        <p:nvGrpSpPr>
          <p:cNvPr id="98306" name="Group 4"/>
          <p:cNvGrpSpPr>
            <a:grpSpLocks/>
          </p:cNvGrpSpPr>
          <p:nvPr/>
        </p:nvGrpSpPr>
        <p:grpSpPr bwMode="auto">
          <a:xfrm>
            <a:off x="1243311" y="4019252"/>
            <a:ext cx="6593681" cy="3068241"/>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011264" y="6672263"/>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0" name="AutoShape 18"/>
          <p:cNvSpPr>
            <a:spLocks/>
          </p:cNvSpPr>
          <p:nvPr/>
        </p:nvSpPr>
        <p:spPr bwMode="auto">
          <a:xfrm>
            <a:off x="1999655"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1" name="AutoShape 19"/>
          <p:cNvSpPr>
            <a:spLocks/>
          </p:cNvSpPr>
          <p:nvPr/>
        </p:nvSpPr>
        <p:spPr bwMode="auto">
          <a:xfrm>
            <a:off x="2011264" y="6437412"/>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2" name="AutoShape 20"/>
          <p:cNvSpPr>
            <a:spLocks/>
          </p:cNvSpPr>
          <p:nvPr/>
        </p:nvSpPr>
        <p:spPr bwMode="auto">
          <a:xfrm>
            <a:off x="2011264" y="597039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3" name="AutoShape 21"/>
          <p:cNvSpPr>
            <a:spLocks/>
          </p:cNvSpPr>
          <p:nvPr/>
        </p:nvSpPr>
        <p:spPr bwMode="auto">
          <a:xfrm>
            <a:off x="2011264" y="620524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4" name="AutoShape 22"/>
          <p:cNvSpPr>
            <a:spLocks/>
          </p:cNvSpPr>
          <p:nvPr/>
        </p:nvSpPr>
        <p:spPr bwMode="auto">
          <a:xfrm>
            <a:off x="2011264" y="5734645"/>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5" name="AutoShape 23"/>
          <p:cNvSpPr>
            <a:spLocks/>
          </p:cNvSpPr>
          <p:nvPr/>
        </p:nvSpPr>
        <p:spPr bwMode="auto">
          <a:xfrm>
            <a:off x="2018408" y="5578376"/>
            <a:ext cx="738485" cy="243780"/>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6" name="AutoShape 24"/>
          <p:cNvSpPr>
            <a:spLocks/>
          </p:cNvSpPr>
          <p:nvPr/>
        </p:nvSpPr>
        <p:spPr bwMode="auto">
          <a:xfrm>
            <a:off x="2991744" y="6672263"/>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7" name="AutoShape 25"/>
          <p:cNvSpPr>
            <a:spLocks/>
          </p:cNvSpPr>
          <p:nvPr/>
        </p:nvSpPr>
        <p:spPr bwMode="auto">
          <a:xfrm>
            <a:off x="2991744" y="6908006"/>
            <a:ext cx="758130"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8" name="AutoShape 26"/>
          <p:cNvSpPr>
            <a:spLocks/>
          </p:cNvSpPr>
          <p:nvPr/>
        </p:nvSpPr>
        <p:spPr bwMode="auto">
          <a:xfrm>
            <a:off x="2991744" y="6437412"/>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59" name="AutoShape 27"/>
          <p:cNvSpPr>
            <a:spLocks/>
          </p:cNvSpPr>
          <p:nvPr/>
        </p:nvSpPr>
        <p:spPr bwMode="auto">
          <a:xfrm>
            <a:off x="2991744" y="597039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0" name="AutoShape 28"/>
          <p:cNvSpPr>
            <a:spLocks/>
          </p:cNvSpPr>
          <p:nvPr/>
        </p:nvSpPr>
        <p:spPr bwMode="auto">
          <a:xfrm>
            <a:off x="2991744" y="620524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1" name="AutoShape 29"/>
          <p:cNvSpPr>
            <a:spLocks/>
          </p:cNvSpPr>
          <p:nvPr/>
        </p:nvSpPr>
        <p:spPr bwMode="auto">
          <a:xfrm>
            <a:off x="2991744" y="5734645"/>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2" name="AutoShape 30"/>
          <p:cNvSpPr>
            <a:spLocks/>
          </p:cNvSpPr>
          <p:nvPr/>
        </p:nvSpPr>
        <p:spPr bwMode="auto">
          <a:xfrm>
            <a:off x="2991744" y="5499795"/>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3" name="AutoShape 31"/>
          <p:cNvSpPr>
            <a:spLocks/>
          </p:cNvSpPr>
          <p:nvPr/>
        </p:nvSpPr>
        <p:spPr bwMode="auto">
          <a:xfrm>
            <a:off x="2991744" y="5029201"/>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4" name="AutoShape 32"/>
          <p:cNvSpPr>
            <a:spLocks/>
          </p:cNvSpPr>
          <p:nvPr/>
        </p:nvSpPr>
        <p:spPr bwMode="auto">
          <a:xfrm>
            <a:off x="2991744" y="5264051"/>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5" name="AutoShape 33"/>
          <p:cNvSpPr>
            <a:spLocks/>
          </p:cNvSpPr>
          <p:nvPr/>
        </p:nvSpPr>
        <p:spPr bwMode="auto">
          <a:xfrm>
            <a:off x="2991744" y="4793456"/>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6" name="AutoShape 34"/>
          <p:cNvSpPr>
            <a:spLocks/>
          </p:cNvSpPr>
          <p:nvPr/>
        </p:nvSpPr>
        <p:spPr bwMode="auto">
          <a:xfrm>
            <a:off x="3001567" y="4633616"/>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7" name="AutoShape 35"/>
          <p:cNvSpPr>
            <a:spLocks/>
          </p:cNvSpPr>
          <p:nvPr/>
        </p:nvSpPr>
        <p:spPr bwMode="auto">
          <a:xfrm>
            <a:off x="3972223" y="6672263"/>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8" name="AutoShape 36"/>
          <p:cNvSpPr>
            <a:spLocks/>
          </p:cNvSpPr>
          <p:nvPr/>
        </p:nvSpPr>
        <p:spPr bwMode="auto">
          <a:xfrm>
            <a:off x="3972223" y="6908006"/>
            <a:ext cx="757238" cy="314325"/>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69" name="AutoShape 37"/>
          <p:cNvSpPr>
            <a:spLocks/>
          </p:cNvSpPr>
          <p:nvPr/>
        </p:nvSpPr>
        <p:spPr bwMode="auto">
          <a:xfrm>
            <a:off x="3972223" y="6437412"/>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0" name="AutoShape 38"/>
          <p:cNvSpPr>
            <a:spLocks/>
          </p:cNvSpPr>
          <p:nvPr/>
        </p:nvSpPr>
        <p:spPr bwMode="auto">
          <a:xfrm>
            <a:off x="4951810"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1" name="AutoShape 39"/>
          <p:cNvSpPr>
            <a:spLocks/>
          </p:cNvSpPr>
          <p:nvPr/>
        </p:nvSpPr>
        <p:spPr bwMode="auto">
          <a:xfrm>
            <a:off x="4951810"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2" name="AutoShape 40"/>
          <p:cNvSpPr>
            <a:spLocks/>
          </p:cNvSpPr>
          <p:nvPr/>
        </p:nvSpPr>
        <p:spPr bwMode="auto">
          <a:xfrm>
            <a:off x="4951810"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3" name="AutoShape 41"/>
          <p:cNvSpPr>
            <a:spLocks/>
          </p:cNvSpPr>
          <p:nvPr/>
        </p:nvSpPr>
        <p:spPr bwMode="auto">
          <a:xfrm>
            <a:off x="4962526" y="6273107"/>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4" name="AutoShape 42"/>
          <p:cNvSpPr>
            <a:spLocks/>
          </p:cNvSpPr>
          <p:nvPr/>
        </p:nvSpPr>
        <p:spPr bwMode="auto">
          <a:xfrm>
            <a:off x="5932290"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5" name="AutoShape 43"/>
          <p:cNvSpPr>
            <a:spLocks/>
          </p:cNvSpPr>
          <p:nvPr/>
        </p:nvSpPr>
        <p:spPr bwMode="auto">
          <a:xfrm>
            <a:off x="5932290"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6" name="AutoShape 44"/>
          <p:cNvSpPr>
            <a:spLocks/>
          </p:cNvSpPr>
          <p:nvPr/>
        </p:nvSpPr>
        <p:spPr bwMode="auto">
          <a:xfrm>
            <a:off x="5932290"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7" name="AutoShape 45"/>
          <p:cNvSpPr>
            <a:spLocks/>
          </p:cNvSpPr>
          <p:nvPr/>
        </p:nvSpPr>
        <p:spPr bwMode="auto">
          <a:xfrm>
            <a:off x="3972223" y="6198097"/>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8" name="AutoShape 46"/>
          <p:cNvSpPr>
            <a:spLocks/>
          </p:cNvSpPr>
          <p:nvPr/>
        </p:nvSpPr>
        <p:spPr bwMode="auto">
          <a:xfrm>
            <a:off x="3972223" y="5962353"/>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79" name="AutoShape 47"/>
          <p:cNvSpPr>
            <a:spLocks/>
          </p:cNvSpPr>
          <p:nvPr/>
        </p:nvSpPr>
        <p:spPr bwMode="auto">
          <a:xfrm>
            <a:off x="3972223" y="5491759"/>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0" name="AutoShape 48"/>
          <p:cNvSpPr>
            <a:spLocks/>
          </p:cNvSpPr>
          <p:nvPr/>
        </p:nvSpPr>
        <p:spPr bwMode="auto">
          <a:xfrm>
            <a:off x="3972223" y="5727502"/>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1" name="AutoShape 49"/>
          <p:cNvSpPr>
            <a:spLocks/>
          </p:cNvSpPr>
          <p:nvPr/>
        </p:nvSpPr>
        <p:spPr bwMode="auto">
          <a:xfrm>
            <a:off x="3972223" y="5256908"/>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2" name="AutoShape 50"/>
          <p:cNvSpPr>
            <a:spLocks/>
          </p:cNvSpPr>
          <p:nvPr/>
        </p:nvSpPr>
        <p:spPr bwMode="auto">
          <a:xfrm>
            <a:off x="3982046" y="5096174"/>
            <a:ext cx="738485" cy="244673"/>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3" name="AutoShape 51"/>
          <p:cNvSpPr>
            <a:spLocks/>
          </p:cNvSpPr>
          <p:nvPr/>
        </p:nvSpPr>
        <p:spPr bwMode="auto">
          <a:xfrm>
            <a:off x="5932290" y="5966818"/>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4" name="AutoShape 52"/>
          <p:cNvSpPr>
            <a:spLocks/>
          </p:cNvSpPr>
          <p:nvPr/>
        </p:nvSpPr>
        <p:spPr bwMode="auto">
          <a:xfrm>
            <a:off x="5932290" y="6201669"/>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5" name="AutoShape 53"/>
          <p:cNvSpPr>
            <a:spLocks/>
          </p:cNvSpPr>
          <p:nvPr/>
        </p:nvSpPr>
        <p:spPr bwMode="auto">
          <a:xfrm>
            <a:off x="5932290" y="5731967"/>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6" name="AutoShape 54"/>
          <p:cNvSpPr>
            <a:spLocks/>
          </p:cNvSpPr>
          <p:nvPr/>
        </p:nvSpPr>
        <p:spPr bwMode="auto">
          <a:xfrm>
            <a:off x="5943006" y="5567661"/>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87" name="AutoShape 55"/>
          <p:cNvSpPr>
            <a:spLocks/>
          </p:cNvSpPr>
          <p:nvPr/>
        </p:nvSpPr>
        <p:spPr bwMode="auto">
          <a:xfrm>
            <a:off x="2184499"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Jan</a:t>
            </a:r>
            <a:endParaRPr lang="en-US" sz="1350">
              <a:solidFill>
                <a:schemeClr val="bg1"/>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3164980"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Feb</a:t>
            </a:r>
            <a:endParaRPr lang="en-US" sz="1350">
              <a:solidFill>
                <a:schemeClr val="bg1"/>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4145459" y="7322344"/>
            <a:ext cx="410766"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Mar</a:t>
            </a:r>
            <a:endParaRPr lang="en-US" sz="1350">
              <a:solidFill>
                <a:schemeClr val="bg1"/>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5125046"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Apr</a:t>
            </a:r>
            <a:endParaRPr lang="en-US" sz="1350">
              <a:solidFill>
                <a:schemeClr val="bg1"/>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6105526"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May</a:t>
            </a:r>
            <a:endParaRPr lang="en-US" sz="1350">
              <a:solidFill>
                <a:schemeClr val="bg1"/>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7086005"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bg1"/>
                </a:solidFill>
                <a:latin typeface="Roboto" charset="0"/>
                <a:ea typeface="ＭＳ Ｐゴシック" charset="0"/>
                <a:cs typeface="Roboto" charset="0"/>
                <a:sym typeface="Roboto" charset="0"/>
              </a:rPr>
              <a:t>Jun</a:t>
            </a:r>
            <a:endParaRPr lang="en-US" sz="1350">
              <a:solidFill>
                <a:schemeClr val="bg1"/>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6912769"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4" name="AutoShape 62"/>
          <p:cNvSpPr>
            <a:spLocks/>
          </p:cNvSpPr>
          <p:nvPr/>
        </p:nvSpPr>
        <p:spPr bwMode="auto">
          <a:xfrm>
            <a:off x="6912769"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5" name="AutoShape 63"/>
          <p:cNvSpPr>
            <a:spLocks/>
          </p:cNvSpPr>
          <p:nvPr/>
        </p:nvSpPr>
        <p:spPr bwMode="auto">
          <a:xfrm>
            <a:off x="6912769"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6" name="AutoShape 64"/>
          <p:cNvSpPr>
            <a:spLocks/>
          </p:cNvSpPr>
          <p:nvPr/>
        </p:nvSpPr>
        <p:spPr bwMode="auto">
          <a:xfrm>
            <a:off x="6912769" y="5966818"/>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7" name="AutoShape 65"/>
          <p:cNvSpPr>
            <a:spLocks/>
          </p:cNvSpPr>
          <p:nvPr/>
        </p:nvSpPr>
        <p:spPr bwMode="auto">
          <a:xfrm>
            <a:off x="6912769" y="6201669"/>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8" name="AutoShape 66"/>
          <p:cNvSpPr>
            <a:spLocks/>
          </p:cNvSpPr>
          <p:nvPr/>
        </p:nvSpPr>
        <p:spPr bwMode="auto">
          <a:xfrm>
            <a:off x="6912769" y="5731967"/>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299" name="AutoShape 67"/>
          <p:cNvSpPr>
            <a:spLocks/>
          </p:cNvSpPr>
          <p:nvPr/>
        </p:nvSpPr>
        <p:spPr bwMode="auto">
          <a:xfrm>
            <a:off x="6912769" y="5256907"/>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300" name="AutoShape 68"/>
          <p:cNvSpPr>
            <a:spLocks/>
          </p:cNvSpPr>
          <p:nvPr/>
        </p:nvSpPr>
        <p:spPr bwMode="auto">
          <a:xfrm>
            <a:off x="6912769" y="5492651"/>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301" name="AutoShape 69"/>
          <p:cNvSpPr>
            <a:spLocks/>
          </p:cNvSpPr>
          <p:nvPr/>
        </p:nvSpPr>
        <p:spPr bwMode="auto">
          <a:xfrm>
            <a:off x="6912769" y="5022056"/>
            <a:ext cx="758131"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302" name="AutoShape 70"/>
          <p:cNvSpPr>
            <a:spLocks/>
          </p:cNvSpPr>
          <p:nvPr/>
        </p:nvSpPr>
        <p:spPr bwMode="auto">
          <a:xfrm>
            <a:off x="6923485" y="4857750"/>
            <a:ext cx="738485" cy="243781"/>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bg1"/>
              </a:solidFill>
            </a:endParaRPr>
          </a:p>
        </p:txBody>
      </p:sp>
      <p:sp>
        <p:nvSpPr>
          <p:cNvPr id="95303" name="AutoShape 71"/>
          <p:cNvSpPr>
            <a:spLocks/>
          </p:cNvSpPr>
          <p:nvPr/>
        </p:nvSpPr>
        <p:spPr bwMode="auto">
          <a:xfrm>
            <a:off x="8871943" y="5784652"/>
            <a:ext cx="4396085"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or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a:t>
            </a:r>
            <a:r>
              <a:rPr lang="en-US" sz="1350" dirty="0" err="1">
                <a:solidFill>
                  <a:schemeClr val="bg1"/>
                </a:solidFill>
                <a:latin typeface="Roboto Light" panose="02000000000000000000" pitchFamily="2" charset="0"/>
                <a:ea typeface="Roboto Light" panose="02000000000000000000" pitchFamily="2" charset="0"/>
              </a:rPr>
              <a:t>which</a:t>
            </a:r>
            <a:r>
              <a:rPr lang="en-US" sz="1350" dirty="0">
                <a:solidFill>
                  <a:schemeClr val="bg1"/>
                </a:solidFill>
                <a:latin typeface="Roboto Light" panose="02000000000000000000" pitchFamily="2" charset="0"/>
                <a:ea typeface="Roboto Light" panose="02000000000000000000" pitchFamily="2" charset="0"/>
              </a:rPr>
              <a:t> don't look even slightly </a:t>
            </a:r>
            <a:r>
              <a:rPr lang="en-US" sz="1350" dirty="0" err="1">
                <a:solidFill>
                  <a:schemeClr val="bg1"/>
                </a:solidFill>
                <a:latin typeface="Roboto Light" panose="02000000000000000000" pitchFamily="2" charset="0"/>
                <a:ea typeface="Roboto Light" panose="02000000000000000000" pitchFamily="2" charset="0"/>
              </a:rPr>
              <a:t>htly</a:t>
            </a:r>
            <a:r>
              <a:rPr lang="en-US" sz="1350" dirty="0">
                <a:solidFill>
                  <a:schemeClr val="bg1"/>
                </a:solidFill>
                <a:latin typeface="Roboto Light" panose="02000000000000000000" pitchFamily="2" charset="0"/>
                <a:ea typeface="Roboto Light" panose="02000000000000000000" pitchFamily="2" charset="0"/>
              </a:rPr>
              <a:t>. or </a:t>
            </a:r>
            <a:r>
              <a:rPr lang="en-US" sz="1350" dirty="0" err="1">
                <a:solidFill>
                  <a:schemeClr val="bg1"/>
                </a:solidFill>
                <a:latin typeface="Roboto Light" panose="02000000000000000000" pitchFamily="2" charset="0"/>
                <a:ea typeface="Roboto Light" panose="02000000000000000000" pitchFamily="2" charset="0"/>
              </a:rPr>
              <a:t>randoy</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8871943" y="3440610"/>
            <a:ext cx="4396085" cy="219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WE WILL HELP YOU GROW YOUR IDEA INTO a PROFITABLE BUSINESS</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1132583" y="3185221"/>
            <a:ext cx="5939135" cy="3216473"/>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133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1125">
                <a:solidFill>
                  <a:schemeClr val="bg1"/>
                </a:solidFill>
              </a:rPr>
              <a:pPr algn="ctr" eaLnBrk="1">
                <a:lnSpc>
                  <a:spcPct val="100000"/>
                </a:lnSpc>
              </a:pPr>
              <a:t>9</a:t>
            </a:fld>
            <a:endParaRPr lang="en-US" sz="1350">
              <a:solidFill>
                <a:schemeClr val="bg1"/>
              </a:solidFill>
            </a:endParaRPr>
          </a:p>
        </p:txBody>
      </p:sp>
      <p:sp>
        <p:nvSpPr>
          <p:cNvPr id="13318" name="AutoShape 6"/>
          <p:cNvSpPr>
            <a:spLocks/>
          </p:cNvSpPr>
          <p:nvPr/>
        </p:nvSpPr>
        <p:spPr bwMode="auto">
          <a:xfrm>
            <a:off x="2951560" y="3656708"/>
            <a:ext cx="2301181" cy="2302073"/>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3319" name="AutoShape 7"/>
          <p:cNvSpPr>
            <a:spLocks/>
          </p:cNvSpPr>
          <p:nvPr/>
        </p:nvSpPr>
        <p:spPr bwMode="auto">
          <a:xfrm>
            <a:off x="2928342" y="4505028"/>
            <a:ext cx="2347616"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dirty="0">
                <a:solidFill>
                  <a:schemeClr val="bg1"/>
                </a:solidFill>
                <a:latin typeface="Roboto" charset="0"/>
                <a:ea typeface="ＭＳ Ｐゴシック" charset="0"/>
                <a:cs typeface="Roboto" charset="0"/>
                <a:sym typeface="Roboto" charset="0"/>
              </a:rPr>
              <a:t>Vision</a:t>
            </a:r>
            <a:endParaRPr lang="en-US" sz="1350"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1132583" y="6617792"/>
            <a:ext cx="5939135"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8" name="Rectangle 17"/>
          <p:cNvSpPr/>
          <p:nvPr/>
        </p:nvSpPr>
        <p:spPr bwMode="auto">
          <a:xfrm>
            <a:off x="7504068" y="3185221"/>
            <a:ext cx="5939135" cy="3216473"/>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bg1"/>
              </a:solidFill>
              <a:latin typeface="Roboto" charset="0"/>
              <a:ea typeface="ＭＳ Ｐゴシック" charset="0"/>
              <a:cs typeface="Roboto" charset="0"/>
              <a:sym typeface="Roboto" charset="0"/>
            </a:endParaRPr>
          </a:p>
        </p:txBody>
      </p:sp>
      <p:sp>
        <p:nvSpPr>
          <p:cNvPr id="19" name="AutoShape 6"/>
          <p:cNvSpPr>
            <a:spLocks/>
          </p:cNvSpPr>
          <p:nvPr/>
        </p:nvSpPr>
        <p:spPr bwMode="auto">
          <a:xfrm>
            <a:off x="9323045" y="3656708"/>
            <a:ext cx="2301181" cy="2302073"/>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20" name="AutoShape 7"/>
          <p:cNvSpPr>
            <a:spLocks/>
          </p:cNvSpPr>
          <p:nvPr/>
        </p:nvSpPr>
        <p:spPr bwMode="auto">
          <a:xfrm>
            <a:off x="9299827" y="4505028"/>
            <a:ext cx="2347616"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2531" dirty="0">
                <a:solidFill>
                  <a:schemeClr val="bg1"/>
                </a:solidFill>
                <a:latin typeface="Roboto" charset="0"/>
                <a:ea typeface="ＭＳ Ｐゴシック" charset="0"/>
                <a:cs typeface="Roboto" charset="0"/>
                <a:sym typeface="Roboto" charset="0"/>
              </a:rPr>
              <a:t>Mission</a:t>
            </a:r>
            <a:endParaRPr lang="en-US" sz="1350"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7504068" y="6617792"/>
            <a:ext cx="5939135"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1125">
                <a:solidFill>
                  <a:schemeClr val="bg1"/>
                </a:solidFill>
              </a:rPr>
              <a:pPr algn="ctr" eaLnBrk="1">
                <a:lnSpc>
                  <a:spcPct val="100000"/>
                </a:lnSpc>
              </a:pPr>
              <a:t>90</a:t>
            </a:fld>
            <a:endParaRPr lang="en-US" sz="1350">
              <a:solidFill>
                <a:schemeClr val="bg1"/>
              </a:solidFill>
            </a:endParaRPr>
          </a:p>
        </p:txBody>
      </p:sp>
      <p:grpSp>
        <p:nvGrpSpPr>
          <p:cNvPr id="96260" name="Group 4"/>
          <p:cNvGrpSpPr>
            <a:grpSpLocks/>
          </p:cNvGrpSpPr>
          <p:nvPr/>
        </p:nvGrpSpPr>
        <p:grpSpPr bwMode="auto">
          <a:xfrm>
            <a:off x="5649218" y="4741665"/>
            <a:ext cx="3254871" cy="1944886"/>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bg1"/>
                </a:solidFill>
              </a:endParaRPr>
            </a:p>
          </p:txBody>
        </p:sp>
      </p:grpSp>
      <p:sp>
        <p:nvSpPr>
          <p:cNvPr id="96266" name="AutoShape 10"/>
          <p:cNvSpPr>
            <a:spLocks/>
          </p:cNvSpPr>
          <p:nvPr/>
        </p:nvSpPr>
        <p:spPr bwMode="auto">
          <a:xfrm>
            <a:off x="10076557" y="357991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0076557" y="390941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0595371" y="5248870"/>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0595371" y="5578376"/>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0076557" y="691782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0076557" y="7247335"/>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8800505" y="3629918"/>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73" name="AutoShape 17"/>
          <p:cNvSpPr>
            <a:spLocks/>
          </p:cNvSpPr>
          <p:nvPr/>
        </p:nvSpPr>
        <p:spPr bwMode="auto">
          <a:xfrm flipH="1">
            <a:off x="9264848" y="529887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75" name="AutoShape 19"/>
          <p:cNvSpPr>
            <a:spLocks/>
          </p:cNvSpPr>
          <p:nvPr/>
        </p:nvSpPr>
        <p:spPr bwMode="auto">
          <a:xfrm flipH="1">
            <a:off x="8800505" y="69687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76" name="AutoShape 20"/>
          <p:cNvSpPr>
            <a:spLocks/>
          </p:cNvSpPr>
          <p:nvPr/>
        </p:nvSpPr>
        <p:spPr bwMode="auto">
          <a:xfrm>
            <a:off x="7560172" y="6686551"/>
            <a:ext cx="1226046" cy="709910"/>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77" name="AutoShape 21"/>
          <p:cNvSpPr>
            <a:spLocks/>
          </p:cNvSpPr>
          <p:nvPr/>
        </p:nvSpPr>
        <p:spPr bwMode="auto">
          <a:xfrm>
            <a:off x="7277101" y="5713215"/>
            <a:ext cx="1986855" cy="25717"/>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78" name="AutoShape 22"/>
          <p:cNvSpPr>
            <a:spLocks/>
          </p:cNvSpPr>
          <p:nvPr/>
        </p:nvSpPr>
        <p:spPr bwMode="auto">
          <a:xfrm>
            <a:off x="7474447" y="3985321"/>
            <a:ext cx="1315343" cy="756344"/>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79" name="AutoShape 23"/>
          <p:cNvSpPr>
            <a:spLocks/>
          </p:cNvSpPr>
          <p:nvPr/>
        </p:nvSpPr>
        <p:spPr bwMode="auto">
          <a:xfrm flipH="1">
            <a:off x="4910733" y="3629918"/>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80" name="AutoShape 24"/>
          <p:cNvSpPr>
            <a:spLocks/>
          </p:cNvSpPr>
          <p:nvPr/>
        </p:nvSpPr>
        <p:spPr bwMode="auto">
          <a:xfrm flipH="1">
            <a:off x="4446389" y="529887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81" name="AutoShape 25"/>
          <p:cNvSpPr>
            <a:spLocks/>
          </p:cNvSpPr>
          <p:nvPr/>
        </p:nvSpPr>
        <p:spPr bwMode="auto">
          <a:xfrm>
            <a:off x="5289352" y="5713214"/>
            <a:ext cx="706339"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82" name="AutoShape 26"/>
          <p:cNvSpPr>
            <a:spLocks/>
          </p:cNvSpPr>
          <p:nvPr/>
        </p:nvSpPr>
        <p:spPr bwMode="auto">
          <a:xfrm flipH="1">
            <a:off x="4910733" y="69687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6283" name="AutoShape 27"/>
          <p:cNvSpPr>
            <a:spLocks/>
          </p:cNvSpPr>
          <p:nvPr/>
        </p:nvSpPr>
        <p:spPr bwMode="auto">
          <a:xfrm>
            <a:off x="5751909" y="6686550"/>
            <a:ext cx="1361778" cy="733128"/>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84" name="AutoShape 28"/>
          <p:cNvSpPr>
            <a:spLocks/>
          </p:cNvSpPr>
          <p:nvPr/>
        </p:nvSpPr>
        <p:spPr bwMode="auto">
          <a:xfrm>
            <a:off x="5750124" y="3981748"/>
            <a:ext cx="1334989" cy="759917"/>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bg1"/>
              </a:solidFill>
            </a:endParaRPr>
          </a:p>
        </p:txBody>
      </p:sp>
      <p:sp>
        <p:nvSpPr>
          <p:cNvPr id="96285" name="AutoShape 29"/>
          <p:cNvSpPr>
            <a:spLocks/>
          </p:cNvSpPr>
          <p:nvPr/>
        </p:nvSpPr>
        <p:spPr bwMode="auto">
          <a:xfrm>
            <a:off x="3327499" y="35558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Photography</a:t>
            </a:r>
            <a:endParaRPr lang="en-US" sz="1350" dirty="0">
              <a:solidFill>
                <a:schemeClr val="bg1"/>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1641574" y="390941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2818507" y="529619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1132582" y="5650706"/>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3327499" y="6966049"/>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Photography</a:t>
            </a:r>
            <a:endParaRPr lang="en-US" sz="1350">
              <a:solidFill>
                <a:schemeClr val="bg1"/>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1641574" y="732055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5031285" y="384869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43%</a:t>
            </a:r>
            <a:endParaRPr lang="en-US" sz="1350" dirty="0">
              <a:solidFill>
                <a:schemeClr val="bg1"/>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8921057" y="3848696"/>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43%</a:t>
            </a:r>
            <a:endParaRPr lang="en-US" sz="1350" dirty="0">
              <a:solidFill>
                <a:schemeClr val="bg1"/>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9385400" y="5517654"/>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8921057" y="7186613"/>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5062538" y="7186613"/>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4566941" y="5517654"/>
            <a:ext cx="587573"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1125">
                <a:solidFill>
                  <a:schemeClr val="bg1"/>
                </a:solidFill>
              </a:rPr>
              <a:pPr algn="ctr" eaLnBrk="1">
                <a:lnSpc>
                  <a:spcPct val="100000"/>
                </a:lnSpc>
              </a:pPr>
              <a:t>91</a:t>
            </a:fld>
            <a:endParaRPr lang="en-US" sz="1350">
              <a:solidFill>
                <a:schemeClr val="bg1"/>
              </a:solidFill>
            </a:endParaRPr>
          </a:p>
        </p:txBody>
      </p:sp>
      <p:sp>
        <p:nvSpPr>
          <p:cNvPr id="97284" name="AutoShape 4"/>
          <p:cNvSpPr>
            <a:spLocks/>
          </p:cNvSpPr>
          <p:nvPr/>
        </p:nvSpPr>
        <p:spPr bwMode="auto">
          <a:xfrm>
            <a:off x="7901286" y="3128963"/>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bg1"/>
                </a:solidFill>
                <a:latin typeface="Roboto" charset="0"/>
                <a:ea typeface="ＭＳ Ｐゴシック" charset="0"/>
                <a:cs typeface="Roboto" charset="0"/>
                <a:sym typeface="Roboto" charset="0"/>
              </a:rPr>
              <a:t>60% Desktop Users</a:t>
            </a:r>
            <a:endParaRPr lang="en-US" sz="1350" dirty="0">
              <a:solidFill>
                <a:schemeClr val="bg1"/>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7901287" y="3787081"/>
            <a:ext cx="4588073" cy="1384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bg1"/>
                </a:solidFill>
                <a:latin typeface="Roboto Light" panose="02000000000000000000" pitchFamily="2" charset="0"/>
                <a:ea typeface="Roboto Light" panose="02000000000000000000" pitchFamily="2" charset="0"/>
              </a:rPr>
              <a:t>Duis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est</a:t>
            </a:r>
            <a:r>
              <a:rPr lang="en-US" sz="1350" dirty="0">
                <a:solidFill>
                  <a:schemeClr val="bg1"/>
                </a:solidFill>
                <a:latin typeface="Roboto Light" panose="02000000000000000000" pitchFamily="2" charset="0"/>
                <a:ea typeface="Roboto Light" panose="02000000000000000000" pitchFamily="2" charset="0"/>
              </a:rPr>
              <a:t> non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luctus</a:t>
            </a:r>
            <a:r>
              <a:rPr lang="en-US" sz="1350" dirty="0">
                <a:solidFill>
                  <a:schemeClr val="bg1"/>
                </a:solidFill>
                <a:latin typeface="Roboto Light" panose="02000000000000000000" pitchFamily="2" charset="0"/>
                <a:ea typeface="Roboto Light" panose="02000000000000000000" pitchFamily="2" charset="0"/>
              </a:rPr>
              <a:t>, nisi </a:t>
            </a:r>
            <a:r>
              <a:rPr lang="en-US" sz="1350" dirty="0" err="1">
                <a:solidFill>
                  <a:schemeClr val="bg1"/>
                </a:solidFill>
                <a:latin typeface="Roboto Light" panose="02000000000000000000" pitchFamily="2" charset="0"/>
                <a:ea typeface="Roboto Light" panose="02000000000000000000" pitchFamily="2" charset="0"/>
              </a:rPr>
              <a:t>erat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porttitor</a:t>
            </a:r>
            <a:r>
              <a:rPr lang="en-US" sz="1350" dirty="0">
                <a:solidFill>
                  <a:schemeClr val="bg1"/>
                </a:solidFill>
                <a:latin typeface="Roboto Light" panose="02000000000000000000" pitchFamily="2" charset="0"/>
                <a:ea typeface="Roboto Light" panose="02000000000000000000" pitchFamily="2" charset="0"/>
              </a:rPr>
              <a:t> ligula, </a:t>
            </a:r>
            <a:r>
              <a:rPr lang="en-US" sz="1350" dirty="0" err="1">
                <a:solidFill>
                  <a:schemeClr val="bg1"/>
                </a:solidFill>
                <a:latin typeface="Roboto Light" panose="02000000000000000000" pitchFamily="2" charset="0"/>
                <a:ea typeface="Roboto Light" panose="02000000000000000000" pitchFamily="2" charset="0"/>
              </a:rPr>
              <a:t>eget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lacinia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elit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condimentum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massa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justo</a:t>
            </a:r>
            <a:r>
              <a:rPr lang="en-US" sz="1350" dirty="0">
                <a:solidFill>
                  <a:schemeClr val="bg1"/>
                </a:solidFill>
                <a:latin typeface="Roboto Light" panose="02000000000000000000" pitchFamily="2" charset="0"/>
                <a:ea typeface="Roboto Light" panose="02000000000000000000" pitchFamily="2" charset="0"/>
              </a:rPr>
              <a:t>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Donec</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odio</a:t>
            </a:r>
            <a:r>
              <a:rPr lang="en-US" sz="1350" dirty="0">
                <a:solidFill>
                  <a:schemeClr val="bg1"/>
                </a:solidFill>
                <a:latin typeface="Roboto Light" panose="02000000000000000000" pitchFamily="2" charset="0"/>
                <a:ea typeface="Roboto Light" panose="02000000000000000000" pitchFamily="2" charset="0"/>
              </a:rPr>
              <a:t> dui.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2764930" y="3128962"/>
            <a:ext cx="4259461" cy="2342258"/>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97287" name="AutoShape 7"/>
          <p:cNvSpPr>
            <a:spLocks/>
          </p:cNvSpPr>
          <p:nvPr/>
        </p:nvSpPr>
        <p:spPr bwMode="auto">
          <a:xfrm>
            <a:off x="3523954" y="3478114"/>
            <a:ext cx="2741414" cy="1644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60%</a:t>
            </a:r>
            <a:endParaRPr lang="en-US" sz="1350" dirty="0">
              <a:solidFill>
                <a:schemeClr val="bg1"/>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7113687" y="5856983"/>
            <a:ext cx="1942207" cy="2542282"/>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97289" name="AutoShape 9"/>
          <p:cNvSpPr>
            <a:spLocks/>
          </p:cNvSpPr>
          <p:nvPr/>
        </p:nvSpPr>
        <p:spPr bwMode="auto">
          <a:xfrm>
            <a:off x="7203877" y="6476704"/>
            <a:ext cx="1760935" cy="13073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30%</a:t>
            </a:r>
            <a:endParaRPr lang="en-US" sz="1350">
              <a:solidFill>
                <a:schemeClr val="bg1"/>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1132583" y="6232922"/>
            <a:ext cx="841177" cy="1791296"/>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97291" name="AutoShape 11"/>
          <p:cNvSpPr>
            <a:spLocks/>
          </p:cNvSpPr>
          <p:nvPr/>
        </p:nvSpPr>
        <p:spPr bwMode="auto">
          <a:xfrm rot="16200000">
            <a:off x="895499" y="6744146"/>
            <a:ext cx="1315343" cy="767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10%</a:t>
            </a:r>
            <a:endParaRPr lang="en-US" sz="1350" dirty="0">
              <a:solidFill>
                <a:schemeClr val="bg1"/>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9784557" y="6157020"/>
            <a:ext cx="3603129"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bg1"/>
                </a:solidFill>
                <a:latin typeface="Roboto" charset="0"/>
                <a:ea typeface="ＭＳ Ｐゴシック" charset="0"/>
                <a:cs typeface="Roboto" charset="0"/>
                <a:sym typeface="Roboto" charset="0"/>
              </a:rPr>
              <a:t>40% Desktop Users</a:t>
            </a:r>
            <a:endParaRPr lang="en-US" sz="1350">
              <a:solidFill>
                <a:schemeClr val="bg1"/>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9784557" y="6815138"/>
            <a:ext cx="3603129" cy="1184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2553296" y="6157020"/>
            <a:ext cx="3604022"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bg1"/>
                </a:solidFill>
                <a:latin typeface="Roboto" charset="0"/>
                <a:ea typeface="ＭＳ Ｐゴシック" charset="0"/>
                <a:cs typeface="Roboto" charset="0"/>
                <a:sym typeface="Roboto" charset="0"/>
              </a:rPr>
              <a:t>40% Desktop Users</a:t>
            </a:r>
            <a:endParaRPr lang="en-US" sz="1350">
              <a:solidFill>
                <a:schemeClr val="bg1"/>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2553296" y="6815138"/>
            <a:ext cx="3604022" cy="1184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1125">
                <a:solidFill>
                  <a:schemeClr val="bg1"/>
                </a:solidFill>
              </a:rPr>
              <a:pPr algn="ctr" eaLnBrk="1">
                <a:lnSpc>
                  <a:spcPct val="100000"/>
                </a:lnSpc>
              </a:pPr>
              <a:t>92</a:t>
            </a:fld>
            <a:endParaRPr lang="en-US" sz="1350">
              <a:solidFill>
                <a:schemeClr val="bg1"/>
              </a:solidFill>
            </a:endParaRPr>
          </a:p>
        </p:txBody>
      </p:sp>
      <p:grpSp>
        <p:nvGrpSpPr>
          <p:cNvPr id="98308" name="Group 4"/>
          <p:cNvGrpSpPr>
            <a:grpSpLocks/>
          </p:cNvGrpSpPr>
          <p:nvPr/>
        </p:nvGrpSpPr>
        <p:grpSpPr bwMode="auto">
          <a:xfrm>
            <a:off x="2150566" y="4078189"/>
            <a:ext cx="1663601" cy="1663601"/>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8311" name="AutoShape 7"/>
          <p:cNvSpPr>
            <a:spLocks/>
          </p:cNvSpPr>
          <p:nvPr/>
        </p:nvSpPr>
        <p:spPr bwMode="auto">
          <a:xfrm>
            <a:off x="2150566"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Pedestrians</a:t>
            </a:r>
            <a:endParaRPr lang="en-US" sz="1350">
              <a:solidFill>
                <a:schemeClr val="bg1"/>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2150566"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50%</a:t>
            </a:r>
            <a:endParaRPr lang="en-US" sz="1350">
              <a:solidFill>
                <a:schemeClr val="bg1"/>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4298156" y="4078189"/>
            <a:ext cx="1662708" cy="1663601"/>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8316" name="AutoShape 12"/>
          <p:cNvSpPr>
            <a:spLocks/>
          </p:cNvSpPr>
          <p:nvPr/>
        </p:nvSpPr>
        <p:spPr bwMode="auto">
          <a:xfrm>
            <a:off x="4298156" y="3470077"/>
            <a:ext cx="1662708"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Cyclists</a:t>
            </a:r>
            <a:endParaRPr lang="en-US" sz="1350">
              <a:solidFill>
                <a:schemeClr val="bg1"/>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4298156" y="5956995"/>
            <a:ext cx="1662708"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12.5%</a:t>
            </a:r>
            <a:endParaRPr lang="en-US" sz="1350">
              <a:solidFill>
                <a:schemeClr val="bg1"/>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6444854" y="4078189"/>
            <a:ext cx="1663601" cy="1663601"/>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8321" name="AutoShape 17"/>
          <p:cNvSpPr>
            <a:spLocks/>
          </p:cNvSpPr>
          <p:nvPr/>
        </p:nvSpPr>
        <p:spPr bwMode="auto">
          <a:xfrm>
            <a:off x="6444854"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cars</a:t>
            </a:r>
            <a:endParaRPr lang="en-US" sz="1350">
              <a:solidFill>
                <a:schemeClr val="bg1"/>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6444854"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25%</a:t>
            </a:r>
            <a:endParaRPr lang="en-US" sz="1350">
              <a:solidFill>
                <a:schemeClr val="bg1"/>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8592443" y="4078189"/>
            <a:ext cx="1662708" cy="1663601"/>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8326" name="AutoShape 22"/>
          <p:cNvSpPr>
            <a:spLocks/>
          </p:cNvSpPr>
          <p:nvPr/>
        </p:nvSpPr>
        <p:spPr bwMode="auto">
          <a:xfrm>
            <a:off x="8592443" y="3470077"/>
            <a:ext cx="1662708"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subway</a:t>
            </a:r>
            <a:endParaRPr lang="en-US" sz="1350">
              <a:solidFill>
                <a:schemeClr val="bg1"/>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8592443" y="5956995"/>
            <a:ext cx="1662708"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50%</a:t>
            </a:r>
            <a:endParaRPr lang="en-US" sz="1350">
              <a:solidFill>
                <a:schemeClr val="bg1"/>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0739140" y="4078189"/>
            <a:ext cx="1663601" cy="1663601"/>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8331" name="AutoShape 27"/>
          <p:cNvSpPr>
            <a:spLocks/>
          </p:cNvSpPr>
          <p:nvPr/>
        </p:nvSpPr>
        <p:spPr bwMode="auto">
          <a:xfrm>
            <a:off x="10739140"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Buses</a:t>
            </a:r>
            <a:endParaRPr lang="en-US" sz="1350">
              <a:solidFill>
                <a:schemeClr val="bg1"/>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0739140"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75%</a:t>
            </a:r>
            <a:endParaRPr lang="en-US" sz="1350">
              <a:solidFill>
                <a:schemeClr val="bg1"/>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2151460" y="7048203"/>
            <a:ext cx="10250389" cy="1241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bg1"/>
                </a:solidFill>
                <a:latin typeface="Roboto Light" panose="02000000000000000000" pitchFamily="2" charset="0"/>
                <a:ea typeface="Roboto Light" panose="02000000000000000000" pitchFamily="2" charset="0"/>
              </a:rPr>
              <a:t>Curabitur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blandit</a:t>
            </a:r>
            <a:r>
              <a:rPr lang="en-US" sz="1350" dirty="0">
                <a:solidFill>
                  <a:schemeClr val="bg1"/>
                </a:solidFill>
                <a:latin typeface="Roboto Light" panose="02000000000000000000" pitchFamily="2" charset="0"/>
                <a:ea typeface="Roboto Light" panose="02000000000000000000" pitchFamily="2" charset="0"/>
              </a:rPr>
              <a:t> tempus </a:t>
            </a:r>
            <a:r>
              <a:rPr lang="en-US" sz="1350" dirty="0" err="1">
                <a:solidFill>
                  <a:schemeClr val="bg1"/>
                </a:solidFill>
                <a:latin typeface="Roboto Light" panose="02000000000000000000" pitchFamily="2" charset="0"/>
                <a:ea typeface="Roboto Light" panose="02000000000000000000" pitchFamily="2" charset="0"/>
              </a:rPr>
              <a:t>porttitor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Nullam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quis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eget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urna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mollis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ornare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eu</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leo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Sed</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posuere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consectetur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est</a:t>
            </a:r>
            <a:r>
              <a:rPr lang="en-US" sz="1350" dirty="0">
                <a:solidFill>
                  <a:schemeClr val="bg1"/>
                </a:solidFill>
                <a:latin typeface="Roboto Light" panose="02000000000000000000" pitchFamily="2" charset="0"/>
                <a:ea typeface="Roboto Light" panose="02000000000000000000" pitchFamily="2" charset="0"/>
              </a:rPr>
              <a:t> at </a:t>
            </a:r>
            <a:r>
              <a:rPr lang="en-US" sz="1350" dirty="0" err="1">
                <a:solidFill>
                  <a:schemeClr val="bg1"/>
                </a:solidFill>
                <a:latin typeface="Roboto Light" panose="02000000000000000000" pitchFamily="2" charset="0"/>
                <a:ea typeface="Roboto Light" panose="02000000000000000000" pitchFamily="2" charset="0"/>
              </a:rPr>
              <a:t>lobortis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Fusce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dapibus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tellus</a:t>
            </a:r>
            <a:r>
              <a:rPr lang="en-US" sz="1350" dirty="0">
                <a:solidFill>
                  <a:schemeClr val="bg1"/>
                </a:solidFill>
                <a:latin typeface="Roboto Light" panose="02000000000000000000" pitchFamily="2" charset="0"/>
                <a:ea typeface="Roboto Light" panose="02000000000000000000" pitchFamily="2" charset="0"/>
              </a:rPr>
              <a:t> ac </a:t>
            </a:r>
            <a:r>
              <a:rPr lang="en-US" sz="1350" dirty="0" err="1">
                <a:solidFill>
                  <a:schemeClr val="bg1"/>
                </a:solidFill>
                <a:latin typeface="Roboto Light" panose="02000000000000000000" pitchFamily="2" charset="0"/>
                <a:ea typeface="Roboto Light" panose="02000000000000000000" pitchFamily="2" charset="0"/>
              </a:rPr>
              <a:t>cursus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commodo</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tortor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mauris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condimentum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nibh</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ut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fermentum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massa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justo</a:t>
            </a:r>
            <a:r>
              <a:rPr lang="en-US" sz="1350" dirty="0">
                <a:solidFill>
                  <a:schemeClr val="bg1"/>
                </a:solidFill>
                <a:latin typeface="Roboto Light" panose="02000000000000000000" pitchFamily="2" charset="0"/>
                <a:ea typeface="Roboto Light" panose="02000000000000000000" pitchFamily="2" charset="0"/>
              </a:rPr>
              <a:t> sit </a:t>
            </a:r>
            <a:r>
              <a:rPr lang="en-US" sz="1350" dirty="0" err="1">
                <a:solidFill>
                  <a:schemeClr val="bg1"/>
                </a:solidFill>
                <a:latin typeface="Roboto Light" panose="02000000000000000000" pitchFamily="2" charset="0"/>
                <a:ea typeface="Roboto Light" panose="02000000000000000000" pitchFamily="2" charset="0"/>
              </a:rPr>
              <a:t>amet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risus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Vivamus</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sagittis</a:t>
            </a:r>
            <a:r>
              <a:rPr lang="en-US" sz="1350" dirty="0">
                <a:solidFill>
                  <a:schemeClr val="bg1"/>
                </a:solidFill>
                <a:latin typeface="Roboto Light" panose="02000000000000000000" pitchFamily="2" charset="0"/>
                <a:ea typeface="Roboto Light" panose="02000000000000000000" pitchFamily="2" charset="0"/>
              </a:rPr>
              <a:t> lacus </a:t>
            </a:r>
            <a:r>
              <a:rPr lang="en-US" sz="1350" dirty="0" err="1">
                <a:solidFill>
                  <a:schemeClr val="bg1"/>
                </a:solidFill>
                <a:latin typeface="Roboto Light" panose="02000000000000000000" pitchFamily="2" charset="0"/>
                <a:ea typeface="Roboto Light" panose="02000000000000000000" pitchFamily="2" charset="0"/>
              </a:rPr>
              <a:t>vel</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augue</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laoreet</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rutrum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faucibus</a:t>
            </a:r>
            <a:r>
              <a:rPr lang="en-US" sz="1350" dirty="0">
                <a:solidFill>
                  <a:schemeClr val="bg1"/>
                </a:solidFill>
                <a:latin typeface="Roboto Light" panose="02000000000000000000" pitchFamily="2" charset="0"/>
                <a:ea typeface="Roboto Light" panose="02000000000000000000" pitchFamily="2" charset="0"/>
              </a:rPr>
              <a:t> dolor </a:t>
            </a:r>
            <a:r>
              <a:rPr lang="en-US" sz="1350" dirty="0" err="1">
                <a:solidFill>
                  <a:schemeClr val="bg1"/>
                </a:solidFill>
                <a:latin typeface="Roboto Light" panose="02000000000000000000" pitchFamily="2" charset="0"/>
                <a:ea typeface="Roboto Light" panose="02000000000000000000" pitchFamily="2" charset="0"/>
              </a:rPr>
              <a:t>auctor</a:t>
            </a:r>
            <a:r>
              <a:rPr lang="en-US" sz="135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1125">
                <a:solidFill>
                  <a:schemeClr val="bg1"/>
                </a:solidFill>
              </a:rPr>
              <a:pPr algn="ctr" eaLnBrk="1">
                <a:lnSpc>
                  <a:spcPct val="100000"/>
                </a:lnSpc>
              </a:pPr>
              <a:t>93</a:t>
            </a:fld>
            <a:endParaRPr lang="en-US" sz="1350" dirty="0">
              <a:solidFill>
                <a:schemeClr val="bg1"/>
              </a:solidFill>
            </a:endParaRPr>
          </a:p>
        </p:txBody>
      </p:sp>
      <p:grpSp>
        <p:nvGrpSpPr>
          <p:cNvPr id="99332" name="Group 4"/>
          <p:cNvGrpSpPr>
            <a:grpSpLocks/>
          </p:cNvGrpSpPr>
          <p:nvPr/>
        </p:nvGrpSpPr>
        <p:grpSpPr bwMode="auto">
          <a:xfrm>
            <a:off x="8661202" y="3081637"/>
            <a:ext cx="1447503" cy="1447502"/>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9335" name="AutoShape 7"/>
          <p:cNvSpPr>
            <a:spLocks/>
          </p:cNvSpPr>
          <p:nvPr/>
        </p:nvSpPr>
        <p:spPr bwMode="auto">
          <a:xfrm>
            <a:off x="10324803" y="3854947"/>
            <a:ext cx="2046685"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0324803" y="3298627"/>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48</a:t>
            </a:r>
            <a:endParaRPr lang="en-US" sz="1350">
              <a:solidFill>
                <a:schemeClr val="bg1"/>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5562600" y="4297412"/>
            <a:ext cx="17636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charset="0"/>
                <a:ea typeface="ＭＳ Ｐゴシック" charset="0"/>
                <a:cs typeface="Roboto" charset="0"/>
                <a:sym typeface="Roboto" charset="0"/>
              </a:rPr>
              <a:t>Lorem</a:t>
            </a:r>
            <a:r>
              <a:rPr lang="en-US" sz="1350" dirty="0">
                <a:solidFill>
                  <a:schemeClr val="bg1"/>
                </a:solidFill>
                <a:latin typeface="Roboto" charset="0"/>
                <a:ea typeface="ＭＳ Ｐゴシック" charset="0"/>
                <a:cs typeface="Roboto" charset="0"/>
                <a:sym typeface="Roboto" charset="0"/>
              </a:rPr>
              <a:t> </a:t>
            </a:r>
            <a:r>
              <a:rPr lang="en-US" sz="1350" dirty="0" err="1">
                <a:solidFill>
                  <a:schemeClr val="bg1"/>
                </a:solidFill>
                <a:latin typeface="Roboto" charset="0"/>
                <a:ea typeface="ＭＳ Ｐゴシック" charset="0"/>
                <a:cs typeface="Roboto" charset="0"/>
                <a:sym typeface="Roboto" charset="0"/>
              </a:rPr>
              <a:t>ipsum</a:t>
            </a:r>
            <a:r>
              <a:rPr lang="en-US" sz="1350" dirty="0">
                <a:solidFill>
                  <a:schemeClr val="bg1"/>
                </a:solidFill>
                <a:latin typeface="Roboto" charset="0"/>
                <a:ea typeface="ＭＳ Ｐゴシック" charset="0"/>
                <a:cs typeface="Roboto" charset="0"/>
                <a:sym typeface="Roboto" charset="0"/>
              </a:rPr>
              <a:t> dolor </a:t>
            </a:r>
            <a:r>
              <a:rPr lang="en-US" sz="1350" dirty="0" err="1">
                <a:solidFill>
                  <a:schemeClr val="bg1"/>
                </a:solidFill>
                <a:latin typeface="Roboto" charset="0"/>
                <a:ea typeface="ＭＳ Ｐゴシック" charset="0"/>
                <a:cs typeface="Roboto" charset="0"/>
                <a:sym typeface="Roboto" charset="0"/>
              </a:rPr>
              <a:t>si</a:t>
            </a:r>
            <a:r>
              <a:rPr lang="en-US" sz="1350" dirty="0">
                <a:solidFill>
                  <a:schemeClr val="bg1"/>
                </a:solidFill>
                <a:latin typeface="Roboto" charset="0"/>
                <a:ea typeface="ＭＳ Ｐゴシック" charset="0"/>
                <a:cs typeface="Roboto" charset="0"/>
                <a:sym typeface="Roboto" charset="0"/>
              </a:rPr>
              <a:t> </a:t>
            </a:r>
            <a:r>
              <a:rPr lang="en-US" sz="1350" dirty="0" err="1">
                <a:solidFill>
                  <a:schemeClr val="bg1"/>
                </a:solidFill>
                <a:latin typeface="Roboto" charset="0"/>
                <a:ea typeface="ＭＳ Ｐゴシック" charset="0"/>
                <a:cs typeface="Roboto" charset="0"/>
                <a:sym typeface="Roboto" charset="0"/>
              </a:rPr>
              <a:t>amet</a:t>
            </a:r>
            <a:r>
              <a:rPr lang="en-US" sz="1350" dirty="0">
                <a:solidFill>
                  <a:schemeClr val="bg1"/>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5513487" y="3564732"/>
            <a:ext cx="1062633"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64</a:t>
            </a:r>
            <a:endParaRPr lang="en-US" sz="1350" dirty="0">
              <a:solidFill>
                <a:schemeClr val="bg1"/>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3175695" y="3348633"/>
            <a:ext cx="2125266" cy="2125266"/>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grpSp>
        <p:nvGrpSpPr>
          <p:cNvPr id="99342" name="Group 14"/>
          <p:cNvGrpSpPr>
            <a:grpSpLocks/>
          </p:cNvGrpSpPr>
          <p:nvPr/>
        </p:nvGrpSpPr>
        <p:grpSpPr bwMode="auto">
          <a:xfrm>
            <a:off x="7276207" y="5275659"/>
            <a:ext cx="1448396" cy="1447503"/>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9345" name="AutoShape 17"/>
          <p:cNvSpPr>
            <a:spLocks/>
          </p:cNvSpPr>
          <p:nvPr/>
        </p:nvSpPr>
        <p:spPr bwMode="auto">
          <a:xfrm>
            <a:off x="8952310" y="5931099"/>
            <a:ext cx="294230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Friends with the monster</a:t>
            </a:r>
            <a:r>
              <a:rPr lang="id-ID" sz="1350" dirty="0">
                <a:solidFill>
                  <a:schemeClr val="bg1"/>
                </a:solidFill>
                <a:latin typeface="Roboto" charset="0"/>
                <a:ea typeface="ＭＳ Ｐゴシック" charset="0"/>
                <a:cs typeface="Roboto" charset="0"/>
                <a:sym typeface="Roboto" charset="0"/>
              </a:rPr>
              <a:t> of bayonet</a:t>
            </a:r>
            <a:endParaRPr lang="en-US" sz="1350" dirty="0">
              <a:solidFill>
                <a:schemeClr val="bg1"/>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8937130" y="5492652"/>
            <a:ext cx="1061740"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45</a:t>
            </a:r>
            <a:endParaRPr lang="en-US" sz="1350">
              <a:solidFill>
                <a:schemeClr val="bg1"/>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9889034" y="7223225"/>
            <a:ext cx="1062633" cy="1062633"/>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9350" name="AutoShape 22"/>
          <p:cNvSpPr>
            <a:spLocks/>
          </p:cNvSpPr>
          <p:nvPr/>
        </p:nvSpPr>
        <p:spPr bwMode="auto">
          <a:xfrm>
            <a:off x="11180267" y="7804547"/>
            <a:ext cx="154662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1180267" y="7247335"/>
            <a:ext cx="1062633"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33</a:t>
            </a:r>
            <a:endParaRPr lang="en-US" sz="1350">
              <a:solidFill>
                <a:schemeClr val="bg1"/>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3298032" y="6489204"/>
            <a:ext cx="154662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bg1"/>
                </a:solidFill>
              </a:rPr>
              <a:t>Well that</a:t>
            </a:r>
            <a:r>
              <a:rPr lang="ja-JP" altLang="en-US" sz="1350">
                <a:solidFill>
                  <a:schemeClr val="bg1"/>
                </a:solidFill>
              </a:rPr>
              <a:t>’</a:t>
            </a:r>
            <a:r>
              <a:rPr lang="en-US" altLang="ja-JP" sz="1350">
                <a:solidFill>
                  <a:schemeClr val="bg1"/>
                </a:solidFill>
              </a:rPr>
              <a:t>s not fair</a:t>
            </a:r>
            <a:endParaRPr lang="en-US" sz="1350">
              <a:solidFill>
                <a:schemeClr val="bg1"/>
              </a:solidFill>
            </a:endParaRPr>
          </a:p>
        </p:txBody>
      </p:sp>
      <p:sp>
        <p:nvSpPr>
          <p:cNvPr id="99353" name="AutoShape 25"/>
          <p:cNvSpPr>
            <a:spLocks/>
          </p:cNvSpPr>
          <p:nvPr/>
        </p:nvSpPr>
        <p:spPr bwMode="auto">
          <a:xfrm>
            <a:off x="3298031" y="5931098"/>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40</a:t>
            </a:r>
            <a:endParaRPr lang="en-US" sz="1350">
              <a:solidFill>
                <a:schemeClr val="bg1"/>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022872" y="5906989"/>
            <a:ext cx="1062633" cy="1062633"/>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99357" name="AutoShape 29"/>
          <p:cNvSpPr>
            <a:spLocks/>
          </p:cNvSpPr>
          <p:nvPr/>
        </p:nvSpPr>
        <p:spPr bwMode="auto">
          <a:xfrm>
            <a:off x="6503789" y="7804547"/>
            <a:ext cx="1776116" cy="2303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Quo </a:t>
            </a:r>
            <a:r>
              <a:rPr lang="en-US" sz="1350" dirty="0" err="1">
                <a:solidFill>
                  <a:schemeClr val="bg1"/>
                </a:solidFill>
                <a:latin typeface="Roboto" charset="0"/>
                <a:ea typeface="ＭＳ Ｐゴシック" charset="0"/>
                <a:cs typeface="Roboto" charset="0"/>
                <a:sym typeface="Roboto" charset="0"/>
              </a:rPr>
              <a:t>possim</a:t>
            </a:r>
            <a:r>
              <a:rPr lang="id-ID" sz="1350" dirty="0">
                <a:solidFill>
                  <a:schemeClr val="bg1"/>
                </a:solidFill>
                <a:latin typeface="Roboto" charset="0"/>
                <a:ea typeface="ＭＳ Ｐゴシック" charset="0"/>
                <a:cs typeface="Roboto" charset="0"/>
                <a:sym typeface="Roboto" charset="0"/>
              </a:rPr>
              <a:t> increases quantum</a:t>
            </a:r>
            <a:endParaRPr lang="en-US" sz="1350" dirty="0">
              <a:solidFill>
                <a:schemeClr val="bg1"/>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6503789" y="7247335"/>
            <a:ext cx="1062633"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bg1"/>
                </a:solidFill>
                <a:latin typeface="Roboto" charset="0"/>
                <a:ea typeface="ＭＳ Ｐゴシック" charset="0"/>
                <a:cs typeface="Roboto" charset="0"/>
                <a:sym typeface="Roboto" charset="0"/>
              </a:rPr>
              <a:t>36</a:t>
            </a:r>
            <a:endParaRPr lang="en-US" sz="1350">
              <a:solidFill>
                <a:schemeClr val="bg1"/>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5228630" y="7223225"/>
            <a:ext cx="1062633" cy="1062633"/>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1125">
                <a:solidFill>
                  <a:schemeClr val="bg1"/>
                </a:solidFill>
              </a:rPr>
              <a:pPr algn="ctr" eaLnBrk="1">
                <a:lnSpc>
                  <a:spcPct val="100000"/>
                </a:lnSpc>
              </a:pPr>
              <a:t>94</a:t>
            </a:fld>
            <a:endParaRPr lang="en-US" sz="1350">
              <a:solidFill>
                <a:schemeClr val="bg1"/>
              </a:solidFill>
            </a:endParaRPr>
          </a:p>
        </p:txBody>
      </p:sp>
      <p:sp>
        <p:nvSpPr>
          <p:cNvPr id="100356" name="AutoShape 4"/>
          <p:cNvSpPr>
            <a:spLocks/>
          </p:cNvSpPr>
          <p:nvPr/>
        </p:nvSpPr>
        <p:spPr bwMode="auto">
          <a:xfrm>
            <a:off x="10778431" y="430500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57" name="AutoShape 5"/>
          <p:cNvSpPr>
            <a:spLocks/>
          </p:cNvSpPr>
          <p:nvPr/>
        </p:nvSpPr>
        <p:spPr bwMode="auto">
          <a:xfrm>
            <a:off x="9688116" y="4959549"/>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58" name="AutoShape 6"/>
          <p:cNvSpPr>
            <a:spLocks/>
          </p:cNvSpPr>
          <p:nvPr/>
        </p:nvSpPr>
        <p:spPr bwMode="auto">
          <a:xfrm>
            <a:off x="11831241" y="5372100"/>
            <a:ext cx="809030" cy="808137"/>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59" name="AutoShape 7"/>
          <p:cNvSpPr>
            <a:spLocks/>
          </p:cNvSpPr>
          <p:nvPr/>
        </p:nvSpPr>
        <p:spPr bwMode="auto">
          <a:xfrm>
            <a:off x="8597801" y="357723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0" name="AutoShape 8"/>
          <p:cNvSpPr>
            <a:spLocks/>
          </p:cNvSpPr>
          <p:nvPr/>
        </p:nvSpPr>
        <p:spPr bwMode="auto">
          <a:xfrm>
            <a:off x="7500343" y="4413052"/>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1" name="AutoShape 9"/>
          <p:cNvSpPr>
            <a:spLocks/>
          </p:cNvSpPr>
          <p:nvPr/>
        </p:nvSpPr>
        <p:spPr bwMode="auto">
          <a:xfrm>
            <a:off x="6403777" y="4994375"/>
            <a:ext cx="808137" cy="809030"/>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2" name="AutoShape 10"/>
          <p:cNvSpPr>
            <a:spLocks/>
          </p:cNvSpPr>
          <p:nvPr/>
        </p:nvSpPr>
        <p:spPr bwMode="auto">
          <a:xfrm>
            <a:off x="5306319" y="540603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3" name="AutoShape 11"/>
          <p:cNvSpPr>
            <a:spLocks/>
          </p:cNvSpPr>
          <p:nvPr/>
        </p:nvSpPr>
        <p:spPr bwMode="auto">
          <a:xfrm>
            <a:off x="2965847" y="465415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4" name="AutoShape 12"/>
          <p:cNvSpPr>
            <a:spLocks/>
          </p:cNvSpPr>
          <p:nvPr/>
        </p:nvSpPr>
        <p:spPr bwMode="auto">
          <a:xfrm>
            <a:off x="1838920" y="543907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5" name="AutoShape 13"/>
          <p:cNvSpPr>
            <a:spLocks/>
          </p:cNvSpPr>
          <p:nvPr/>
        </p:nvSpPr>
        <p:spPr bwMode="auto">
          <a:xfrm>
            <a:off x="4045447" y="3983534"/>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0366" name="Line 14"/>
          <p:cNvSpPr>
            <a:spLocks noChangeShapeType="1"/>
          </p:cNvSpPr>
          <p:nvPr/>
        </p:nvSpPr>
        <p:spPr bwMode="auto">
          <a:xfrm flipV="1">
            <a:off x="1142406" y="7515225"/>
            <a:ext cx="12268498"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175891" y="6418214"/>
            <a:ext cx="1097459" cy="1096566"/>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68" name="AutoShape 16"/>
          <p:cNvSpPr>
            <a:spLocks/>
          </p:cNvSpPr>
          <p:nvPr/>
        </p:nvSpPr>
        <p:spPr bwMode="auto">
          <a:xfrm rot="5400000" flipH="1">
            <a:off x="2272903" y="6417767"/>
            <a:ext cx="1097459" cy="109745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69" name="AutoShape 17"/>
          <p:cNvSpPr>
            <a:spLocks/>
          </p:cNvSpPr>
          <p:nvPr/>
        </p:nvSpPr>
        <p:spPr bwMode="auto">
          <a:xfrm rot="-5400000">
            <a:off x="1878211" y="6023075"/>
            <a:ext cx="1886843" cy="1097459"/>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70" name="AutoShape 18"/>
          <p:cNvSpPr>
            <a:spLocks/>
          </p:cNvSpPr>
          <p:nvPr/>
        </p:nvSpPr>
        <p:spPr bwMode="auto">
          <a:xfrm rot="5400000" flipH="1">
            <a:off x="2975670" y="6023074"/>
            <a:ext cx="1886843" cy="1097459"/>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71" name="AutoShape 19"/>
          <p:cNvSpPr>
            <a:spLocks/>
          </p:cNvSpPr>
          <p:nvPr/>
        </p:nvSpPr>
        <p:spPr bwMode="auto">
          <a:xfrm rot="-5400000">
            <a:off x="2619376" y="5666780"/>
            <a:ext cx="2599432" cy="1097459"/>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72" name="AutoShape 20"/>
          <p:cNvSpPr>
            <a:spLocks/>
          </p:cNvSpPr>
          <p:nvPr/>
        </p:nvSpPr>
        <p:spPr bwMode="auto">
          <a:xfrm rot="5400000" flipH="1">
            <a:off x="3716388" y="5667227"/>
            <a:ext cx="2599432" cy="1096566"/>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73" name="AutoShape 21"/>
          <p:cNvSpPr>
            <a:spLocks/>
          </p:cNvSpPr>
          <p:nvPr/>
        </p:nvSpPr>
        <p:spPr bwMode="auto">
          <a:xfrm rot="-5400000">
            <a:off x="4613374" y="6417767"/>
            <a:ext cx="1097459" cy="1097459"/>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74" name="AutoShape 22"/>
          <p:cNvSpPr>
            <a:spLocks/>
          </p:cNvSpPr>
          <p:nvPr/>
        </p:nvSpPr>
        <p:spPr bwMode="auto">
          <a:xfrm rot="5400000" flipH="1">
            <a:off x="5710833" y="6417767"/>
            <a:ext cx="1097459" cy="109745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75" name="AutoShape 23"/>
          <p:cNvSpPr>
            <a:spLocks/>
          </p:cNvSpPr>
          <p:nvPr/>
        </p:nvSpPr>
        <p:spPr bwMode="auto">
          <a:xfrm rot="-5400000">
            <a:off x="5486698" y="6193632"/>
            <a:ext cx="1545729" cy="1097459"/>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76" name="AutoShape 24"/>
          <p:cNvSpPr>
            <a:spLocks/>
          </p:cNvSpPr>
          <p:nvPr/>
        </p:nvSpPr>
        <p:spPr bwMode="auto">
          <a:xfrm rot="5400000" flipH="1">
            <a:off x="6583710" y="6194078"/>
            <a:ext cx="1545729" cy="1096566"/>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77" name="AutoShape 25"/>
          <p:cNvSpPr>
            <a:spLocks/>
          </p:cNvSpPr>
          <p:nvPr/>
        </p:nvSpPr>
        <p:spPr bwMode="auto">
          <a:xfrm rot="-5400000">
            <a:off x="6314927" y="5925295"/>
            <a:ext cx="2083296" cy="1096566"/>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78" name="AutoShape 26"/>
          <p:cNvSpPr>
            <a:spLocks/>
          </p:cNvSpPr>
          <p:nvPr/>
        </p:nvSpPr>
        <p:spPr bwMode="auto">
          <a:xfrm rot="5400000" flipH="1">
            <a:off x="7358808" y="5871716"/>
            <a:ext cx="2189560" cy="1097459"/>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79" name="AutoShape 27"/>
          <p:cNvSpPr>
            <a:spLocks/>
          </p:cNvSpPr>
          <p:nvPr/>
        </p:nvSpPr>
        <p:spPr bwMode="auto">
          <a:xfrm>
            <a:off x="1907679" y="5618559"/>
            <a:ext cx="731342"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27%</a:t>
            </a:r>
            <a:endParaRPr lang="en-US" sz="1350" dirty="0">
              <a:solidFill>
                <a:schemeClr val="bg1"/>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051448"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3148013"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4245472"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5489377" y="7710786"/>
            <a:ext cx="442913"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6585942"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7683401"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3004245" y="4850607"/>
            <a:ext cx="732235"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54%</a:t>
            </a:r>
            <a:endParaRPr lang="en-US" sz="1350" dirty="0">
              <a:solidFill>
                <a:schemeClr val="bg1"/>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4101703" y="4150519"/>
            <a:ext cx="731342"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72%</a:t>
            </a:r>
            <a:endParaRPr lang="en-US" sz="1350">
              <a:solidFill>
                <a:schemeClr val="bg1"/>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5344716" y="5569446"/>
            <a:ext cx="732235"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24%</a:t>
            </a:r>
            <a:endParaRPr lang="en-US" sz="1350">
              <a:solidFill>
                <a:schemeClr val="bg1"/>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6442174" y="5181898"/>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41%</a:t>
            </a:r>
            <a:endParaRPr lang="en-US" sz="1350">
              <a:solidFill>
                <a:schemeClr val="bg1"/>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7539633" y="4576465"/>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6954293" y="5467201"/>
            <a:ext cx="2998589" cy="1097459"/>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92" name="AutoShape 40"/>
          <p:cNvSpPr>
            <a:spLocks/>
          </p:cNvSpPr>
          <p:nvPr/>
        </p:nvSpPr>
        <p:spPr bwMode="auto">
          <a:xfrm rot="5400000" flipH="1">
            <a:off x="8051305" y="5467648"/>
            <a:ext cx="2998589" cy="1096566"/>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93" name="AutoShape 41"/>
          <p:cNvSpPr>
            <a:spLocks/>
          </p:cNvSpPr>
          <p:nvPr/>
        </p:nvSpPr>
        <p:spPr bwMode="auto">
          <a:xfrm>
            <a:off x="8779967"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8636199" y="3740646"/>
            <a:ext cx="732235"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88%</a:t>
            </a:r>
            <a:endParaRPr lang="en-US" sz="1350">
              <a:solidFill>
                <a:schemeClr val="bg1"/>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8777734" y="6194078"/>
            <a:ext cx="1545729" cy="1096566"/>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396" name="AutoShape 44"/>
          <p:cNvSpPr>
            <a:spLocks/>
          </p:cNvSpPr>
          <p:nvPr/>
        </p:nvSpPr>
        <p:spPr bwMode="auto">
          <a:xfrm rot="5400000" flipH="1">
            <a:off x="9875639" y="6194525"/>
            <a:ext cx="1543943" cy="1097459"/>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397" name="AutoShape 45"/>
          <p:cNvSpPr>
            <a:spLocks/>
          </p:cNvSpPr>
          <p:nvPr/>
        </p:nvSpPr>
        <p:spPr bwMode="auto">
          <a:xfrm>
            <a:off x="9877425"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9733657" y="5121176"/>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9525150" y="5844034"/>
            <a:ext cx="2244923" cy="1097459"/>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400" name="AutoShape 48"/>
          <p:cNvSpPr>
            <a:spLocks/>
          </p:cNvSpPr>
          <p:nvPr/>
        </p:nvSpPr>
        <p:spPr bwMode="auto">
          <a:xfrm rot="5400000" flipH="1">
            <a:off x="10606089" y="5840909"/>
            <a:ext cx="2251174" cy="1097459"/>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401" name="AutoShape 49"/>
          <p:cNvSpPr>
            <a:spLocks/>
          </p:cNvSpPr>
          <p:nvPr/>
        </p:nvSpPr>
        <p:spPr bwMode="auto">
          <a:xfrm>
            <a:off x="10816828" y="4469309"/>
            <a:ext cx="732235"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71%</a:t>
            </a:r>
            <a:endParaRPr lang="en-US" sz="1350">
              <a:solidFill>
                <a:schemeClr val="bg1"/>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1214199" y="6449021"/>
            <a:ext cx="1034951" cy="1097459"/>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0403" name="AutoShape 51"/>
          <p:cNvSpPr>
            <a:spLocks/>
          </p:cNvSpPr>
          <p:nvPr/>
        </p:nvSpPr>
        <p:spPr bwMode="auto">
          <a:xfrm rot="5400000" flipH="1">
            <a:off x="12311212" y="6449467"/>
            <a:ext cx="1034951" cy="1096566"/>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0404" name="AutoShape 52"/>
          <p:cNvSpPr>
            <a:spLocks/>
          </p:cNvSpPr>
          <p:nvPr/>
        </p:nvSpPr>
        <p:spPr bwMode="auto">
          <a:xfrm>
            <a:off x="11914287" y="5523012"/>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19%</a:t>
            </a:r>
            <a:endParaRPr lang="en-US" sz="1350">
              <a:solidFill>
                <a:schemeClr val="bg1"/>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0961490"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12058055"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2010</a:t>
            </a:r>
            <a:endParaRPr lang="en-US" sz="135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1125">
                <a:solidFill>
                  <a:schemeClr val="bg1"/>
                </a:solidFill>
              </a:rPr>
              <a:pPr algn="ctr" eaLnBrk="1">
                <a:lnSpc>
                  <a:spcPct val="100000"/>
                </a:lnSpc>
              </a:pPr>
              <a:t>95</a:t>
            </a:fld>
            <a:endParaRPr lang="en-US" sz="1350">
              <a:solidFill>
                <a:schemeClr val="bg1"/>
              </a:solidFill>
            </a:endParaRPr>
          </a:p>
        </p:txBody>
      </p:sp>
      <p:sp>
        <p:nvSpPr>
          <p:cNvPr id="101380" name="AutoShape 4"/>
          <p:cNvSpPr>
            <a:spLocks/>
          </p:cNvSpPr>
          <p:nvPr/>
        </p:nvSpPr>
        <p:spPr bwMode="auto">
          <a:xfrm rot="-5400000">
            <a:off x="1143298"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81" name="AutoShape 5"/>
          <p:cNvSpPr>
            <a:spLocks/>
          </p:cNvSpPr>
          <p:nvPr/>
        </p:nvSpPr>
        <p:spPr bwMode="auto">
          <a:xfrm rot="5400000" flipH="1">
            <a:off x="2163068"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82" name="AutoShape 6"/>
          <p:cNvSpPr>
            <a:spLocks/>
          </p:cNvSpPr>
          <p:nvPr/>
        </p:nvSpPr>
        <p:spPr bwMode="auto">
          <a:xfrm rot="-5400000">
            <a:off x="1796058" y="5928419"/>
            <a:ext cx="1753791" cy="1019771"/>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83" name="AutoShape 7"/>
          <p:cNvSpPr>
            <a:spLocks/>
          </p:cNvSpPr>
          <p:nvPr/>
        </p:nvSpPr>
        <p:spPr bwMode="auto">
          <a:xfrm rot="5400000" flipH="1">
            <a:off x="2815829" y="5928419"/>
            <a:ext cx="1753791" cy="1019771"/>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84" name="AutoShape 8"/>
          <p:cNvSpPr>
            <a:spLocks/>
          </p:cNvSpPr>
          <p:nvPr/>
        </p:nvSpPr>
        <p:spPr bwMode="auto">
          <a:xfrm rot="-5400000">
            <a:off x="2484984" y="5597575"/>
            <a:ext cx="2415480" cy="1019771"/>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85" name="AutoShape 9"/>
          <p:cNvSpPr>
            <a:spLocks/>
          </p:cNvSpPr>
          <p:nvPr/>
        </p:nvSpPr>
        <p:spPr bwMode="auto">
          <a:xfrm rot="5400000" flipH="1">
            <a:off x="3504755" y="5597575"/>
            <a:ext cx="2415480" cy="1019771"/>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86" name="AutoShape 10"/>
          <p:cNvSpPr>
            <a:spLocks/>
          </p:cNvSpPr>
          <p:nvPr/>
        </p:nvSpPr>
        <p:spPr bwMode="auto">
          <a:xfrm rot="-5400000">
            <a:off x="4338340"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87" name="AutoShape 11"/>
          <p:cNvSpPr>
            <a:spLocks/>
          </p:cNvSpPr>
          <p:nvPr/>
        </p:nvSpPr>
        <p:spPr bwMode="auto">
          <a:xfrm rot="5400000" flipH="1">
            <a:off x="5358111"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88" name="AutoShape 12"/>
          <p:cNvSpPr>
            <a:spLocks/>
          </p:cNvSpPr>
          <p:nvPr/>
        </p:nvSpPr>
        <p:spPr bwMode="auto">
          <a:xfrm rot="-5400000">
            <a:off x="5149603" y="6086922"/>
            <a:ext cx="1436786" cy="1019771"/>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89" name="AutoShape 13"/>
          <p:cNvSpPr>
            <a:spLocks/>
          </p:cNvSpPr>
          <p:nvPr/>
        </p:nvSpPr>
        <p:spPr bwMode="auto">
          <a:xfrm rot="5400000" flipH="1">
            <a:off x="6169374" y="6086922"/>
            <a:ext cx="1436786" cy="1019771"/>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90" name="AutoShape 14"/>
          <p:cNvSpPr>
            <a:spLocks/>
          </p:cNvSpPr>
          <p:nvPr/>
        </p:nvSpPr>
        <p:spPr bwMode="auto">
          <a:xfrm rot="-5400000">
            <a:off x="5494289" y="5411837"/>
            <a:ext cx="2786955" cy="1019771"/>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101391" name="AutoShape 15"/>
          <p:cNvSpPr>
            <a:spLocks/>
          </p:cNvSpPr>
          <p:nvPr/>
        </p:nvSpPr>
        <p:spPr bwMode="auto">
          <a:xfrm rot="5400000" flipH="1">
            <a:off x="6514059" y="5411837"/>
            <a:ext cx="2786955" cy="1019771"/>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350">
              <a:solidFill>
                <a:schemeClr val="bg1"/>
              </a:solidFill>
            </a:endParaRPr>
          </a:p>
        </p:txBody>
      </p:sp>
      <p:sp>
        <p:nvSpPr>
          <p:cNvPr id="101392" name="Line 16"/>
          <p:cNvSpPr>
            <a:spLocks noChangeShapeType="1"/>
          </p:cNvSpPr>
          <p:nvPr/>
        </p:nvSpPr>
        <p:spPr bwMode="auto">
          <a:xfrm flipV="1">
            <a:off x="1142405" y="7315200"/>
            <a:ext cx="7250906"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1822847" y="5697141"/>
            <a:ext cx="679550"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27%</a:t>
            </a:r>
            <a:endParaRPr lang="en-US" sz="1350">
              <a:solidFill>
                <a:schemeClr val="bg1"/>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1839814" y="7497366"/>
            <a:ext cx="64561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2010</a:t>
            </a:r>
            <a:endParaRPr lang="en-US" sz="1350">
              <a:solidFill>
                <a:schemeClr val="bg1"/>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2908696"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2011</a:t>
            </a:r>
            <a:endParaRPr lang="en-US" sz="1350">
              <a:solidFill>
                <a:schemeClr val="bg1"/>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3928467"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2012</a:t>
            </a:r>
            <a:endParaRPr lang="en-US" sz="1350">
              <a:solidFill>
                <a:schemeClr val="bg1"/>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5083969"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2013</a:t>
            </a:r>
            <a:endParaRPr lang="en-US" sz="1350">
              <a:solidFill>
                <a:schemeClr val="bg1"/>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6036767" y="7497366"/>
            <a:ext cx="68133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2014</a:t>
            </a:r>
            <a:endParaRPr lang="en-US" sz="1350">
              <a:solidFill>
                <a:schemeClr val="bg1"/>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7076183" y="7497366"/>
            <a:ext cx="64204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2015</a:t>
            </a:r>
            <a:endParaRPr lang="en-US" sz="1350">
              <a:solidFill>
                <a:schemeClr val="bg1"/>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2842617" y="4930974"/>
            <a:ext cx="679550"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54%</a:t>
            </a:r>
            <a:endParaRPr lang="en-US" sz="1350">
              <a:solidFill>
                <a:schemeClr val="bg1"/>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3862387" y="4385370"/>
            <a:ext cx="679550" cy="449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72%</a:t>
            </a:r>
            <a:endParaRPr lang="en-US" sz="1350">
              <a:solidFill>
                <a:schemeClr val="bg1"/>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5017889" y="5697141"/>
            <a:ext cx="68044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24%</a:t>
            </a:r>
            <a:endParaRPr lang="en-US" sz="1350">
              <a:solidFill>
                <a:schemeClr val="bg1"/>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6037660" y="5337274"/>
            <a:ext cx="680442"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41%</a:t>
            </a:r>
            <a:endParaRPr lang="en-US" sz="1350">
              <a:solidFill>
                <a:schemeClr val="bg1"/>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7057429" y="3997822"/>
            <a:ext cx="679550"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88%</a:t>
            </a:r>
            <a:endParaRPr lang="en-US" sz="1350">
              <a:solidFill>
                <a:schemeClr val="bg1"/>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9250561" y="3781723"/>
            <a:ext cx="4147841"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bg1"/>
                </a:solidFill>
                <a:latin typeface="Roboto" charset="0"/>
                <a:ea typeface="ＭＳ Ｐゴシック" charset="0"/>
                <a:cs typeface="Roboto" charset="0"/>
                <a:sym typeface="Roboto" charset="0"/>
              </a:rPr>
              <a:t>How We Deliver Our Product Right to Your Place ?</a:t>
            </a:r>
            <a:endParaRPr lang="en-US" sz="1350" dirty="0">
              <a:solidFill>
                <a:schemeClr val="bg1"/>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9268420" y="5735539"/>
            <a:ext cx="4147841"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Lorem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ipsum</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bg1"/>
                </a:solidFill>
                <a:latin typeface="Roboto Light" panose="02000000000000000000" pitchFamily="2" charset="0"/>
                <a:ea typeface="Roboto Light" panose="02000000000000000000" pitchFamily="2" charset="0"/>
              </a:rPr>
              <a:t>zuniga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merida</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della</a:t>
            </a:r>
            <a:r>
              <a:rPr lang="en-US" sz="1350" dirty="0">
                <a:solidFill>
                  <a:schemeClr val="bg1"/>
                </a:solidFill>
                <a:latin typeface="Roboto Light" panose="02000000000000000000" pitchFamily="2" charset="0"/>
                <a:ea typeface="Roboto Light" panose="02000000000000000000" pitchFamily="2" charset="0"/>
              </a:rPr>
              <a:t> stronghold.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in some form,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1125">
                <a:solidFill>
                  <a:schemeClr val="bg1"/>
                </a:solidFill>
              </a:rPr>
              <a:pPr algn="ctr" eaLnBrk="1">
                <a:lnSpc>
                  <a:spcPct val="100000"/>
                </a:lnSpc>
              </a:pPr>
              <a:t>96</a:t>
            </a:fld>
            <a:endParaRPr lang="en-US" sz="1350">
              <a:solidFill>
                <a:schemeClr val="bg1"/>
              </a:solidFill>
            </a:endParaRPr>
          </a:p>
        </p:txBody>
      </p:sp>
      <p:sp>
        <p:nvSpPr>
          <p:cNvPr id="102404" name="AutoShape 4"/>
          <p:cNvSpPr>
            <a:spLocks/>
          </p:cNvSpPr>
          <p:nvPr/>
        </p:nvSpPr>
        <p:spPr bwMode="auto">
          <a:xfrm>
            <a:off x="2248794" y="3603130"/>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2248794" y="322808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9926539" y="3603130"/>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9926539" y="322808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Two</a:t>
            </a:r>
            <a:endParaRPr lang="en-US" sz="1350">
              <a:solidFill>
                <a:schemeClr val="bg1"/>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9926539" y="7148215"/>
            <a:ext cx="2467273"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9926539" y="677316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Two</a:t>
            </a:r>
            <a:endParaRPr lang="en-US" sz="1350">
              <a:solidFill>
                <a:schemeClr val="bg1"/>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0455177" y="536763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0455177" y="499348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Two</a:t>
            </a:r>
            <a:endParaRPr lang="en-US" sz="1350">
              <a:solidFill>
                <a:schemeClr val="bg1"/>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1630859" y="536763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1630859" y="499348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2248794" y="7148215"/>
            <a:ext cx="2467273"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2248794" y="677316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6637735" y="3661172"/>
            <a:ext cx="1255514" cy="1448396"/>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2417" name="AutoShape 17"/>
          <p:cNvSpPr>
            <a:spLocks/>
          </p:cNvSpPr>
          <p:nvPr/>
        </p:nvSpPr>
        <p:spPr bwMode="auto">
          <a:xfrm rot="-5400000">
            <a:off x="6638181" y="6478042"/>
            <a:ext cx="1254621" cy="1448396"/>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2418" name="AutoShape 18"/>
          <p:cNvSpPr>
            <a:spLocks/>
          </p:cNvSpPr>
          <p:nvPr/>
        </p:nvSpPr>
        <p:spPr bwMode="auto">
          <a:xfrm rot="-9000000">
            <a:off x="5429549" y="4364832"/>
            <a:ext cx="1254621" cy="1449289"/>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2419" name="AutoShape 19"/>
          <p:cNvSpPr>
            <a:spLocks/>
          </p:cNvSpPr>
          <p:nvPr/>
        </p:nvSpPr>
        <p:spPr bwMode="auto">
          <a:xfrm rot="-9000000">
            <a:off x="7869139" y="5773043"/>
            <a:ext cx="1254621" cy="1449288"/>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2420" name="AutoShape 20"/>
          <p:cNvSpPr>
            <a:spLocks/>
          </p:cNvSpPr>
          <p:nvPr/>
        </p:nvSpPr>
        <p:spPr bwMode="auto">
          <a:xfrm rot="9000000">
            <a:off x="5429549" y="5773043"/>
            <a:ext cx="1254621" cy="1449288"/>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2421" name="AutoShape 21"/>
          <p:cNvSpPr>
            <a:spLocks/>
          </p:cNvSpPr>
          <p:nvPr/>
        </p:nvSpPr>
        <p:spPr bwMode="auto">
          <a:xfrm rot="9000000">
            <a:off x="7869139" y="4364832"/>
            <a:ext cx="1254621" cy="1449289"/>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2422" name="AutoShape 22"/>
          <p:cNvSpPr>
            <a:spLocks/>
          </p:cNvSpPr>
          <p:nvPr/>
        </p:nvSpPr>
        <p:spPr bwMode="auto">
          <a:xfrm>
            <a:off x="8351343" y="6305253"/>
            <a:ext cx="290215" cy="385763"/>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3" name="AutoShape 23"/>
          <p:cNvSpPr>
            <a:spLocks/>
          </p:cNvSpPr>
          <p:nvPr/>
        </p:nvSpPr>
        <p:spPr bwMode="auto">
          <a:xfrm>
            <a:off x="7089577" y="7008913"/>
            <a:ext cx="337542" cy="386655"/>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4" name="AutoShape 24"/>
          <p:cNvSpPr>
            <a:spLocks/>
          </p:cNvSpPr>
          <p:nvPr/>
        </p:nvSpPr>
        <p:spPr bwMode="auto">
          <a:xfrm>
            <a:off x="7077969" y="4197847"/>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5" name="AutoShape 25"/>
          <p:cNvSpPr>
            <a:spLocks/>
          </p:cNvSpPr>
          <p:nvPr/>
        </p:nvSpPr>
        <p:spPr bwMode="auto">
          <a:xfrm>
            <a:off x="8306695" y="4937224"/>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6" name="AutoShape 26"/>
          <p:cNvSpPr>
            <a:spLocks/>
          </p:cNvSpPr>
          <p:nvPr/>
        </p:nvSpPr>
        <p:spPr bwMode="auto">
          <a:xfrm>
            <a:off x="5861745" y="4895255"/>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7" name="AutoShape 27"/>
          <p:cNvSpPr>
            <a:spLocks/>
          </p:cNvSpPr>
          <p:nvPr/>
        </p:nvSpPr>
        <p:spPr bwMode="auto">
          <a:xfrm>
            <a:off x="5863532" y="6305253"/>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2428" name="AutoShape 28"/>
          <p:cNvSpPr>
            <a:spLocks/>
          </p:cNvSpPr>
          <p:nvPr/>
        </p:nvSpPr>
        <p:spPr bwMode="auto">
          <a:xfrm>
            <a:off x="6638628" y="5817278"/>
            <a:ext cx="1376958"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Tittle Here</a:t>
            </a:r>
            <a:endParaRPr lang="en-US" sz="1350" dirty="0">
              <a:solidFill>
                <a:schemeClr val="bg1"/>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7011889" y="5364957"/>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1125">
                <a:solidFill>
                  <a:schemeClr val="bg1"/>
                </a:solidFill>
              </a:rPr>
              <a:pPr algn="ctr" eaLnBrk="1">
                <a:lnSpc>
                  <a:spcPct val="100000"/>
                </a:lnSpc>
              </a:pPr>
              <a:t>97</a:t>
            </a:fld>
            <a:endParaRPr lang="en-US" sz="1350">
              <a:solidFill>
                <a:schemeClr val="bg1"/>
              </a:solidFill>
            </a:endParaRPr>
          </a:p>
        </p:txBody>
      </p:sp>
      <p:sp>
        <p:nvSpPr>
          <p:cNvPr id="103428" name="Line 4"/>
          <p:cNvSpPr>
            <a:spLocks noChangeShapeType="1"/>
          </p:cNvSpPr>
          <p:nvPr/>
        </p:nvSpPr>
        <p:spPr bwMode="auto">
          <a:xfrm flipH="1">
            <a:off x="5831384" y="7828658"/>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4104382" y="6507956"/>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4104382" y="5119391"/>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7624465" y="3802261"/>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9208592" y="6507956"/>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9208592" y="5119391"/>
            <a:ext cx="1240334"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bg1"/>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6649790" y="3725020"/>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35" name="AutoShape 11"/>
          <p:cNvSpPr>
            <a:spLocks/>
          </p:cNvSpPr>
          <p:nvPr/>
        </p:nvSpPr>
        <p:spPr bwMode="auto">
          <a:xfrm rot="-5400000">
            <a:off x="6650237" y="6488312"/>
            <a:ext cx="1230511" cy="1421606"/>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36" name="AutoShape 12"/>
          <p:cNvSpPr>
            <a:spLocks/>
          </p:cNvSpPr>
          <p:nvPr/>
        </p:nvSpPr>
        <p:spPr bwMode="auto">
          <a:xfrm rot="-9000000">
            <a:off x="5464374" y="4415731"/>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37" name="AutoShape 13"/>
          <p:cNvSpPr>
            <a:spLocks/>
          </p:cNvSpPr>
          <p:nvPr/>
        </p:nvSpPr>
        <p:spPr bwMode="auto">
          <a:xfrm rot="-9000000">
            <a:off x="7857530" y="5797154"/>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38" name="AutoShape 14"/>
          <p:cNvSpPr>
            <a:spLocks/>
          </p:cNvSpPr>
          <p:nvPr/>
        </p:nvSpPr>
        <p:spPr bwMode="auto">
          <a:xfrm rot="9000000">
            <a:off x="5464374" y="5797154"/>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39" name="AutoShape 15"/>
          <p:cNvSpPr>
            <a:spLocks/>
          </p:cNvSpPr>
          <p:nvPr/>
        </p:nvSpPr>
        <p:spPr bwMode="auto">
          <a:xfrm rot="9000000">
            <a:off x="7857530" y="4415731"/>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103440" name="AutoShape 16"/>
          <p:cNvSpPr>
            <a:spLocks/>
          </p:cNvSpPr>
          <p:nvPr/>
        </p:nvSpPr>
        <p:spPr bwMode="auto">
          <a:xfrm>
            <a:off x="7011889" y="5643563"/>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3441" name="AutoShape 17"/>
          <p:cNvSpPr>
            <a:spLocks/>
          </p:cNvSpPr>
          <p:nvPr/>
        </p:nvSpPr>
        <p:spPr bwMode="auto">
          <a:xfrm rot="-5400000">
            <a:off x="7342734" y="3475882"/>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42" name="AutoShape 18"/>
          <p:cNvSpPr>
            <a:spLocks/>
          </p:cNvSpPr>
          <p:nvPr/>
        </p:nvSpPr>
        <p:spPr bwMode="auto">
          <a:xfrm>
            <a:off x="7473554" y="3629026"/>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8924628" y="4801493"/>
            <a:ext cx="563464" cy="650975"/>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44" name="AutoShape 20"/>
          <p:cNvSpPr>
            <a:spLocks/>
          </p:cNvSpPr>
          <p:nvPr/>
        </p:nvSpPr>
        <p:spPr bwMode="auto">
          <a:xfrm>
            <a:off x="9055894" y="4955084"/>
            <a:ext cx="300931"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8926860" y="6183363"/>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46" name="AutoShape 22"/>
          <p:cNvSpPr>
            <a:spLocks/>
          </p:cNvSpPr>
          <p:nvPr/>
        </p:nvSpPr>
        <p:spPr bwMode="auto">
          <a:xfrm>
            <a:off x="9057681" y="6336507"/>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6646665" y="7508975"/>
            <a:ext cx="564356" cy="650081"/>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48" name="AutoShape 24"/>
          <p:cNvSpPr>
            <a:spLocks/>
          </p:cNvSpPr>
          <p:nvPr/>
        </p:nvSpPr>
        <p:spPr bwMode="auto">
          <a:xfrm>
            <a:off x="6777932" y="7661673"/>
            <a:ext cx="30182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5062984" y="4801941"/>
            <a:ext cx="563464" cy="650081"/>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50" name="AutoShape 26"/>
          <p:cNvSpPr>
            <a:spLocks/>
          </p:cNvSpPr>
          <p:nvPr/>
        </p:nvSpPr>
        <p:spPr bwMode="auto">
          <a:xfrm>
            <a:off x="5193805" y="4955084"/>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06</a:t>
            </a:r>
            <a:endParaRPr lang="en-US" sz="1350" dirty="0">
              <a:solidFill>
                <a:schemeClr val="bg1"/>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5062985" y="6183363"/>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03452" name="AutoShape 28"/>
          <p:cNvSpPr>
            <a:spLocks/>
          </p:cNvSpPr>
          <p:nvPr/>
        </p:nvSpPr>
        <p:spPr bwMode="auto">
          <a:xfrm>
            <a:off x="5193805" y="6336507"/>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05</a:t>
            </a:r>
            <a:endParaRPr lang="en-US" sz="1350" dirty="0">
              <a:solidFill>
                <a:schemeClr val="bg1"/>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280815" y="4725591"/>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280815" y="6107014"/>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2871193" y="743485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9214843" y="337095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0809685" y="4752381"/>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0809685" y="608022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2871193" y="709195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280815" y="573732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280815" y="4382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9208592" y="3028058"/>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0809685" y="4382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0809685" y="573732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Think One</a:t>
            </a:r>
            <a:endParaRPr lang="en-US" sz="1350">
              <a:solidFill>
                <a:schemeClr val="bg1"/>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8351343" y="6319540"/>
            <a:ext cx="290215" cy="385763"/>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3466" name="AutoShape 42"/>
          <p:cNvSpPr>
            <a:spLocks/>
          </p:cNvSpPr>
          <p:nvPr/>
        </p:nvSpPr>
        <p:spPr bwMode="auto">
          <a:xfrm>
            <a:off x="7089577" y="7023200"/>
            <a:ext cx="337542" cy="386655"/>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3467" name="AutoShape 43"/>
          <p:cNvSpPr>
            <a:spLocks/>
          </p:cNvSpPr>
          <p:nvPr/>
        </p:nvSpPr>
        <p:spPr bwMode="auto">
          <a:xfrm>
            <a:off x="7077969" y="4212135"/>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3468" name="AutoShape 44"/>
          <p:cNvSpPr>
            <a:spLocks/>
          </p:cNvSpPr>
          <p:nvPr/>
        </p:nvSpPr>
        <p:spPr bwMode="auto">
          <a:xfrm>
            <a:off x="8306695" y="4951512"/>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3469" name="AutoShape 45"/>
          <p:cNvSpPr>
            <a:spLocks/>
          </p:cNvSpPr>
          <p:nvPr/>
        </p:nvSpPr>
        <p:spPr bwMode="auto">
          <a:xfrm>
            <a:off x="5861745" y="4909543"/>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3470" name="AutoShape 46"/>
          <p:cNvSpPr>
            <a:spLocks/>
          </p:cNvSpPr>
          <p:nvPr/>
        </p:nvSpPr>
        <p:spPr bwMode="auto">
          <a:xfrm>
            <a:off x="5863532" y="6319541"/>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1125">
                <a:solidFill>
                  <a:schemeClr val="bg1"/>
                </a:solidFill>
              </a:rPr>
              <a:pPr algn="ctr" eaLnBrk="1">
                <a:lnSpc>
                  <a:spcPct val="100000"/>
                </a:lnSpc>
              </a:pPr>
              <a:t>98</a:t>
            </a:fld>
            <a:endParaRPr lang="en-US" sz="1350">
              <a:solidFill>
                <a:schemeClr val="bg1"/>
              </a:solidFill>
            </a:endParaRPr>
          </a:p>
        </p:txBody>
      </p:sp>
      <p:sp>
        <p:nvSpPr>
          <p:cNvPr id="104452" name="AutoShape 4"/>
          <p:cNvSpPr>
            <a:spLocks/>
          </p:cNvSpPr>
          <p:nvPr/>
        </p:nvSpPr>
        <p:spPr bwMode="auto">
          <a:xfrm>
            <a:off x="1739802" y="3994251"/>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1736230" y="355491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bg1"/>
                </a:solidFill>
                <a:latin typeface="Roboto" charset="0"/>
                <a:ea typeface="ＭＳ Ｐゴシック" charset="0"/>
                <a:cs typeface="Roboto" charset="0"/>
                <a:sym typeface="Roboto" charset="0"/>
              </a:rPr>
              <a:t>Script Writer</a:t>
            </a:r>
            <a:endParaRPr lang="en-US" sz="1350" dirty="0">
              <a:solidFill>
                <a:schemeClr val="bg1"/>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192412" y="5500689"/>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189733" y="5062241"/>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Script Writer</a:t>
            </a:r>
            <a:endParaRPr lang="en-US" sz="1350">
              <a:solidFill>
                <a:schemeClr val="bg1"/>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1739802" y="7004448"/>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1736230" y="656600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Script Writer</a:t>
            </a:r>
            <a:endParaRPr lang="en-US" sz="1350">
              <a:solidFill>
                <a:schemeClr val="bg1"/>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9921181" y="3994251"/>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9917610" y="355491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Script Writer</a:t>
            </a:r>
            <a:endParaRPr lang="en-US" sz="1350" dirty="0">
              <a:solidFill>
                <a:schemeClr val="bg1"/>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0471250" y="5500689"/>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0467679" y="506224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Script Writer</a:t>
            </a:r>
            <a:endParaRPr lang="en-US" sz="1350">
              <a:solidFill>
                <a:schemeClr val="bg1"/>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9921181" y="7004448"/>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9917610" y="656600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Script Writer</a:t>
            </a:r>
            <a:endParaRPr lang="en-US" sz="1350">
              <a:solidFill>
                <a:schemeClr val="bg1"/>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5324178" y="3416498"/>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sz="1350">
              <a:solidFill>
                <a:schemeClr val="bg1"/>
              </a:solidFill>
            </a:endParaRPr>
          </a:p>
        </p:txBody>
      </p:sp>
      <p:sp>
        <p:nvSpPr>
          <p:cNvPr id="104465" name="AutoShape 17"/>
          <p:cNvSpPr>
            <a:spLocks/>
          </p:cNvSpPr>
          <p:nvPr/>
        </p:nvSpPr>
        <p:spPr bwMode="auto">
          <a:xfrm>
            <a:off x="6936879" y="3416498"/>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4466" name="AutoShape 18"/>
          <p:cNvSpPr>
            <a:spLocks/>
          </p:cNvSpPr>
          <p:nvPr/>
        </p:nvSpPr>
        <p:spPr bwMode="auto">
          <a:xfrm>
            <a:off x="6134100" y="4824711"/>
            <a:ext cx="1485008" cy="1715393"/>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104467" name="AutoShape 19"/>
          <p:cNvSpPr>
            <a:spLocks/>
          </p:cNvSpPr>
          <p:nvPr/>
        </p:nvSpPr>
        <p:spPr bwMode="auto">
          <a:xfrm>
            <a:off x="7744123" y="4824711"/>
            <a:ext cx="1485007" cy="1715393"/>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4468" name="AutoShape 20"/>
          <p:cNvSpPr>
            <a:spLocks/>
          </p:cNvSpPr>
          <p:nvPr/>
        </p:nvSpPr>
        <p:spPr bwMode="auto">
          <a:xfrm>
            <a:off x="5324178" y="6220421"/>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104469" name="AutoShape 21"/>
          <p:cNvSpPr>
            <a:spLocks/>
          </p:cNvSpPr>
          <p:nvPr/>
        </p:nvSpPr>
        <p:spPr bwMode="auto">
          <a:xfrm>
            <a:off x="6934200" y="6220421"/>
            <a:ext cx="1485008" cy="17145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104470" name="AutoShape 22"/>
          <p:cNvSpPr>
            <a:spLocks/>
          </p:cNvSpPr>
          <p:nvPr/>
        </p:nvSpPr>
        <p:spPr bwMode="auto">
          <a:xfrm>
            <a:off x="8249544" y="5467648"/>
            <a:ext cx="344686" cy="440234"/>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4471" name="AutoShape 23"/>
          <p:cNvSpPr>
            <a:spLocks/>
          </p:cNvSpPr>
          <p:nvPr/>
        </p:nvSpPr>
        <p:spPr bwMode="auto">
          <a:xfrm>
            <a:off x="5847458" y="4059437"/>
            <a:ext cx="438448" cy="438448"/>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4472" name="AutoShape 24"/>
          <p:cNvSpPr>
            <a:spLocks/>
          </p:cNvSpPr>
          <p:nvPr/>
        </p:nvSpPr>
        <p:spPr bwMode="auto">
          <a:xfrm>
            <a:off x="5861746" y="6891040"/>
            <a:ext cx="424160" cy="385763"/>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4473" name="AutoShape 25"/>
          <p:cNvSpPr>
            <a:spLocks/>
          </p:cNvSpPr>
          <p:nvPr/>
        </p:nvSpPr>
        <p:spPr bwMode="auto">
          <a:xfrm>
            <a:off x="6664525" y="5470327"/>
            <a:ext cx="424160" cy="425054"/>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4474" name="AutoShape 26"/>
          <p:cNvSpPr>
            <a:spLocks/>
          </p:cNvSpPr>
          <p:nvPr/>
        </p:nvSpPr>
        <p:spPr bwMode="auto">
          <a:xfrm>
            <a:off x="7459266" y="4059436"/>
            <a:ext cx="440234" cy="440234"/>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104475" name="AutoShape 27"/>
          <p:cNvSpPr>
            <a:spLocks/>
          </p:cNvSpPr>
          <p:nvPr/>
        </p:nvSpPr>
        <p:spPr bwMode="auto">
          <a:xfrm>
            <a:off x="7459265" y="6878539"/>
            <a:ext cx="425054" cy="425054"/>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1921966" y="3443288"/>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5477" name="AutoShape 5"/>
          <p:cNvSpPr>
            <a:spLocks/>
          </p:cNvSpPr>
          <p:nvPr/>
        </p:nvSpPr>
        <p:spPr bwMode="auto">
          <a:xfrm>
            <a:off x="8273653" y="3443288"/>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5481" name="AutoShape 9"/>
          <p:cNvSpPr>
            <a:spLocks/>
          </p:cNvSpPr>
          <p:nvPr/>
        </p:nvSpPr>
        <p:spPr bwMode="auto">
          <a:xfrm rot="10800000">
            <a:off x="1921966" y="6834783"/>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05482" name="AutoShape 10"/>
          <p:cNvSpPr>
            <a:spLocks/>
          </p:cNvSpPr>
          <p:nvPr/>
        </p:nvSpPr>
        <p:spPr bwMode="auto">
          <a:xfrm rot="10800000" flipH="1">
            <a:off x="8273653" y="6834783"/>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1894549699"/>
              </p:ext>
            </p:extLst>
          </p:nvPr>
        </p:nvGraphicFramePr>
        <p:xfrm>
          <a:off x="5618857" y="4005664"/>
          <a:ext cx="3328988" cy="3328988"/>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1125">
                <a:solidFill>
                  <a:schemeClr val="bg1"/>
                </a:solidFill>
              </a:rPr>
              <a:pPr algn="ctr" eaLnBrk="1">
                <a:lnSpc>
                  <a:spcPct val="100000"/>
                </a:lnSpc>
              </a:pPr>
              <a:t>99</a:t>
            </a:fld>
            <a:endParaRPr lang="en-US" sz="1350">
              <a:solidFill>
                <a:schemeClr val="bg1"/>
              </a:solidFill>
            </a:endParaRPr>
          </a:p>
        </p:txBody>
      </p:sp>
      <p:sp>
        <p:nvSpPr>
          <p:cNvPr id="105479" name="AutoShape 7"/>
          <p:cNvSpPr>
            <a:spLocks/>
          </p:cNvSpPr>
          <p:nvPr/>
        </p:nvSpPr>
        <p:spPr bwMode="auto">
          <a:xfrm>
            <a:off x="1917502" y="3606701"/>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Quality Control</a:t>
            </a:r>
            <a:endParaRPr lang="en-US" sz="1350">
              <a:solidFill>
                <a:schemeClr val="bg1"/>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1921967" y="3987106"/>
            <a:ext cx="3080742"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1921968" y="6123979"/>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Production</a:t>
            </a:r>
            <a:endParaRPr lang="en-US" sz="1350">
              <a:solidFill>
                <a:schemeClr val="bg1"/>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1921967" y="6504385"/>
            <a:ext cx="3080742"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0718602" y="3606701"/>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Concept</a:t>
            </a:r>
            <a:endParaRPr lang="en-US" sz="1350">
              <a:solidFill>
                <a:schemeClr val="bg1"/>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9550599" y="3987106"/>
            <a:ext cx="3080742"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0718602" y="6123979"/>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bg1"/>
                </a:solidFill>
                <a:latin typeface="Roboto" charset="0"/>
                <a:ea typeface="ＭＳ Ｐゴシック" charset="0"/>
                <a:cs typeface="Roboto" charset="0"/>
                <a:sym typeface="Roboto" charset="0"/>
              </a:rPr>
              <a:t>Research</a:t>
            </a:r>
            <a:endParaRPr lang="en-US" sz="1350">
              <a:solidFill>
                <a:schemeClr val="bg1"/>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9550599" y="6504385"/>
            <a:ext cx="3080742"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7728051" y="6123980"/>
            <a:ext cx="430411" cy="431304"/>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5490" name="AutoShape 18"/>
          <p:cNvSpPr>
            <a:spLocks/>
          </p:cNvSpPr>
          <p:nvPr/>
        </p:nvSpPr>
        <p:spPr bwMode="auto">
          <a:xfrm>
            <a:off x="6400205" y="4834533"/>
            <a:ext cx="425947" cy="3429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5491" name="AutoShape 19"/>
          <p:cNvSpPr>
            <a:spLocks/>
          </p:cNvSpPr>
          <p:nvPr/>
        </p:nvSpPr>
        <p:spPr bwMode="auto">
          <a:xfrm>
            <a:off x="7728049" y="4741665"/>
            <a:ext cx="434876" cy="435769"/>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105492" name="AutoShape 20"/>
          <p:cNvSpPr>
            <a:spLocks/>
          </p:cNvSpPr>
          <p:nvPr/>
        </p:nvSpPr>
        <p:spPr bwMode="auto">
          <a:xfrm>
            <a:off x="6393955" y="6075759"/>
            <a:ext cx="432197" cy="433091"/>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3896</TotalTime>
  <Words>18357</Words>
  <Application>Microsoft Office PowerPoint</Application>
  <PresentationFormat>Custom</PresentationFormat>
  <Paragraphs>2524</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1305</cp:revision>
  <dcterms:modified xsi:type="dcterms:W3CDTF">2015-08-14T05:01:13Z</dcterms:modified>
</cp:coreProperties>
</file>