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83" r:id="rId4"/>
    <p:sldId id="260" r:id="rId5"/>
    <p:sldId id="316" r:id="rId6"/>
    <p:sldId id="301" r:id="rId7"/>
    <p:sldId id="348" r:id="rId8"/>
    <p:sldId id="330" r:id="rId9"/>
    <p:sldId id="331" r:id="rId10"/>
    <p:sldId id="333" r:id="rId11"/>
    <p:sldId id="358" r:id="rId12"/>
    <p:sldId id="332" r:id="rId13"/>
    <p:sldId id="350" r:id="rId14"/>
    <p:sldId id="349" r:id="rId15"/>
    <p:sldId id="338" r:id="rId16"/>
    <p:sldId id="351" r:id="rId17"/>
    <p:sldId id="352" r:id="rId18"/>
    <p:sldId id="353" r:id="rId19"/>
    <p:sldId id="345" r:id="rId20"/>
    <p:sldId id="354" r:id="rId21"/>
    <p:sldId id="355" r:id="rId22"/>
    <p:sldId id="357" r:id="rId23"/>
    <p:sldId id="327" r:id="rId24"/>
    <p:sldId id="346" r:id="rId25"/>
    <p:sldId id="341" r:id="rId26"/>
    <p:sldId id="3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CC"/>
    <a:srgbClr val="1498EF"/>
    <a:srgbClr val="0066FF"/>
    <a:srgbClr val="73C0F5"/>
    <a:srgbClr val="00FF00"/>
    <a:srgbClr val="FF3399"/>
    <a:srgbClr val="5F86CD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550" y="6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9331E-FCFC-43BB-8557-4052F8D18277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AE4A9-D6D3-430D-8FE3-54A893907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7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21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3A4B90-D829-8495-1C9C-1772E4875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5BE35BD-CAB7-6AF3-A0A3-96CF19EC3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CCA017-5F4C-79F6-DAC7-E5001E9A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088D93-98C7-76A0-C2B0-7910EC7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E99C5E-4FE5-53CC-8994-8728194D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7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4BC345-9470-8F0A-664E-12523D55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570554-7355-A6C6-C1F2-1AE09EE34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6B7D5E-F3A2-4CDF-10F7-EDE455F0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67F6A6-407A-8A37-E13D-DD69C478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DF263F-245A-8739-687D-1BAB8413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5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986258A-E2F8-9E66-D31D-00BA9A912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EC7F1E1-2667-AB7F-C77C-8141622F6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F8A70C9-9181-79E1-D3A4-A6AA367A0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698106-7E4D-CF30-70DF-C91F4870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7F115D-D03C-FDE7-9C16-1E8A854A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60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23" name="Google Shape;223;p4"/>
          <p:cNvSpPr/>
          <p:nvPr/>
        </p:nvSpPr>
        <p:spPr>
          <a:xfrm>
            <a:off x="10777803" y="-2817571"/>
            <a:ext cx="5861616" cy="4367773"/>
          </a:xfrm>
          <a:custGeom>
            <a:avLst/>
            <a:gdLst/>
            <a:ahLst/>
            <a:cxnLst/>
            <a:rect l="l" t="t" r="r" b="b"/>
            <a:pathLst>
              <a:path w="136911" h="102019" extrusionOk="0">
                <a:moveTo>
                  <a:pt x="119149" y="0"/>
                </a:moveTo>
                <a:cubicBezTo>
                  <a:pt x="112217" y="0"/>
                  <a:pt x="105517" y="4398"/>
                  <a:pt x="100549" y="9529"/>
                </a:cubicBezTo>
                <a:cubicBezTo>
                  <a:pt x="94763" y="15530"/>
                  <a:pt x="90191" y="22817"/>
                  <a:pt x="83452" y="27710"/>
                </a:cubicBezTo>
                <a:cubicBezTo>
                  <a:pt x="66890" y="39747"/>
                  <a:pt x="43066" y="33925"/>
                  <a:pt x="24409" y="42414"/>
                </a:cubicBezTo>
                <a:cubicBezTo>
                  <a:pt x="13062" y="47582"/>
                  <a:pt x="4501" y="58381"/>
                  <a:pt x="1572" y="70465"/>
                </a:cubicBezTo>
                <a:cubicBezTo>
                  <a:pt x="1" y="76895"/>
                  <a:pt x="1846" y="85348"/>
                  <a:pt x="5930" y="91897"/>
                </a:cubicBezTo>
                <a:cubicBezTo>
                  <a:pt x="8323" y="95730"/>
                  <a:pt x="11478" y="98921"/>
                  <a:pt x="15169" y="100660"/>
                </a:cubicBezTo>
                <a:cubicBezTo>
                  <a:pt x="17167" y="101598"/>
                  <a:pt x="19306" y="102019"/>
                  <a:pt x="21472" y="102019"/>
                </a:cubicBezTo>
                <a:cubicBezTo>
                  <a:pt x="26316" y="102019"/>
                  <a:pt x="31291" y="99913"/>
                  <a:pt x="35100" y="96778"/>
                </a:cubicBezTo>
                <a:cubicBezTo>
                  <a:pt x="48673" y="85574"/>
                  <a:pt x="53245" y="67239"/>
                  <a:pt x="70033" y="59071"/>
                </a:cubicBezTo>
                <a:cubicBezTo>
                  <a:pt x="78094" y="55142"/>
                  <a:pt x="87000" y="53356"/>
                  <a:pt x="95751" y="51368"/>
                </a:cubicBezTo>
                <a:cubicBezTo>
                  <a:pt x="104502" y="49391"/>
                  <a:pt x="113348" y="47117"/>
                  <a:pt x="120956" y="42367"/>
                </a:cubicBezTo>
                <a:cubicBezTo>
                  <a:pt x="128564" y="37616"/>
                  <a:pt x="134863" y="29984"/>
                  <a:pt x="135887" y="21066"/>
                </a:cubicBezTo>
                <a:cubicBezTo>
                  <a:pt x="136911" y="12149"/>
                  <a:pt x="131410" y="2350"/>
                  <a:pt x="122635" y="385"/>
                </a:cubicBezTo>
                <a:cubicBezTo>
                  <a:pt x="121471" y="123"/>
                  <a:pt x="120307" y="0"/>
                  <a:pt x="119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4"/>
          <p:cNvSpPr/>
          <p:nvPr/>
        </p:nvSpPr>
        <p:spPr>
          <a:xfrm rot="10800000" flipH="1">
            <a:off x="9894480" y="-848961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5" name="Google Shape;225;p4"/>
          <p:cNvGrpSpPr/>
          <p:nvPr/>
        </p:nvGrpSpPr>
        <p:grpSpPr>
          <a:xfrm rot="-9931168" flipH="1">
            <a:off x="10721251" y="-800325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499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C78-E6C9-42C1-9FB2-DCF877BB2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47D12-C83A-4182-B52C-72E7FDA9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061A8-2484-4CE4-AB90-15631B0F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BC2EF-CE53-4D41-830B-6E89EAB8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28589-131E-4FA3-B66F-75E91AF7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05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6339-53CD-4D9E-80EA-7F07746C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77E25-2F06-4831-93BE-D0BC84BAF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FBE17-F86A-4A36-AA77-F189713A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2851A-0B9D-40F0-B6FF-90773F5D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3FE9B-1525-44F7-BF86-D6E4B395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09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A080-2AB6-44E2-AD54-B89B4059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2C25-4123-47E7-8351-86AC0A848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875B6-C2DD-43BF-8195-151C92CF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B788B-0ABF-4644-B52A-67742714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55252-51CE-4966-A6DB-435BB5AA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21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4B83-AEC0-4E62-B5AF-ED1438DC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C9CD1-5D99-4CA8-B5CE-B14CAB550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9E4EA-7039-42DF-9CE2-63EF623A2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7AE39-EAC1-42A9-849D-07FC07CF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BFCE8-FBAF-4266-A343-4743DE6F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AD037-472C-407D-88D0-305A1DA3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2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786F-36DB-482B-8756-59A26026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62FA2-450F-4153-9892-992C75C4A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141E6-FAEF-40EE-B33E-8AFDF918D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B74C1-1FA3-4CE4-8EF7-72ABCA67F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0C6BC-8ADD-4F54-B80B-C1C2E7557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24773D-98F5-4C8A-819F-55E367A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7E8F8-0887-4725-B7CB-31A1775E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B64CF7-97BE-43FB-A204-2C55F7C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6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AD32-2B5A-4736-BB93-424F448BF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60BEA-A407-48CF-863D-5B5EEC95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E3C7F-44C8-49D0-95D2-A8775AEC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A1405-3881-414E-B860-4BB7C001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30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701AE-79CE-4704-9CCB-21BDC97A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74AC9-28A3-482A-A10A-45DB7202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B5523-BBAF-47C7-BD5E-057DA26C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5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B1F773-D1F3-AC00-4775-F507DAC2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52ECEF1-9E10-3FDE-35FF-4EBE77EE8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E91852-C79B-63E1-1290-1E1DE1D7B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47BD30-AEF9-7BAF-2773-DB841768D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7C6457-2095-30F0-AA3B-91480AB5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07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B7A1-5F47-4474-A766-0B6443B3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EEA5A-ACF5-43DC-85C3-693C0883D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73DE9-7DAA-4905-81D9-B94FF87DB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5BD49-6431-4970-970E-8E2ECA668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4236E-19B8-4AAD-A2C3-6EA3DF7B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13C72-B055-487C-8F93-BBFB970F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14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A4EFF-3698-47DD-8B79-0FE7E7B2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C8316-2155-4F96-927B-54C5A450D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E167E-5F8A-405D-A3BE-276BF981C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EAA1F-439F-4B7A-B482-485B5728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9AD34-B287-46B7-8CFC-02E66C9F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E9822-A3C2-4143-B259-35EF4C8D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63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D1617-BEF1-4EED-A61C-F681159A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1BDC4-BA01-420A-ABDB-ABF3FE358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CD8C0-1DA9-4457-8AEF-81EF0870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BFF77-E1E0-47F1-B360-63B1C131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E027-510C-4087-89A2-DA446C75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75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4E6380-E0A9-4598-B3A4-DCF4F20EA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C7353-6EE2-4CA2-B7FD-4DEC2073A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DF153-717A-4BDE-9242-566B5761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23BA6-A18E-47CA-9E1C-0DA490D8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B1460-1098-483A-9BD5-BD797F20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7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2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3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81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A5D31A-1D9A-BE23-68A7-DD3EC9AA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DFB75D-974F-D6E3-6D27-B97E796C2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DDE135-C560-7119-A633-ED5A6941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EE16B4-4DC0-811A-6FBB-B3F8DCFC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F111C4-9D02-CBB3-C707-83A59A42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9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F6F37A-11E6-AE80-8BFF-7D718214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DE48D0-0B24-F3D9-B24D-01A08CC4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B698806-009B-BDEC-66A9-A4207E660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1EAF737-4335-FCA1-25DF-63D8C845D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67007A4-0F64-F205-5E17-85EAD820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C762D6-39D6-8283-316C-051875F2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2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3ED821-3619-EE38-8371-C2FDA4D7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87C95C-8E2B-7D2A-460F-E82DE8ABC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AF7609-68E9-9176-B2A8-377C5BD57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AA33E44-FA89-CE06-1AC6-B823D1324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F918147-1291-5B72-92D7-8D5022EE6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413B679-176D-A5E7-8106-296DAF58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2AB15C-4469-5007-467F-ABBE4D21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36A4801-759E-E7D7-9BC7-8FF0161A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9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D8B4FC-9E9B-F157-3D95-B95F97D03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BC9706-6DE3-BA22-F5EB-6B1E64D14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367D8A3-9602-4464-ABBB-779F58B7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5469B3-9A5A-65EF-189F-B4910007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9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5C733C3-2608-0A01-5786-19F597BC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7355F4E-21F5-BDEC-71EA-71FDBDB2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49C3B5B-E356-F7A2-011F-14D1189D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9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8C449D-CD2C-E9DB-3366-538CC1E0D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EA73B6D-4A92-097D-D147-B691D60AB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B4C0047-A113-E906-99DE-9C9A82988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47DBB6-DBC0-8594-E1BD-22F9D8D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1F0B08-5EC4-11F0-202C-FE00E71A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11F623-161A-E8AF-A4CE-A1BBEC42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8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9673A9-3CA3-74A9-AEBA-063820D0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D778CE7-FE00-E089-C4B0-32F44D1DF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1F5571-7F24-31FB-78A2-530122391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230DC5-DA47-68EF-58A8-B0A03CB3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DB3685-BB2A-4D23-0057-6AF1DAAC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7FD69A9-C14C-487D-0D00-03B3D3C9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2544103-0E7C-CEF6-9584-298FDBF9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F5373E-F971-1B80-05B0-5D0AC19C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D6331D-ACDC-3DBE-F22B-05D3E68D7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FB055-B6DD-40E0-8BB3-F5AB4B0D475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6BB96D9-B6C3-2BFC-FE2C-9690B5A63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42D7B-4DA1-8FF8-AF7E-3D5DDA814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A18B4-4C31-42DB-812A-B27379218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0399E-619D-4220-AB1B-096D2CA8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3F2C4-D3ED-4342-8816-BABC4E3E3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75DC5-E510-41B8-A99F-B8D044907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BF017-E878-4FC3-B86C-81DADCFD1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A7753-27DA-4EE2-97B5-90CCBBD8A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92C8C-209A-432A-AC15-0F55BF3F9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C447-E418-4D5F-A29E-0044ECF15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4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png"/><Relationship Id="rId4" Type="http://schemas.openxmlformats.org/officeDocument/2006/relationships/image" Target="../media/image1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png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8AC4D4F-89DB-4163-A36E-554019BB9CBF}"/>
              </a:ext>
            </a:extLst>
          </p:cNvPr>
          <p:cNvSpPr/>
          <p:nvPr/>
        </p:nvSpPr>
        <p:spPr>
          <a:xfrm>
            <a:off x="848640" y="3429000"/>
            <a:ext cx="2647230" cy="3180775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TRANG SÁCH VÀ CUỘC SỐNG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 Diagonal Corner Rectangle 71">
            <a:extLst>
              <a:ext uri="{FF2B5EF4-FFF2-40B4-BE49-F238E27FC236}">
                <a16:creationId xmlns:a16="http://schemas.microsoft.com/office/drawing/2014/main" id="{539204D3-DA95-A94D-5507-CC68AAFE5648}"/>
              </a:ext>
            </a:extLst>
          </p:cNvPr>
          <p:cNvSpPr/>
          <p:nvPr/>
        </p:nvSpPr>
        <p:spPr>
          <a:xfrm>
            <a:off x="3994879" y="4360517"/>
            <a:ext cx="8011796" cy="1474236"/>
          </a:xfrm>
          <a:prstGeom prst="round2Diag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3200" b="1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 descr="Những Cuốn Sách Kim Chỉ Nam Của Cuộc Đời - YBOX">
            <a:extLst>
              <a:ext uri="{FF2B5EF4-FFF2-40B4-BE49-F238E27FC236}">
                <a16:creationId xmlns:a16="http://schemas.microsoft.com/office/drawing/2014/main" id="{F41DD85A-613A-4455-9DE1-488F7EDB06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3" y="318496"/>
            <a:ext cx="2446925" cy="278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ình Ảnh Quyển Sách Mở Ra Đẹp Và Cảm Xúc Nhất">
            <a:extLst>
              <a:ext uri="{FF2B5EF4-FFF2-40B4-BE49-F238E27FC236}">
                <a16:creationId xmlns:a16="http://schemas.microsoft.com/office/drawing/2014/main" id="{B1C818B9-53A7-4DF2-9791-E7E89A61698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29" y="318496"/>
            <a:ext cx="2505094" cy="278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ình Dương: Tổng kết Hội thi ảnh “Sách - Khởi nguồn yêu thương”">
            <a:extLst>
              <a:ext uri="{FF2B5EF4-FFF2-40B4-BE49-F238E27FC236}">
                <a16:creationId xmlns:a16="http://schemas.microsoft.com/office/drawing/2014/main" id="{EF8FC13B-884B-4700-B6AB-8C39453805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04" y="318496"/>
            <a:ext cx="2598596" cy="278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Quyển sách cuộc sống">
            <a:extLst>
              <a:ext uri="{FF2B5EF4-FFF2-40B4-BE49-F238E27FC236}">
                <a16:creationId xmlns:a16="http://schemas.microsoft.com/office/drawing/2014/main" id="{3291D0A4-D4C5-4B02-AD5C-3F6C97E5CB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280" y="318496"/>
            <a:ext cx="2598596" cy="278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2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Line 10">
            <a:extLst>
              <a:ext uri="{FF2B5EF4-FFF2-40B4-BE49-F238E27FC236}">
                <a16:creationId xmlns:a16="http://schemas.microsoft.com/office/drawing/2014/main" id="{8B1FB223-DB17-4B0E-878A-2582ABCAF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762000"/>
            <a:ext cx="9144000" cy="0"/>
          </a:xfrm>
          <a:prstGeom prst="line">
            <a:avLst/>
          </a:prstGeom>
          <a:noFill/>
          <a:ln w="38100" cmpd="dbl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11">
            <a:extLst>
              <a:ext uri="{FF2B5EF4-FFF2-40B4-BE49-F238E27FC236}">
                <a16:creationId xmlns:a16="http://schemas.microsoft.com/office/drawing/2014/main" id="{4FFDA933-F338-4ECD-9F4D-AA5887E73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075" y="0"/>
            <a:ext cx="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12">
            <a:extLst>
              <a:ext uri="{FF2B5EF4-FFF2-40B4-BE49-F238E27FC236}">
                <a16:creationId xmlns:a16="http://schemas.microsoft.com/office/drawing/2014/main" id="{0C894408-59AB-4CB4-B712-537ED8B5CF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9425" y="0"/>
            <a:ext cx="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1" name="Picture 13" descr="POINSET3">
            <a:extLst>
              <a:ext uri="{FF2B5EF4-FFF2-40B4-BE49-F238E27FC236}">
                <a16:creationId xmlns:a16="http://schemas.microsoft.com/office/drawing/2014/main" id="{669C1D6A-46E3-49C9-A49B-CB6DCCCF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5459414"/>
            <a:ext cx="14430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4" name="Rectangle 20">
            <a:extLst>
              <a:ext uri="{FF2B5EF4-FFF2-40B4-BE49-F238E27FC236}">
                <a16:creationId xmlns:a16="http://schemas.microsoft.com/office/drawing/2014/main" id="{E147AB46-B495-4540-9D91-D1E62AB32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1" y="2423165"/>
            <a:ext cx="1317619" cy="2086853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21">
            <a:extLst>
              <a:ext uri="{FF2B5EF4-FFF2-40B4-BE49-F238E27FC236}">
                <a16:creationId xmlns:a16="http://schemas.microsoft.com/office/drawing/2014/main" id="{9BF8724F-F44B-4B6C-9B88-6D5BA7F0ED56}"/>
              </a:ext>
            </a:extLst>
          </p:cNvPr>
          <p:cNvGrpSpPr>
            <a:grpSpLocks/>
          </p:cNvGrpSpPr>
          <p:nvPr/>
        </p:nvGrpSpPr>
        <p:grpSpPr bwMode="auto">
          <a:xfrm>
            <a:off x="1493837" y="1904993"/>
            <a:ext cx="1054100" cy="1161835"/>
            <a:chOff x="536" y="470"/>
            <a:chExt cx="664" cy="1700"/>
          </a:xfrm>
        </p:grpSpPr>
        <p:sp>
          <p:nvSpPr>
            <p:cNvPr id="6163" name="Rectangle 22">
              <a:extLst>
                <a:ext uri="{FF2B5EF4-FFF2-40B4-BE49-F238E27FC236}">
                  <a16:creationId xmlns:a16="http://schemas.microsoft.com/office/drawing/2014/main" id="{7178133B-4509-47CD-9DAA-E1AA1CA7E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1103"/>
              <a:ext cx="116" cy="85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/>
            </a:p>
          </p:txBody>
        </p:sp>
        <p:sp>
          <p:nvSpPr>
            <p:cNvPr id="6164" name="AutoShape 23">
              <a:extLst>
                <a:ext uri="{FF2B5EF4-FFF2-40B4-BE49-F238E27FC236}">
                  <a16:creationId xmlns:a16="http://schemas.microsoft.com/office/drawing/2014/main" id="{41EEDB81-B8A3-448B-B5F6-78927C04E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470"/>
              <a:ext cx="664" cy="1700"/>
            </a:xfrm>
            <a:prstGeom prst="rightArrow">
              <a:avLst>
                <a:gd name="adj1" fmla="val 50000"/>
                <a:gd name="adj2" fmla="val 69167"/>
              </a:avLst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/>
            </a:p>
          </p:txBody>
        </p:sp>
      </p:grpSp>
      <p:grpSp>
        <p:nvGrpSpPr>
          <p:cNvPr id="3" name="Group 24">
            <a:extLst>
              <a:ext uri="{FF2B5EF4-FFF2-40B4-BE49-F238E27FC236}">
                <a16:creationId xmlns:a16="http://schemas.microsoft.com/office/drawing/2014/main" id="{703E41C7-3CCD-4064-8683-E140B44BEA4A}"/>
              </a:ext>
            </a:extLst>
          </p:cNvPr>
          <p:cNvGrpSpPr>
            <a:grpSpLocks/>
          </p:cNvGrpSpPr>
          <p:nvPr/>
        </p:nvGrpSpPr>
        <p:grpSpPr bwMode="auto">
          <a:xfrm>
            <a:off x="1451501" y="4409892"/>
            <a:ext cx="1016000" cy="1161465"/>
            <a:chOff x="568" y="2612"/>
            <a:chExt cx="640" cy="1276"/>
          </a:xfrm>
        </p:grpSpPr>
        <p:sp>
          <p:nvSpPr>
            <p:cNvPr id="6161" name="Rectangle 25">
              <a:extLst>
                <a:ext uri="{FF2B5EF4-FFF2-40B4-BE49-F238E27FC236}">
                  <a16:creationId xmlns:a16="http://schemas.microsoft.com/office/drawing/2014/main" id="{5FAC0E8B-FE62-4F1B-AA21-314E6FD33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2722"/>
              <a:ext cx="116" cy="64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/>
            </a:p>
          </p:txBody>
        </p:sp>
        <p:sp>
          <p:nvSpPr>
            <p:cNvPr id="6162" name="AutoShape 26">
              <a:extLst>
                <a:ext uri="{FF2B5EF4-FFF2-40B4-BE49-F238E27FC236}">
                  <a16:creationId xmlns:a16="http://schemas.microsoft.com/office/drawing/2014/main" id="{1F18A4B0-3EB6-448F-8B04-135704782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2612"/>
              <a:ext cx="640" cy="1276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/>
            </a:p>
          </p:txBody>
        </p:sp>
      </p:grpSp>
      <p:sp>
        <p:nvSpPr>
          <p:cNvPr id="52251" name="Rectangle 27">
            <a:extLst>
              <a:ext uri="{FF2B5EF4-FFF2-40B4-BE49-F238E27FC236}">
                <a16:creationId xmlns:a16="http://schemas.microsoft.com/office/drawing/2014/main" id="{DD7B36D8-D9B6-424D-8149-AD7540BC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2211606"/>
            <a:ext cx="1219200" cy="54258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82880" rIns="18288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ct val="30000"/>
              </a:spcBef>
              <a:spcAft>
                <a:spcPct val="30000"/>
              </a:spcAft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52" name="Rectangle 28">
            <a:extLst>
              <a:ext uri="{FF2B5EF4-FFF2-40B4-BE49-F238E27FC236}">
                <a16:creationId xmlns:a16="http://schemas.microsoft.com/office/drawing/2014/main" id="{3015B1E3-0C19-44C8-ACA4-BF44CA9A7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563" y="4426527"/>
            <a:ext cx="1387475" cy="154285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30000"/>
              </a:spcBef>
              <a:spcAft>
                <a:spcPct val="30000"/>
              </a:spcAft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53" name="AutoShape 29">
            <a:extLst>
              <a:ext uri="{FF2B5EF4-FFF2-40B4-BE49-F238E27FC236}">
                <a16:creationId xmlns:a16="http://schemas.microsoft.com/office/drawing/2014/main" id="{CEB82546-072D-4EA8-9BF6-E283F571D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593" y="1953710"/>
            <a:ext cx="711200" cy="1161633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1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sp>
        <p:nvSpPr>
          <p:cNvPr id="52254" name="AutoShape 30">
            <a:extLst>
              <a:ext uri="{FF2B5EF4-FFF2-40B4-BE49-F238E27FC236}">
                <a16:creationId xmlns:a16="http://schemas.microsoft.com/office/drawing/2014/main" id="{E40B431F-9C6A-40D5-BA27-421D0F93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727" y="4732812"/>
            <a:ext cx="491424" cy="1161633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1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sp>
        <p:nvSpPr>
          <p:cNvPr id="52255" name="Rectangle 31">
            <a:extLst>
              <a:ext uri="{FF2B5EF4-FFF2-40B4-BE49-F238E27FC236}">
                <a16:creationId xmlns:a16="http://schemas.microsoft.com/office/drawing/2014/main" id="{C947937B-39BD-46E9-9253-FB7A510A6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367" y="1544993"/>
            <a:ext cx="6097055" cy="167212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0" tIns="109728" rIns="0" bIns="109728" anchor="ctr">
            <a:spAutoFit/>
          </a:bodyPr>
          <a:lstStyle/>
          <a:p>
            <a:pPr algn="ctr">
              <a:lnSpc>
                <a:spcPct val="130000"/>
              </a:lnSpc>
              <a:spcBef>
                <a:spcPct val="30000"/>
              </a:spcBef>
              <a:spcAft>
                <a:spcPct val="30000"/>
              </a:spcAft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56" name="Rectangle 32">
            <a:extLst>
              <a:ext uri="{FF2B5EF4-FFF2-40B4-BE49-F238E27FC236}">
                <a16:creationId xmlns:a16="http://schemas.microsoft.com/office/drawing/2014/main" id="{A891B29D-AEB2-49A8-8ABA-E0744CFB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507" y="3742658"/>
            <a:ext cx="6172562" cy="264687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0" tIns="137160" rIns="0" bIns="137160" anchor="ctr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5">
            <a:extLst>
              <a:ext uri="{FF2B5EF4-FFF2-40B4-BE49-F238E27FC236}">
                <a16:creationId xmlns:a16="http://schemas.microsoft.com/office/drawing/2014/main" id="{E3A6F734-BDD8-432D-8C8A-EB965C8CE671}"/>
              </a:ext>
            </a:extLst>
          </p:cNvPr>
          <p:cNvSpPr txBox="1"/>
          <p:nvPr/>
        </p:nvSpPr>
        <p:spPr>
          <a:xfrm>
            <a:off x="1581151" y="65157"/>
            <a:ext cx="4650658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Giới thiệu bài học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4" grpId="0" animBg="1"/>
      <p:bldP spid="52251" grpId="0" animBg="1"/>
      <p:bldP spid="52252" grpId="0" animBg="1"/>
      <p:bldP spid="52253" grpId="0" animBg="1"/>
      <p:bldP spid="52254" grpId="0" animBg="1"/>
      <p:bldP spid="52255" grpId="0" animBg="1"/>
      <p:bldP spid="522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51E3C2-6AF7-0C66-324B-D3CB8E168437}"/>
              </a:ext>
            </a:extLst>
          </p:cNvPr>
          <p:cNvSpPr txBox="1"/>
          <p:nvPr/>
        </p:nvSpPr>
        <p:spPr>
          <a:xfrm>
            <a:off x="865415" y="258537"/>
            <a:ext cx="6897654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CF7B8A-0CEE-BD3A-848D-BE421FB1A2D6}"/>
              </a:ext>
            </a:extLst>
          </p:cNvPr>
          <p:cNvSpPr txBox="1"/>
          <p:nvPr/>
        </p:nvSpPr>
        <p:spPr>
          <a:xfrm>
            <a:off x="865414" y="1045569"/>
            <a:ext cx="9434285" cy="70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2.1.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nghị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tích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phẩm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Bong bóng Lời nói: Hình chữ nhật với Góc Tròn 11">
            <a:extLst>
              <a:ext uri="{FF2B5EF4-FFF2-40B4-BE49-F238E27FC236}">
                <a16:creationId xmlns:a16="http://schemas.microsoft.com/office/drawing/2014/main" id="{722DAB30-A0E5-4B71-BCEF-8A46384FCF5D}"/>
              </a:ext>
            </a:extLst>
          </p:cNvPr>
          <p:cNvSpPr/>
          <p:nvPr/>
        </p:nvSpPr>
        <p:spPr>
          <a:xfrm>
            <a:off x="2552699" y="2283408"/>
            <a:ext cx="7746999" cy="3126792"/>
          </a:xfrm>
          <a:prstGeom prst="wedgeRoundRectCallout">
            <a:avLst>
              <a:gd name="adj1" fmla="val -75835"/>
              <a:gd name="adj2" fmla="val 61015"/>
              <a:gd name="adj3" fmla="val 16667"/>
            </a:avLst>
          </a:prstGeom>
          <a:solidFill>
            <a:srgbClr val="73C0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62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E3957D9-B523-1519-ECF8-0D2FBBEE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2256866"/>
            <a:ext cx="2651267" cy="2425774"/>
          </a:xfrm>
          <a:prstGeom prst="rect">
            <a:avLst/>
          </a:prstGeom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968FCE51-A343-2A8F-F706-B50BFA708899}"/>
              </a:ext>
            </a:extLst>
          </p:cNvPr>
          <p:cNvSpPr/>
          <p:nvPr/>
        </p:nvSpPr>
        <p:spPr>
          <a:xfrm>
            <a:off x="4544008" y="1343608"/>
            <a:ext cx="6279502" cy="1765079"/>
          </a:xfrm>
          <a:prstGeom prst="wedgeRoundRectCallout">
            <a:avLst>
              <a:gd name="adj1" fmla="val -75835"/>
              <a:gd name="adj2" fmla="val 61015"/>
              <a:gd name="adj3" fmla="val 16667"/>
            </a:avLst>
          </a:prstGeom>
          <a:solidFill>
            <a:srgbClr val="73C0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166AAEAD-FD7F-4DAE-B55C-58F1ACF4ED0A}"/>
              </a:ext>
            </a:extLst>
          </p:cNvPr>
          <p:cNvSpPr txBox="1"/>
          <p:nvPr/>
        </p:nvSpPr>
        <p:spPr>
          <a:xfrm>
            <a:off x="865415" y="258537"/>
            <a:ext cx="6897654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0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779488" y="-132458"/>
            <a:ext cx="10633023" cy="6685658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84" y="1198620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984518" y="929847"/>
            <a:ext cx="1050419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97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51E3C2-6AF7-0C66-324B-D3CB8E168437}"/>
              </a:ext>
            </a:extLst>
          </p:cNvPr>
          <p:cNvSpPr txBox="1"/>
          <p:nvPr/>
        </p:nvSpPr>
        <p:spPr>
          <a:xfrm>
            <a:off x="865415" y="258537"/>
            <a:ext cx="6897654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CF7B8A-0CEE-BD3A-848D-BE421FB1A2D6}"/>
              </a:ext>
            </a:extLst>
          </p:cNvPr>
          <p:cNvSpPr txBox="1"/>
          <p:nvPr/>
        </p:nvSpPr>
        <p:spPr>
          <a:xfrm>
            <a:off x="865414" y="1045569"/>
            <a:ext cx="10297885" cy="70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2.2.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ngoài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đời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phẩm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3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01FF489-A44E-4F7D-4817-E063B4169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" y="2305190"/>
            <a:ext cx="1576819" cy="194781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32E1663-5A4B-D9FE-89E9-9F7C3427C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03344"/>
            <a:ext cx="1701800" cy="22043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A9E1E-CA16-4515-B0BF-0519AA7C494D}"/>
              </a:ext>
            </a:extLst>
          </p:cNvPr>
          <p:cNvSpPr txBox="1"/>
          <p:nvPr/>
        </p:nvSpPr>
        <p:spPr>
          <a:xfrm>
            <a:off x="1968501" y="1848853"/>
            <a:ext cx="904239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ai?</a:t>
            </a:r>
          </a:p>
          <a:p>
            <a:pPr algn="just"/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ai?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85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948DBF6-13AD-1E9E-EA9C-1929538B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B62A9EF-3E96-05AB-7503-4EBF96E7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6" y="4386276"/>
            <a:ext cx="2586527" cy="258652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5E3E7F-6070-4B41-B98D-3CEF41F83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69115"/>
              </p:ext>
            </p:extLst>
          </p:nvPr>
        </p:nvGraphicFramePr>
        <p:xfrm>
          <a:off x="2514600" y="1010392"/>
          <a:ext cx="7658100" cy="4837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510">
                  <a:extLst>
                    <a:ext uri="{9D8B030D-6E8A-4147-A177-3AD203B41FA5}">
                      <a16:colId xmlns:a16="http://schemas.microsoft.com/office/drawing/2014/main" val="2159872031"/>
                    </a:ext>
                  </a:extLst>
                </a:gridCol>
                <a:gridCol w="6475590">
                  <a:extLst>
                    <a:ext uri="{9D8B030D-6E8A-4147-A177-3AD203B41FA5}">
                      <a16:colId xmlns:a16="http://schemas.microsoft.com/office/drawing/2014/main" val="2869348734"/>
                    </a:ext>
                  </a:extLst>
                </a:gridCol>
              </a:tblGrid>
              <a:tr h="380500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AI?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5015878"/>
                  </a:ext>
                </a:extLst>
              </a:tr>
              <a:tr h="1521999"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người yếu đuối, cô độc, không có khả năng tự bảo vệ mình, thường bị bắt nạt,…</a:t>
                      </a:r>
                    </a:p>
                    <a:p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0376700"/>
                  </a:ext>
                </a:extLst>
              </a:tr>
              <a:tr h="2663498"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Khi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7646157"/>
                  </a:ext>
                </a:extLst>
              </a:tr>
              <a:tr h="240239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…………..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469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7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948DBF6-13AD-1E9E-EA9C-1929538B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B62A9EF-3E96-05AB-7503-4EBF96E7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6" y="4386276"/>
            <a:ext cx="2586527" cy="258652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5E3E7F-6070-4B41-B98D-3CEF41F83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452688"/>
              </p:ext>
            </p:extLst>
          </p:nvPr>
        </p:nvGraphicFramePr>
        <p:xfrm>
          <a:off x="2514600" y="1010392"/>
          <a:ext cx="7658100" cy="5589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500">
                  <a:extLst>
                    <a:ext uri="{9D8B030D-6E8A-4147-A177-3AD203B41FA5}">
                      <a16:colId xmlns:a16="http://schemas.microsoft.com/office/drawing/2014/main" val="2159872031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869348734"/>
                    </a:ext>
                  </a:extLst>
                </a:gridCol>
              </a:tblGrid>
              <a:tr h="380500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AI?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5015878"/>
                  </a:ext>
                </a:extLst>
              </a:tr>
              <a:tr h="1521999">
                <a:tc>
                  <a:txBody>
                    <a:bodyPr/>
                    <a:lstStyle/>
                    <a:p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người yếu đuối, cô độc, không có khả năng tự bảo vệ mình, thường bị bắt nạt,…</a:t>
                      </a:r>
                    </a:p>
                    <a:p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0376700"/>
                  </a:ext>
                </a:extLst>
              </a:tr>
              <a:tr h="2663498">
                <a:tc>
                  <a:txBody>
                    <a:bodyPr/>
                    <a:lstStyle/>
                    <a:p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Mèn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Khi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7646157"/>
                  </a:ext>
                </a:extLst>
              </a:tr>
              <a:tr h="240239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…………..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469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5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F4F59542-440C-59C7-8C66-5A220F9136AA}"/>
              </a:ext>
            </a:extLst>
          </p:cNvPr>
          <p:cNvSpPr/>
          <p:nvPr/>
        </p:nvSpPr>
        <p:spPr>
          <a:xfrm>
            <a:off x="3493764" y="799833"/>
            <a:ext cx="7870515" cy="3785046"/>
          </a:xfrm>
          <a:prstGeom prst="wedgeEllipseCallout">
            <a:avLst>
              <a:gd name="adj1" fmla="val -48774"/>
              <a:gd name="adj2" fmla="val 50571"/>
            </a:avLst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3200" i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24E58-161D-051C-6CDE-A2519051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03" y="1851438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D81D0A9-44A9-906A-0FDB-2218CFFE0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00" y="4461507"/>
            <a:ext cx="4185292" cy="25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546100" y="172341"/>
            <a:ext cx="10942611" cy="582418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84" y="1198620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1418642" y="948247"/>
            <a:ext cx="9993869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6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779488" y="74071"/>
            <a:ext cx="10633023" cy="5835681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84" y="1198620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1560173" y="1329917"/>
            <a:ext cx="985233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5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F863F7E-5009-4055-96E2-7518EA0A1048}"/>
              </a:ext>
            </a:extLst>
          </p:cNvPr>
          <p:cNvSpPr/>
          <p:nvPr/>
        </p:nvSpPr>
        <p:spPr>
          <a:xfrm>
            <a:off x="6219126" y="2128971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CF8B5DE-F53F-4E2C-A5A8-8B5959A4EFA3}"/>
              </a:ext>
            </a:extLst>
          </p:cNvPr>
          <p:cNvSpPr/>
          <p:nvPr/>
        </p:nvSpPr>
        <p:spPr>
          <a:xfrm>
            <a:off x="5892664" y="618671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066FF"/>
          </a:solidFill>
          <a:ln>
            <a:solidFill>
              <a:srgbClr val="108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54A48FE-97B5-4757-84CC-13917B508B4D}"/>
              </a:ext>
            </a:extLst>
          </p:cNvPr>
          <p:cNvSpPr/>
          <p:nvPr/>
        </p:nvSpPr>
        <p:spPr>
          <a:xfrm>
            <a:off x="6064059" y="5372258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2E49869-9EC0-4CD1-B602-7E259625F1BC}"/>
              </a:ext>
            </a:extLst>
          </p:cNvPr>
          <p:cNvSpPr/>
          <p:nvPr/>
        </p:nvSpPr>
        <p:spPr>
          <a:xfrm>
            <a:off x="6262996" y="3891332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066FF"/>
          </a:solidFill>
          <a:ln>
            <a:solidFill>
              <a:srgbClr val="108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42595D4-C879-4542-A16F-B19BF3B4FD66}"/>
              </a:ext>
            </a:extLst>
          </p:cNvPr>
          <p:cNvSpPr/>
          <p:nvPr/>
        </p:nvSpPr>
        <p:spPr>
          <a:xfrm>
            <a:off x="1659350" y="744970"/>
            <a:ext cx="3017900" cy="2760326"/>
          </a:xfrm>
          <a:custGeom>
            <a:avLst/>
            <a:gdLst>
              <a:gd name="connsiteX0" fmla="*/ 0 w 1773936"/>
              <a:gd name="connsiteY0" fmla="*/ 0 h 1724092"/>
              <a:gd name="connsiteX1" fmla="*/ 1773936 w 1773936"/>
              <a:gd name="connsiteY1" fmla="*/ 1724092 h 1724092"/>
              <a:gd name="connsiteX2" fmla="*/ 0 w 1773936"/>
              <a:gd name="connsiteY2" fmla="*/ 1724092 h 172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3936" h="1724092">
                <a:moveTo>
                  <a:pt x="0" y="0"/>
                </a:moveTo>
                <a:cubicBezTo>
                  <a:pt x="979718" y="0"/>
                  <a:pt x="1773936" y="771902"/>
                  <a:pt x="1773936" y="1724092"/>
                </a:cubicBezTo>
                <a:lnTo>
                  <a:pt x="0" y="1724092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4CF1B5-593C-45B3-AB9D-D80A9528DECA}"/>
              </a:ext>
            </a:extLst>
          </p:cNvPr>
          <p:cNvSpPr/>
          <p:nvPr/>
        </p:nvSpPr>
        <p:spPr>
          <a:xfrm flipV="1">
            <a:off x="1659350" y="3505296"/>
            <a:ext cx="3017900" cy="2760326"/>
          </a:xfrm>
          <a:custGeom>
            <a:avLst/>
            <a:gdLst>
              <a:gd name="connsiteX0" fmla="*/ 0 w 1773936"/>
              <a:gd name="connsiteY0" fmla="*/ 0 h 1724092"/>
              <a:gd name="connsiteX1" fmla="*/ 1773936 w 1773936"/>
              <a:gd name="connsiteY1" fmla="*/ 1724092 h 1724092"/>
              <a:gd name="connsiteX2" fmla="*/ 0 w 1773936"/>
              <a:gd name="connsiteY2" fmla="*/ 1724092 h 172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3936" h="1724092">
                <a:moveTo>
                  <a:pt x="0" y="0"/>
                </a:moveTo>
                <a:cubicBezTo>
                  <a:pt x="979718" y="0"/>
                  <a:pt x="1773936" y="771902"/>
                  <a:pt x="1773936" y="1724092"/>
                </a:cubicBezTo>
                <a:lnTo>
                  <a:pt x="0" y="1724092"/>
                </a:lnTo>
                <a:close/>
              </a:path>
            </a:pathLst>
          </a:custGeom>
          <a:solidFill>
            <a:srgbClr val="0099FF">
              <a:alpha val="87451"/>
            </a:srgbClr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FABA322-1BBC-45F9-9AB9-F4BAC5A8F216}"/>
              </a:ext>
            </a:extLst>
          </p:cNvPr>
          <p:cNvSpPr/>
          <p:nvPr/>
        </p:nvSpPr>
        <p:spPr>
          <a:xfrm>
            <a:off x="-495300" y="733044"/>
            <a:ext cx="5657088" cy="5596128"/>
          </a:xfrm>
          <a:prstGeom prst="arc">
            <a:avLst>
              <a:gd name="adj1" fmla="val 16200000"/>
              <a:gd name="adj2" fmla="val 541647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6184CB2-3C21-49C6-9EC3-25727C44028A}"/>
              </a:ext>
            </a:extLst>
          </p:cNvPr>
          <p:cNvSpPr/>
          <p:nvPr/>
        </p:nvSpPr>
        <p:spPr>
          <a:xfrm>
            <a:off x="2162556" y="625906"/>
            <a:ext cx="170688" cy="170688"/>
          </a:xfrm>
          <a:prstGeom prst="flowChartConnector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18838E96-2B95-4E22-9907-505B9E1D9E36}"/>
              </a:ext>
            </a:extLst>
          </p:cNvPr>
          <p:cNvSpPr/>
          <p:nvPr/>
        </p:nvSpPr>
        <p:spPr>
          <a:xfrm>
            <a:off x="2162556" y="6265622"/>
            <a:ext cx="170688" cy="170688"/>
          </a:xfrm>
          <a:prstGeom prst="flowChartConnector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B95C84F-EB51-47F0-8277-091A4BF953D5}"/>
              </a:ext>
            </a:extLst>
          </p:cNvPr>
          <p:cNvSpPr/>
          <p:nvPr/>
        </p:nvSpPr>
        <p:spPr>
          <a:xfrm>
            <a:off x="3726372" y="966508"/>
            <a:ext cx="284480" cy="284480"/>
          </a:xfrm>
          <a:prstGeom prst="flowChartConnector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047DC7A-3CD6-447B-A2D4-A245A371D56C}"/>
              </a:ext>
            </a:extLst>
          </p:cNvPr>
          <p:cNvSpPr/>
          <p:nvPr/>
        </p:nvSpPr>
        <p:spPr>
          <a:xfrm>
            <a:off x="4810771" y="2494531"/>
            <a:ext cx="284480" cy="284480"/>
          </a:xfrm>
          <a:prstGeom prst="flowChartConnector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4930E0A9-C37C-4D7F-B11D-41843EEE2BB6}"/>
              </a:ext>
            </a:extLst>
          </p:cNvPr>
          <p:cNvSpPr/>
          <p:nvPr/>
        </p:nvSpPr>
        <p:spPr>
          <a:xfrm>
            <a:off x="4939713" y="4217564"/>
            <a:ext cx="284480" cy="284480"/>
          </a:xfrm>
          <a:prstGeom prst="flowChartConnector">
            <a:avLst/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6F9B827C-A8BA-47CE-8AC7-919F80630B8C}"/>
              </a:ext>
            </a:extLst>
          </p:cNvPr>
          <p:cNvSpPr/>
          <p:nvPr/>
        </p:nvSpPr>
        <p:spPr>
          <a:xfrm>
            <a:off x="3934460" y="5642062"/>
            <a:ext cx="284480" cy="284480"/>
          </a:xfrm>
          <a:prstGeom prst="flowChartConnector">
            <a:avLst/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7A6BD19D-14D5-4AF1-B2AE-D4D0CABF7282}"/>
              </a:ext>
            </a:extLst>
          </p:cNvPr>
          <p:cNvSpPr/>
          <p:nvPr/>
        </p:nvSpPr>
        <p:spPr>
          <a:xfrm>
            <a:off x="5608184" y="744970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B94E51BD-8C77-425D-AFE7-C4AEB65366C3}"/>
              </a:ext>
            </a:extLst>
          </p:cNvPr>
          <p:cNvSpPr/>
          <p:nvPr/>
        </p:nvSpPr>
        <p:spPr>
          <a:xfrm>
            <a:off x="5951230" y="2269403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89D0AEAA-2832-4439-B611-26EB3C047B05}"/>
              </a:ext>
            </a:extLst>
          </p:cNvPr>
          <p:cNvSpPr/>
          <p:nvPr/>
        </p:nvSpPr>
        <p:spPr>
          <a:xfrm>
            <a:off x="5990894" y="4060766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F6FBB448-987D-4217-B845-3E380EB58C0F}"/>
              </a:ext>
            </a:extLst>
          </p:cNvPr>
          <p:cNvSpPr/>
          <p:nvPr/>
        </p:nvSpPr>
        <p:spPr>
          <a:xfrm>
            <a:off x="5754611" y="5498791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C01BBC-5490-40F6-94D9-A06E48D3ABB8}"/>
              </a:ext>
            </a:extLst>
          </p:cNvPr>
          <p:cNvCxnSpPr>
            <a:cxnSpLocks/>
            <a:stCxn id="17" idx="6"/>
            <a:endCxn id="23" idx="2"/>
          </p:cNvCxnSpPr>
          <p:nvPr/>
        </p:nvCxnSpPr>
        <p:spPr>
          <a:xfrm flipV="1">
            <a:off x="4010852" y="1063859"/>
            <a:ext cx="1597332" cy="44889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9A2099-E43E-4A45-8297-A5BA95F2D285}"/>
              </a:ext>
            </a:extLst>
          </p:cNvPr>
          <p:cNvCxnSpPr>
            <a:cxnSpLocks/>
            <a:stCxn id="18" idx="6"/>
            <a:endCxn id="24" idx="2"/>
          </p:cNvCxnSpPr>
          <p:nvPr/>
        </p:nvCxnSpPr>
        <p:spPr>
          <a:xfrm flipV="1">
            <a:off x="5095251" y="2588292"/>
            <a:ext cx="855979" cy="48479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D22266-9ABC-4879-BC2C-840BB0797705}"/>
              </a:ext>
            </a:extLst>
          </p:cNvPr>
          <p:cNvCxnSpPr>
            <a:cxnSpLocks/>
            <a:stCxn id="19" idx="6"/>
            <a:endCxn id="25" idx="2"/>
          </p:cNvCxnSpPr>
          <p:nvPr/>
        </p:nvCxnSpPr>
        <p:spPr>
          <a:xfrm>
            <a:off x="5224193" y="4359804"/>
            <a:ext cx="766701" cy="19851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761AA3-F0B7-4685-8121-51919B466FAF}"/>
              </a:ext>
            </a:extLst>
          </p:cNvPr>
          <p:cNvCxnSpPr>
            <a:cxnSpLocks/>
            <a:stCxn id="20" idx="6"/>
            <a:endCxn id="26" idx="2"/>
          </p:cNvCxnSpPr>
          <p:nvPr/>
        </p:nvCxnSpPr>
        <p:spPr>
          <a:xfrm>
            <a:off x="4218940" y="5784302"/>
            <a:ext cx="1535671" cy="33378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Connector 8">
            <a:extLst>
              <a:ext uri="{FF2B5EF4-FFF2-40B4-BE49-F238E27FC236}">
                <a16:creationId xmlns:a16="http://schemas.microsoft.com/office/drawing/2014/main" id="{0CA7C2FD-0750-7E9F-64B8-8E804512EE55}"/>
              </a:ext>
            </a:extLst>
          </p:cNvPr>
          <p:cNvSpPr/>
          <p:nvPr/>
        </p:nvSpPr>
        <p:spPr>
          <a:xfrm>
            <a:off x="643344" y="1612524"/>
            <a:ext cx="3721031" cy="366800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TRANG SÁCH VÀ CUỘC SỐNG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779488" y="74072"/>
            <a:ext cx="10853712" cy="5835681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84" y="1198620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1418643" y="948247"/>
            <a:ext cx="9852338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6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Dọc 3">
            <a:extLst>
              <a:ext uri="{FF2B5EF4-FFF2-40B4-BE49-F238E27FC236}">
                <a16:creationId xmlns:a16="http://schemas.microsoft.com/office/drawing/2014/main" id="{A8DAB805-5339-C4E5-11B7-FA0D4A931B8C}"/>
              </a:ext>
            </a:extLst>
          </p:cNvPr>
          <p:cNvSpPr/>
          <p:nvPr/>
        </p:nvSpPr>
        <p:spPr>
          <a:xfrm>
            <a:off x="310515" y="329499"/>
            <a:ext cx="4678786" cy="6199002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454131" y="983162"/>
            <a:ext cx="6104556" cy="2115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1804A84-1C90-60AF-6D57-0873D85B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04" y="119524"/>
            <a:ext cx="2455093" cy="234459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9DF63D5-CB97-A2BB-E378-2FA09262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090" y="5092700"/>
            <a:ext cx="2058404" cy="2062529"/>
          </a:xfrm>
          <a:prstGeom prst="rect">
            <a:avLst/>
          </a:prstGeom>
        </p:spPr>
      </p:pic>
      <p:sp>
        <p:nvSpPr>
          <p:cNvPr id="13" name="Bong bóng Lời nói: Hình bầu dục 11">
            <a:extLst>
              <a:ext uri="{FF2B5EF4-FFF2-40B4-BE49-F238E27FC236}">
                <a16:creationId xmlns:a16="http://schemas.microsoft.com/office/drawing/2014/main" id="{EDED629D-8A04-4B91-9FA3-4B6E8F097101}"/>
              </a:ext>
            </a:extLst>
          </p:cNvPr>
          <p:cNvSpPr/>
          <p:nvPr/>
        </p:nvSpPr>
        <p:spPr>
          <a:xfrm>
            <a:off x="4610101" y="2632385"/>
            <a:ext cx="7372336" cy="3184812"/>
          </a:xfrm>
          <a:prstGeom prst="wedgeEllipseCallout">
            <a:avLst>
              <a:gd name="adj1" fmla="val -48774"/>
              <a:gd name="adj2" fmla="val 50571"/>
            </a:avLst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FF2B563E-E1C1-4001-B034-C7155BC18081}"/>
              </a:ext>
            </a:extLst>
          </p:cNvPr>
          <p:cNvSpPr txBox="1"/>
          <p:nvPr/>
        </p:nvSpPr>
        <p:spPr>
          <a:xfrm>
            <a:off x="5057582" y="329499"/>
            <a:ext cx="6897654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67480A2D-6F1D-4EF5-BE2F-20DFA0E4E5D1}"/>
              </a:ext>
            </a:extLst>
          </p:cNvPr>
          <p:cNvSpPr txBox="1"/>
          <p:nvPr/>
        </p:nvSpPr>
        <p:spPr>
          <a:xfrm>
            <a:off x="5090252" y="1284938"/>
            <a:ext cx="68921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2.3.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1EAF09-7455-4EFB-99EA-02C43626F813}"/>
              </a:ext>
            </a:extLst>
          </p:cNvPr>
          <p:cNvSpPr txBox="1"/>
          <p:nvPr/>
        </p:nvSpPr>
        <p:spPr>
          <a:xfrm>
            <a:off x="1062986" y="2116903"/>
            <a:ext cx="32004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não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6414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1" y="857250"/>
            <a:ext cx="10306051" cy="533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—Pngtree—rose pattern_244008.png"/>
          <p:cNvPicPr>
            <a:picLocks noChangeAspect="1"/>
          </p:cNvPicPr>
          <p:nvPr/>
        </p:nvPicPr>
        <p:blipFill>
          <a:blip r:embed="rId2"/>
          <a:srcRect l="28889" t="6111" r="26389" b="8611"/>
          <a:stretch>
            <a:fillRect/>
          </a:stretch>
        </p:blipFill>
        <p:spPr>
          <a:xfrm>
            <a:off x="952501" y="1238250"/>
            <a:ext cx="2427667" cy="462915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44800" y="990600"/>
            <a:ext cx="8432799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nl-NL" sz="30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576393" y="172340"/>
            <a:ext cx="3705259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F4F59542-440C-59C7-8C66-5A220F9136AA}"/>
              </a:ext>
            </a:extLst>
          </p:cNvPr>
          <p:cNvSpPr/>
          <p:nvPr/>
        </p:nvSpPr>
        <p:spPr>
          <a:xfrm>
            <a:off x="3493764" y="1052567"/>
            <a:ext cx="8571236" cy="3290833"/>
          </a:xfrm>
          <a:prstGeom prst="wedgeEllipseCallout">
            <a:avLst>
              <a:gd name="adj1" fmla="val -48774"/>
              <a:gd name="adj2" fmla="val 50571"/>
            </a:avLst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24E58-161D-051C-6CDE-A2519051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03" y="1851438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D81D0A9-44A9-906A-0FDB-2218CFFE0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00" y="4461507"/>
            <a:ext cx="4185292" cy="25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576393" y="172340"/>
            <a:ext cx="3705259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948DBF6-13AD-1E9E-EA9C-1929538B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B62A9EF-3E96-05AB-7503-4EBF96E7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6" y="4386276"/>
            <a:ext cx="2586527" cy="2586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06443-39D2-43D9-A811-AC4F127AA07E}"/>
              </a:ext>
            </a:extLst>
          </p:cNvPr>
          <p:cNvSpPr txBox="1"/>
          <p:nvPr/>
        </p:nvSpPr>
        <p:spPr>
          <a:xfrm>
            <a:off x="2565400" y="1436866"/>
            <a:ext cx="9067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GV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HS :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xưng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12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777658" y="1094281"/>
            <a:ext cx="1063302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84" y="1198620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1558343" y="2129347"/>
            <a:ext cx="98523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tri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01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4209707" y="1223145"/>
            <a:ext cx="7122569" cy="2046338"/>
          </a:xfrm>
          <a:prstGeom prst="wedgeEllipseCallout">
            <a:avLst/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91B1454-EBDC-A8AD-E36D-BB01C709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10" y="3269483"/>
            <a:ext cx="5889523" cy="3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197;p52"/>
          <p:cNvGrpSpPr/>
          <p:nvPr/>
        </p:nvGrpSpPr>
        <p:grpSpPr>
          <a:xfrm>
            <a:off x="1189222" y="328020"/>
            <a:ext cx="9323881" cy="6323973"/>
            <a:chOff x="1824422" y="1266393"/>
            <a:chExt cx="3086029" cy="1995402"/>
          </a:xfrm>
        </p:grpSpPr>
        <p:sp>
          <p:nvSpPr>
            <p:cNvPr id="9" name="Google Shape;3199;p52"/>
            <p:cNvSpPr/>
            <p:nvPr/>
          </p:nvSpPr>
          <p:spPr>
            <a:xfrm>
              <a:off x="1824422" y="1266393"/>
              <a:ext cx="3086029" cy="1995402"/>
            </a:xfrm>
            <a:custGeom>
              <a:avLst/>
              <a:gdLst/>
              <a:ahLst/>
              <a:cxnLst/>
              <a:rect l="l" t="t" r="r" b="b"/>
              <a:pathLst>
                <a:path w="183540" h="122361" extrusionOk="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3200;p52"/>
            <p:cNvSpPr/>
            <p:nvPr/>
          </p:nvSpPr>
          <p:spPr>
            <a:xfrm>
              <a:off x="1967198" y="1382736"/>
              <a:ext cx="2793524" cy="1485466"/>
            </a:xfrm>
            <a:custGeom>
              <a:avLst/>
              <a:gdLst/>
              <a:ahLst/>
              <a:cxnLst/>
              <a:rect l="l" t="t" r="r" b="b"/>
              <a:pathLst>
                <a:path w="171303" h="91091" extrusionOk="0">
                  <a:moveTo>
                    <a:pt x="0" y="1"/>
                  </a:moveTo>
                  <a:lnTo>
                    <a:pt x="0" y="91090"/>
                  </a:lnTo>
                  <a:lnTo>
                    <a:pt x="171303" y="91090"/>
                  </a:lnTo>
                  <a:lnTo>
                    <a:pt x="17130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3201;p52"/>
            <p:cNvSpPr/>
            <p:nvPr/>
          </p:nvSpPr>
          <p:spPr>
            <a:xfrm>
              <a:off x="1824422" y="2962471"/>
              <a:ext cx="3086029" cy="299324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3202;p52"/>
            <p:cNvSpPr/>
            <p:nvPr/>
          </p:nvSpPr>
          <p:spPr>
            <a:xfrm>
              <a:off x="3363961" y="3084313"/>
              <a:ext cx="99753" cy="99786"/>
            </a:xfrm>
            <a:custGeom>
              <a:avLst/>
              <a:gdLst/>
              <a:ahLst/>
              <a:cxnLst/>
              <a:rect l="l" t="t" r="r" b="b"/>
              <a:pathLst>
                <a:path w="6117" h="6119" extrusionOk="0">
                  <a:moveTo>
                    <a:pt x="3059" y="0"/>
                  </a:moveTo>
                  <a:cubicBezTo>
                    <a:pt x="1370" y="0"/>
                    <a:pt x="0" y="1370"/>
                    <a:pt x="0" y="3059"/>
                  </a:cubicBezTo>
                  <a:cubicBezTo>
                    <a:pt x="0" y="4749"/>
                    <a:pt x="1370" y="6118"/>
                    <a:pt x="3059" y="6118"/>
                  </a:cubicBezTo>
                  <a:cubicBezTo>
                    <a:pt x="4747" y="6118"/>
                    <a:pt x="6117" y="4749"/>
                    <a:pt x="6117" y="3059"/>
                  </a:cubicBezTo>
                  <a:cubicBezTo>
                    <a:pt x="6117" y="1370"/>
                    <a:pt x="4747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bai hoc dau tie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1584" y="675517"/>
            <a:ext cx="8459155" cy="4729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8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762">
        <p:fade/>
      </p:transition>
    </mc:Choice>
    <mc:Fallback xmlns="">
      <p:transition spd="med" advTm="78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Dọc 3">
            <a:extLst>
              <a:ext uri="{FF2B5EF4-FFF2-40B4-BE49-F238E27FC236}">
                <a16:creationId xmlns:a16="http://schemas.microsoft.com/office/drawing/2014/main" id="{A8DAB805-5339-C4E5-11B7-FA0D4A931B8C}"/>
              </a:ext>
            </a:extLst>
          </p:cNvPr>
          <p:cNvSpPr/>
          <p:nvPr/>
        </p:nvSpPr>
        <p:spPr>
          <a:xfrm>
            <a:off x="310515" y="329499"/>
            <a:ext cx="4678786" cy="6199002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02DF4DDE-B7E8-0C48-FA36-C94DCD9E1747}"/>
              </a:ext>
            </a:extLst>
          </p:cNvPr>
          <p:cNvSpPr/>
          <p:nvPr/>
        </p:nvSpPr>
        <p:spPr>
          <a:xfrm>
            <a:off x="5131333" y="152098"/>
            <a:ext cx="6750152" cy="4323686"/>
          </a:xfrm>
          <a:prstGeom prst="wedgeRoundRectCallout">
            <a:avLst>
              <a:gd name="adj1" fmla="val -41163"/>
              <a:gd name="adj2" fmla="val 62283"/>
              <a:gd name="adj3" fmla="val 16667"/>
            </a:avLst>
          </a:prstGeom>
          <a:solidFill>
            <a:srgbClr val="0099FF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454131" y="983162"/>
            <a:ext cx="6104556" cy="2115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1804A84-1C90-60AF-6D57-0873D85B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04" y="119523"/>
            <a:ext cx="2455093" cy="234459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9DF63D5-CB97-A2BB-E378-2FA09262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38" y="4025582"/>
            <a:ext cx="3087994" cy="3094183"/>
          </a:xfrm>
          <a:prstGeom prst="rect">
            <a:avLst/>
          </a:prstGeom>
        </p:spPr>
      </p:pic>
      <p:pic>
        <p:nvPicPr>
          <p:cNvPr id="15" name="Picture 14" descr="Picture2">
            <a:extLst>
              <a:ext uri="{FF2B5EF4-FFF2-40B4-BE49-F238E27FC236}">
                <a16:creationId xmlns:a16="http://schemas.microsoft.com/office/drawing/2014/main" id="{75B5FC18-7402-4CBD-9EF4-B49F09F47E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1122715" y="1104901"/>
            <a:ext cx="313178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71CCB2-09F2-47A7-A6A2-D7330761D89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15" y="3778897"/>
            <a:ext cx="3017485" cy="257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94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Dọc 3">
            <a:extLst>
              <a:ext uri="{FF2B5EF4-FFF2-40B4-BE49-F238E27FC236}">
                <a16:creationId xmlns:a16="http://schemas.microsoft.com/office/drawing/2014/main" id="{A8DAB805-5339-C4E5-11B7-FA0D4A931B8C}"/>
              </a:ext>
            </a:extLst>
          </p:cNvPr>
          <p:cNvSpPr/>
          <p:nvPr/>
        </p:nvSpPr>
        <p:spPr>
          <a:xfrm>
            <a:off x="310515" y="329499"/>
            <a:ext cx="4678786" cy="6199002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454131" y="983162"/>
            <a:ext cx="6104556" cy="2115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1804A84-1C90-60AF-6D57-0873D85B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04" y="119524"/>
            <a:ext cx="2455093" cy="234459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9DF63D5-CB97-A2BB-E378-2FA09262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38" y="4025582"/>
            <a:ext cx="3087994" cy="3094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4D562-2241-4B74-9368-5608760093C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708" y="1701800"/>
            <a:ext cx="32004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Bong bóng Lời nói: Hình bầu dục 11">
            <a:extLst>
              <a:ext uri="{FF2B5EF4-FFF2-40B4-BE49-F238E27FC236}">
                <a16:creationId xmlns:a16="http://schemas.microsoft.com/office/drawing/2014/main" id="{EDED629D-8A04-4B91-9FA3-4B6E8F097101}"/>
              </a:ext>
            </a:extLst>
          </p:cNvPr>
          <p:cNvSpPr/>
          <p:nvPr/>
        </p:nvSpPr>
        <p:spPr>
          <a:xfrm>
            <a:off x="4989300" y="329498"/>
            <a:ext cx="6892185" cy="3519819"/>
          </a:xfrm>
          <a:prstGeom prst="wedgeEllipseCallout">
            <a:avLst>
              <a:gd name="adj1" fmla="val -48774"/>
              <a:gd name="adj2" fmla="val 50571"/>
            </a:avLst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video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B41BBAA-053D-755B-F240-4A952DF51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21" y="1310405"/>
            <a:ext cx="2505075" cy="2505075"/>
          </a:xfrm>
          <a:prstGeom prst="rect">
            <a:avLst/>
          </a:prstGeom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F4F59542-440C-59C7-8C66-5A220F9136AA}"/>
              </a:ext>
            </a:extLst>
          </p:cNvPr>
          <p:cNvSpPr/>
          <p:nvPr/>
        </p:nvSpPr>
        <p:spPr>
          <a:xfrm>
            <a:off x="5814611" y="1166382"/>
            <a:ext cx="6146929" cy="2046338"/>
          </a:xfrm>
          <a:prstGeom prst="wedgeEllipseCallout">
            <a:avLst>
              <a:gd name="adj1" fmla="val -31550"/>
              <a:gd name="adj2" fmla="val 62500"/>
            </a:avLst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VIỆC NHÓM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C22F13A-17A4-5C89-F032-DD4FC494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16" y="3498876"/>
            <a:ext cx="2836536" cy="30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A6AD35-A829-874C-32B8-CE6F77CDB020}"/>
              </a:ext>
            </a:extLst>
          </p:cNvPr>
          <p:cNvSpPr txBox="1"/>
          <p:nvPr/>
        </p:nvSpPr>
        <p:spPr>
          <a:xfrm>
            <a:off x="934064" y="385606"/>
            <a:ext cx="4650658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Giới thiệu bài học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E3957D9-B523-1519-ECF8-0D2FBBEE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" y="2347727"/>
            <a:ext cx="2651267" cy="2425774"/>
          </a:xfrm>
          <a:prstGeom prst="rect">
            <a:avLst/>
          </a:prstGeom>
        </p:spPr>
      </p:pic>
      <p:sp>
        <p:nvSpPr>
          <p:cNvPr id="23" name="Bong bóng Lời nói: Hình chữ nhật với Góc Tròn 22">
            <a:extLst>
              <a:ext uri="{FF2B5EF4-FFF2-40B4-BE49-F238E27FC236}">
                <a16:creationId xmlns:a16="http://schemas.microsoft.com/office/drawing/2014/main" id="{B4785520-1338-3CB2-5E65-A4EBC90EE861}"/>
              </a:ext>
            </a:extLst>
          </p:cNvPr>
          <p:cNvSpPr/>
          <p:nvPr/>
        </p:nvSpPr>
        <p:spPr>
          <a:xfrm>
            <a:off x="4406899" y="1456954"/>
            <a:ext cx="7043993" cy="1781546"/>
          </a:xfrm>
          <a:prstGeom prst="wedgeRoundRectCallout">
            <a:avLst>
              <a:gd name="adj1" fmla="val -58896"/>
              <a:gd name="adj2" fmla="val 82160"/>
              <a:gd name="adj3" fmla="val 16667"/>
            </a:avLst>
          </a:prstGeom>
          <a:solidFill>
            <a:srgbClr val="73C0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A6AD35-A829-874C-32B8-CE6F77CDB020}"/>
              </a:ext>
            </a:extLst>
          </p:cNvPr>
          <p:cNvSpPr txBox="1"/>
          <p:nvPr/>
        </p:nvSpPr>
        <p:spPr>
          <a:xfrm>
            <a:off x="934064" y="385606"/>
            <a:ext cx="4650658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Giới thiệu bài học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E3957D9-B523-1519-ECF8-0D2FBBEE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2256866"/>
            <a:ext cx="2651267" cy="2425774"/>
          </a:xfrm>
          <a:prstGeom prst="rect">
            <a:avLst/>
          </a:prstGeom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968FCE51-A343-2A8F-F706-B50BFA708899}"/>
              </a:ext>
            </a:extLst>
          </p:cNvPr>
          <p:cNvSpPr/>
          <p:nvPr/>
        </p:nvSpPr>
        <p:spPr>
          <a:xfrm>
            <a:off x="2895600" y="1724608"/>
            <a:ext cx="7940610" cy="1464907"/>
          </a:xfrm>
          <a:prstGeom prst="wedgeRoundRectCallout">
            <a:avLst>
              <a:gd name="adj1" fmla="val -2598"/>
              <a:gd name="adj2" fmla="val 93430"/>
              <a:gd name="adj3" fmla="val 16667"/>
            </a:avLst>
          </a:prstGeom>
          <a:solidFill>
            <a:srgbClr val="73C0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25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78.762"/>
  <p:tag name="ISPRING_CUSTOM_TIMING_USED" val="1"/>
  <p:tag name="GENSWF_SLIDE_TITLE" val="Video trích phim &quot;Dế mèn phưu lưu ký &quot;"/>
  <p:tag name="ISPRING_SLIDE_ID_2" val="{D39730F7-F38C-40EA-AB7E-1B8791F17394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1402</Words>
  <Application>Microsoft Office PowerPoint</Application>
  <PresentationFormat>Widescreen</PresentationFormat>
  <Paragraphs>86</Paragraphs>
  <Slides>25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Times New Roman</vt:lpstr>
      <vt:lpstr>Chủ đề Office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HP</cp:lastModifiedBy>
  <cp:revision>43</cp:revision>
  <dcterms:created xsi:type="dcterms:W3CDTF">2022-05-24T03:36:43Z</dcterms:created>
  <dcterms:modified xsi:type="dcterms:W3CDTF">2022-06-09T05:47:18Z</dcterms:modified>
</cp:coreProperties>
</file>