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867F03-C1A3-4A37-A068-1DC1222048D1}">
  <a:tblStyle styleId="{98867F03-C1A3-4A37-A068-1DC1222048D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623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219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0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8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88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09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23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14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50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44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2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58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97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2311" y="5688288"/>
            <a:ext cx="1302978" cy="103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974036" y="1854928"/>
            <a:ext cx="6202016" cy="422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tx1"/>
                </a:solidFill>
                <a:sym typeface="Arial"/>
              </a:rPr>
              <a:t>CHỦ ĐỀ A: MÁY TÍNH VÀ EM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4727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BÀI 1.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Quyết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endParaRPr sz="4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713" y="283361"/>
            <a:ext cx="1537565" cy="12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3939805" y="2921168"/>
            <a:ext cx="43123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1130841" y="409238"/>
            <a:ext cx="10658660" cy="21053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Nêu ví dụ cho thấy vai trò của thông tin với việc ra quyết định, hành động của em.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ra trong ví dụ đó đâu là thông tin, đâu là quyết định.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87" y="286937"/>
            <a:ext cx="907954" cy="112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311" y="2105385"/>
            <a:ext cx="4343377" cy="434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79194" y="6090697"/>
            <a:ext cx="347663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descr="Digit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2715" y="5805068"/>
            <a:ext cx="1039816" cy="57125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1117712" y="-891613"/>
            <a:ext cx="9956575" cy="29490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Arial"/>
              </a:rPr>
              <a:t>CHÚC CÁC EM HỌC TỐT</a:t>
            </a:r>
            <a:b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Arial"/>
              </a:rPr>
            </a:br>
            <a: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Arial"/>
              </a:rPr>
              <a:t>HẸN GẶP LẠI CÁC EM Ở TIẾT HỌC SAU!</a:t>
            </a:r>
          </a:p>
        </p:txBody>
      </p:sp>
      <p:pic>
        <p:nvPicPr>
          <p:cNvPr id="170" name="Google Shape;170;p24" descr="E:\素材\卡通\04b645dbbacbffa92a16145faa94bb3e.png04b645dbbacbffa92a16145faa94bb3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257" y="3760036"/>
            <a:ext cx="7869183" cy="393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3706564" y="2921168"/>
            <a:ext cx="4778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442719" y="255093"/>
            <a:ext cx="10381671" cy="83099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1 và cho biết có những người và phương tiện tham gia giao thông nào đang dừng lại. Tại sao?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610" y="289595"/>
            <a:ext cx="955174" cy="76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7039" y="1367223"/>
            <a:ext cx="8757921" cy="444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5666282" y="2293495"/>
            <a:ext cx="179882" cy="17988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3856445" y="2921168"/>
            <a:ext cx="44791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25" y="238885"/>
            <a:ext cx="996257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1152755" y="375882"/>
            <a:ext cx="10782936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Vai trò của thông tin đối với việc ra quyết định của con người</a:t>
            </a:r>
            <a:endParaRPr sz="28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82830" y="1323975"/>
            <a:ext cx="6302665" cy="41903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619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Em hãy quan sát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và trả lời các câu hỏi sau: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Nếu như trên tivi dự báo ngày mai trời nắng thì bạn HS có để áo mưa vào cặp đi học không? Tại sao?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Quyết định của An phụ thuộc vào thông tin nào?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 thông tin thời tiết thay đổi thì quyết định của An có thay đổi theo không?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625" y="1404203"/>
            <a:ext cx="619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570" y="1324559"/>
            <a:ext cx="4495800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79194" y="6090697"/>
            <a:ext cx="347663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Digit 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2715" y="5805068"/>
            <a:ext cx="1039816" cy="57125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25" y="238885"/>
            <a:ext cx="996257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1152755" y="375882"/>
            <a:ext cx="10782936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Vai trò của thông tin đối với việc ra quyết định của con người</a:t>
            </a:r>
            <a:endParaRPr sz="28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92480" y="2453252"/>
            <a:ext cx="5628640" cy="19514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Như vậy, thông tin đóng vai trò quan trọng trong việc ra quyết định của con người.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647" y="1323975"/>
            <a:ext cx="44958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372" y="426288"/>
            <a:ext cx="556308" cy="495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9"/>
          <p:cNvGraphicFramePr/>
          <p:nvPr/>
        </p:nvGraphicFramePr>
        <p:xfrm>
          <a:off x="895985" y="426288"/>
          <a:ext cx="10584800" cy="3881290"/>
        </p:xfrm>
        <a:graphic>
          <a:graphicData uri="http://schemas.openxmlformats.org/drawingml/2006/table">
            <a:tbl>
              <a:tblPr firstRow="1" bandRow="1">
                <a:noFill/>
                <a:tableStyleId>{98867F03-C1A3-4A37-A068-1DC1222048D1}</a:tableStyleId>
              </a:tblPr>
              <a:tblGrid>
                <a:gridCol w="2548250"/>
                <a:gridCol w="3860800"/>
                <a:gridCol w="4175750"/>
              </a:tblGrid>
              <a:tr h="58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 huống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 tin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Quyết định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66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Trời mưa (hoặc không mưa)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 áo mưa (hoặc không mang áo mưa)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3a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Tiếng còi xe cấp cứu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chuyển sát vào lề đường bên phải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3b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Biển báo cấm xả rác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 xả rác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3c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Cảnh báo nguy hiểm có điện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 đến gần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92" y="4507074"/>
            <a:ext cx="9721215" cy="14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descr="Digit 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2843" y="5840214"/>
            <a:ext cx="996042" cy="5472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8775" y="7488987"/>
            <a:ext cx="347663" cy="3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3797681" y="2921168"/>
            <a:ext cx="4596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15" y="217858"/>
            <a:ext cx="883413" cy="7977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21"/>
          <p:cNvGraphicFramePr/>
          <p:nvPr/>
        </p:nvGraphicFramePr>
        <p:xfrm>
          <a:off x="1329728" y="1278214"/>
          <a:ext cx="9510775" cy="4301625"/>
        </p:xfrm>
        <a:graphic>
          <a:graphicData uri="http://schemas.openxmlformats.org/drawingml/2006/table">
            <a:tbl>
              <a:tblPr firstRow="1" bandRow="1">
                <a:noFill/>
                <a:tableStyleId>{98867F03-C1A3-4A37-A068-1DC1222048D1}</a:tableStyleId>
              </a:tblPr>
              <a:tblGrid>
                <a:gridCol w="2289675"/>
                <a:gridCol w="3469050"/>
                <a:gridCol w="3752050"/>
              </a:tblGrid>
              <a:tr h="5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 huống</a:t>
                      </a:r>
                      <a:endParaRPr sz="2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 tin</a:t>
                      </a:r>
                      <a:endParaRPr/>
                    </a:p>
                  </a:txBody>
                  <a:tcPr marL="81050" marR="81050" marT="40525" marB="405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Quyết định</a:t>
                      </a:r>
                      <a:endParaRPr sz="2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>
                    <a:solidFill>
                      <a:srgbClr val="FF0066"/>
                    </a:solidFill>
                  </a:tcPr>
                </a:tc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1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Đèn đỏ đang sáng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Dừng lại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4a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Biển báo chú ý sàn ướt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 chậm, đi cẩn thận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4b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Tiếng trống báo hết giờ ra chơi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 vào lớp học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4c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Dấu hiệu trật tự để nghe giảng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Ngừng thảo luận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4d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Biển báo nguy hiểm nước sâu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 lại gần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</a:tr>
            </a:tbl>
          </a:graphicData>
        </a:graphic>
      </p:graphicFrame>
      <p:pic>
        <p:nvPicPr>
          <p:cNvPr id="148" name="Google Shape;148;p21" descr="Digit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529" y="5842433"/>
            <a:ext cx="996042" cy="5472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775" y="7488987"/>
            <a:ext cx="347663" cy="3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2022-07-16T12:37:39Z</dcterms:modified>
</cp:coreProperties>
</file>