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wav" ContentType="audio/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4.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5.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6.xml" ContentType="application/vnd.openxmlformats-officedocument.presentationml.notesSlide+xml"/>
  <Override PartName="/ppt/media/audio2.wav" ContentType="audio/x-wav"/>
  <Override PartName="/ppt/media/audio3.wav" ContentType="audio/x-wav"/>
  <Override PartName="/ppt/media/audio4.wav" ContentType="audio/x-wav"/>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 id="2147483674" r:id="rId3"/>
    <p:sldMasterId id="2147483686" r:id="rId4"/>
  </p:sldMasterIdLst>
  <p:notesMasterIdLst>
    <p:notesMasterId r:id="rId49"/>
  </p:notesMasterIdLst>
  <p:sldIdLst>
    <p:sldId id="390" r:id="rId5"/>
    <p:sldId id="318" r:id="rId6"/>
    <p:sldId id="439" r:id="rId7"/>
    <p:sldId id="440" r:id="rId8"/>
    <p:sldId id="320" r:id="rId9"/>
    <p:sldId id="441" r:id="rId10"/>
    <p:sldId id="442" r:id="rId11"/>
    <p:sldId id="443" r:id="rId12"/>
    <p:sldId id="264" r:id="rId13"/>
    <p:sldId id="256" r:id="rId14"/>
    <p:sldId id="257" r:id="rId15"/>
    <p:sldId id="258" r:id="rId16"/>
    <p:sldId id="259" r:id="rId17"/>
    <p:sldId id="316" r:id="rId18"/>
    <p:sldId id="319" r:id="rId19"/>
    <p:sldId id="301" r:id="rId20"/>
    <p:sldId id="304" r:id="rId21"/>
    <p:sldId id="306" r:id="rId22"/>
    <p:sldId id="305" r:id="rId23"/>
    <p:sldId id="307" r:id="rId24"/>
    <p:sldId id="449" r:id="rId25"/>
    <p:sldId id="448" r:id="rId26"/>
    <p:sldId id="450" r:id="rId27"/>
    <p:sldId id="308" r:id="rId28"/>
    <p:sldId id="309" r:id="rId29"/>
    <p:sldId id="322" r:id="rId30"/>
    <p:sldId id="447" r:id="rId31"/>
    <p:sldId id="445" r:id="rId32"/>
    <p:sldId id="444" r:id="rId33"/>
    <p:sldId id="310" r:id="rId34"/>
    <p:sldId id="323" r:id="rId35"/>
    <p:sldId id="313" r:id="rId36"/>
    <p:sldId id="317" r:id="rId37"/>
    <p:sldId id="333" r:id="rId38"/>
    <p:sldId id="335" r:id="rId39"/>
    <p:sldId id="336" r:id="rId40"/>
    <p:sldId id="337" r:id="rId41"/>
    <p:sldId id="338" r:id="rId42"/>
    <p:sldId id="324" r:id="rId43"/>
    <p:sldId id="311" r:id="rId44"/>
    <p:sldId id="325" r:id="rId45"/>
    <p:sldId id="326" r:id="rId46"/>
    <p:sldId id="451" r:id="rId47"/>
    <p:sldId id="279" r:id="rId48"/>
  </p:sldIdLst>
  <p:sldSz cx="12192000" cy="6858000"/>
  <p:notesSz cx="6858000" cy="9144000"/>
  <p:embeddedFontLst>
    <p:embeddedFont>
      <p:font typeface="Calibri" panose="020F0502020204030204" pitchFamily="34" charset="0"/>
      <p:regular r:id="rId50"/>
      <p:bold r:id="rId51"/>
      <p:italic r:id="rId52"/>
      <p:boldItalic r:id="rId53"/>
    </p:embeddedFont>
    <p:embeddedFont>
      <p:font typeface="Calibri Light" panose="020F0302020204030204" pitchFamily="34" charset="0"/>
      <p:regular r:id="rId54"/>
      <p:italic r:id="rId55"/>
    </p:embeddedFont>
  </p:embeddedFontLst>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49" autoAdjust="0"/>
    <p:restoredTop sz="94660"/>
  </p:normalViewPr>
  <p:slideViewPr>
    <p:cSldViewPr snapToGrid="0">
      <p:cViewPr varScale="1">
        <p:scale>
          <a:sx n="62" d="100"/>
          <a:sy n="62" d="100"/>
        </p:scale>
        <p:origin x="78" y="22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font" Target="fonts/font1.fntdata"/><Relationship Id="rId55" Type="http://schemas.openxmlformats.org/officeDocument/2006/relationships/font" Target="fonts/font6.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font" Target="fonts/font4.fntdata"/><Relationship Id="rId58"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57"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font" Target="fonts/font3.fntdata"/><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font" Target="fonts/font2.fntdata"/><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4A5905-8C7B-4B1C-9A45-A125A0C4E7CC}" type="datetimeFigureOut">
              <a:rPr lang="en-US" smtClean="0"/>
              <a:t>13/8/2021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45690B-9A5C-4E83-8EE2-EFC1ACE7898B}" type="slidenum">
              <a:rPr lang="en-US" smtClean="0"/>
              <a:t>‹#›</a:t>
            </a:fld>
            <a:endParaRPr lang="en-US"/>
          </a:p>
        </p:txBody>
      </p:sp>
    </p:spTree>
    <p:extLst>
      <p:ext uri="{BB962C8B-B14F-4D97-AF65-F5344CB8AC3E}">
        <p14:creationId xmlns:p14="http://schemas.microsoft.com/office/powerpoint/2010/main" val="40549089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xfrm>
            <a:off x="381000" y="685800"/>
            <a:ext cx="6096000" cy="3429000"/>
          </a:xfrm>
          <a:ln/>
        </p:spPr>
      </p:sp>
      <p:sp>
        <p:nvSpPr>
          <p:cNvPr id="54275" name="Notes Placeholder 2"/>
          <p:cNvSpPr>
            <a:spLocks noGrp="1"/>
          </p:cNvSpPr>
          <p:nvPr>
            <p:ph type="body" idx="1"/>
          </p:nvPr>
        </p:nvSpPr>
        <p:spPr>
          <a:noFill/>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3E557AC-D3A7-4AE8-B258-90426F9C2C86}" type="slidenum">
              <a:rPr kumimoji="0" lang="vi-VN" sz="1200" b="0" i="0" u="none" strike="noStrike" kern="1200" cap="none" spc="0" normalizeH="0" baseline="0" noProof="0" smtClean="0">
                <a:ln>
                  <a:noFill/>
                </a:ln>
                <a:solidFill>
                  <a:srgbClr val="000000"/>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vi-VN" sz="1200" b="0" i="0" u="none" strike="noStrike" kern="1200" cap="none" spc="0" normalizeH="0" baseline="0" noProof="0">
              <a:ln>
                <a:noFill/>
              </a:ln>
              <a:solidFill>
                <a:srgbClr val="000000"/>
              </a:solidFill>
              <a:effectLst/>
              <a:uLnTx/>
              <a:uFillTx/>
              <a:latin typeface="Arial" charset="0"/>
              <a:ea typeface="+mn-ea"/>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xfrm>
            <a:off x="381000" y="685800"/>
            <a:ext cx="6096000" cy="3429000"/>
          </a:xfrm>
          <a:ln/>
        </p:spPr>
      </p:sp>
      <p:sp>
        <p:nvSpPr>
          <p:cNvPr id="54275" name="Notes Placeholder 2"/>
          <p:cNvSpPr>
            <a:spLocks noGrp="1"/>
          </p:cNvSpPr>
          <p:nvPr>
            <p:ph type="body" idx="1"/>
          </p:nvPr>
        </p:nvSpPr>
        <p:spPr>
          <a:noFill/>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3E557AC-D3A7-4AE8-B258-90426F9C2C86}" type="slidenum">
              <a:rPr kumimoji="0" lang="vi-VN" sz="1200" b="0" i="0" u="none" strike="noStrike" kern="1200" cap="none" spc="0" normalizeH="0" baseline="0" noProof="0" smtClean="0">
                <a:ln>
                  <a:noFill/>
                </a:ln>
                <a:solidFill>
                  <a:srgbClr val="000000"/>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vi-VN" sz="1200" b="0" i="0" u="none" strike="noStrike" kern="1200" cap="none" spc="0" normalizeH="0" baseline="0" noProof="0">
              <a:ln>
                <a:noFill/>
              </a:ln>
              <a:solidFill>
                <a:srgbClr val="000000"/>
              </a:solidFill>
              <a:effectLst/>
              <a:uLnTx/>
              <a:uFillTx/>
              <a:latin typeface="Arial" charset="0"/>
              <a:ea typeface="+mn-ea"/>
              <a:cs typeface="Arial" charset="0"/>
            </a:endParaRPr>
          </a:p>
        </p:txBody>
      </p:sp>
    </p:spTree>
    <p:extLst>
      <p:ext uri="{BB962C8B-B14F-4D97-AF65-F5344CB8AC3E}">
        <p14:creationId xmlns:p14="http://schemas.microsoft.com/office/powerpoint/2010/main" val="23697626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xfrm>
            <a:off x="381000" y="685800"/>
            <a:ext cx="6096000" cy="3429000"/>
          </a:xfrm>
          <a:ln/>
        </p:spPr>
      </p:sp>
      <p:sp>
        <p:nvSpPr>
          <p:cNvPr id="54275" name="Notes Placeholder 2"/>
          <p:cNvSpPr>
            <a:spLocks noGrp="1"/>
          </p:cNvSpPr>
          <p:nvPr>
            <p:ph type="body" idx="1"/>
          </p:nvPr>
        </p:nvSpPr>
        <p:spPr>
          <a:noFill/>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3E557AC-D3A7-4AE8-B258-90426F9C2C86}" type="slidenum">
              <a:rPr kumimoji="0" lang="vi-VN" sz="1200" b="0" i="0" u="none" strike="noStrike" kern="1200" cap="none" spc="0" normalizeH="0" baseline="0" noProof="0" smtClean="0">
                <a:ln>
                  <a:noFill/>
                </a:ln>
                <a:solidFill>
                  <a:srgbClr val="000000"/>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vi-VN" sz="1200" b="0" i="0" u="none" strike="noStrike" kern="1200" cap="none" spc="0" normalizeH="0" baseline="0" noProof="0">
              <a:ln>
                <a:noFill/>
              </a:ln>
              <a:solidFill>
                <a:srgbClr val="000000"/>
              </a:solidFill>
              <a:effectLst/>
              <a:uLnTx/>
              <a:uFillTx/>
              <a:latin typeface="Arial" charset="0"/>
              <a:ea typeface="+mn-ea"/>
              <a:cs typeface="Arial" charset="0"/>
            </a:endParaRPr>
          </a:p>
        </p:txBody>
      </p:sp>
    </p:spTree>
    <p:extLst>
      <p:ext uri="{BB962C8B-B14F-4D97-AF65-F5344CB8AC3E}">
        <p14:creationId xmlns:p14="http://schemas.microsoft.com/office/powerpoint/2010/main" val="26094814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132E8A5-286B-4CF3-B980-858B66AF561C}" type="slidenum">
              <a:rPr kumimoji="0" lang="en-US" altLang="en-US" sz="1200" b="0" i="0" u="none" strike="noStrike" kern="1200" cap="none" spc="0" normalizeH="0" baseline="0" noProof="0" smtClean="0">
                <a:ln>
                  <a:noFill/>
                </a:ln>
                <a:solidFill>
                  <a:srgbClr val="000000"/>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altLang="en-US" sz="1200" b="0" i="0" u="none" strike="noStrike" kern="1200" cap="none" spc="0" normalizeH="0" baseline="0" noProof="0">
              <a:ln>
                <a:noFill/>
              </a:ln>
              <a:solidFill>
                <a:srgbClr val="000000"/>
              </a:solidFill>
              <a:effectLst/>
              <a:uLnTx/>
              <a:uFillTx/>
              <a:latin typeface="Arial" charset="0"/>
              <a:ea typeface="+mn-ea"/>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132E8A5-286B-4CF3-B980-858B66AF561C}" type="slidenum">
              <a:rPr kumimoji="0" lang="en-US" altLang="en-US" sz="1200" b="0" i="0" u="none" strike="noStrike" kern="1200" cap="none" spc="0" normalizeH="0" baseline="0" noProof="0" smtClean="0">
                <a:ln>
                  <a:noFill/>
                </a:ln>
                <a:solidFill>
                  <a:srgbClr val="000000"/>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altLang="en-US" sz="1200" b="0" i="0" u="none" strike="noStrike" kern="1200" cap="none" spc="0" normalizeH="0" baseline="0" noProof="0">
              <a:ln>
                <a:noFill/>
              </a:ln>
              <a:solidFill>
                <a:srgbClr val="000000"/>
              </a:solidFill>
              <a:effectLst/>
              <a:uLnTx/>
              <a:uFillTx/>
              <a:latin typeface="Arial" charset="0"/>
              <a:ea typeface="+mn-ea"/>
              <a:cs typeface="Arial" charset="0"/>
            </a:endParaRPr>
          </a:p>
        </p:txBody>
      </p:sp>
    </p:spTree>
    <p:extLst>
      <p:ext uri="{BB962C8B-B14F-4D97-AF65-F5344CB8AC3E}">
        <p14:creationId xmlns:p14="http://schemas.microsoft.com/office/powerpoint/2010/main" val="41448321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132E8A5-286B-4CF3-B980-858B66AF561C}" type="slidenum">
              <a:rPr kumimoji="0" lang="en-US" altLang="en-US" sz="1200" b="0" i="0" u="none" strike="noStrike" kern="1200" cap="none" spc="0" normalizeH="0" baseline="0" noProof="0" smtClean="0">
                <a:ln>
                  <a:noFill/>
                </a:ln>
                <a:solidFill>
                  <a:srgbClr val="000000"/>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US" altLang="en-US" sz="1200" b="0" i="0" u="none" strike="noStrike" kern="1200" cap="none" spc="0" normalizeH="0" baseline="0" noProof="0">
              <a:ln>
                <a:noFill/>
              </a:ln>
              <a:solidFill>
                <a:srgbClr val="000000"/>
              </a:solidFill>
              <a:effectLst/>
              <a:uLnTx/>
              <a:uFillTx/>
              <a:latin typeface="Arial" charset="0"/>
              <a:ea typeface="+mn-ea"/>
              <a:cs typeface="Arial" charset="0"/>
            </a:endParaRPr>
          </a:p>
        </p:txBody>
      </p:sp>
    </p:spTree>
    <p:extLst>
      <p:ext uri="{BB962C8B-B14F-4D97-AF65-F5344CB8AC3E}">
        <p14:creationId xmlns:p14="http://schemas.microsoft.com/office/powerpoint/2010/main" val="19962441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vi-V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vi-VN"/>
          </a:p>
        </p:txBody>
      </p:sp>
      <p:sp>
        <p:nvSpPr>
          <p:cNvPr id="4" name="Date Placeholder 3"/>
          <p:cNvSpPr>
            <a:spLocks noGrp="1"/>
          </p:cNvSpPr>
          <p:nvPr>
            <p:ph type="dt" sz="half" idx="10"/>
          </p:nvPr>
        </p:nvSpPr>
        <p:spPr/>
        <p:txBody>
          <a:bodyPr/>
          <a:lstStyle/>
          <a:p>
            <a:fld id="{08ED132D-452A-49E5-B8CD-EA0C46A12A5F}" type="datetimeFigureOut">
              <a:rPr lang="vi-VN" smtClean="0"/>
              <a:t>13/08/2021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9CB03046-9975-4CD1-8163-35C299AA0868}" type="slidenum">
              <a:rPr lang="vi-VN" smtClean="0"/>
              <a:t>‹#›</a:t>
            </a:fld>
            <a:endParaRPr lang="vi-VN"/>
          </a:p>
        </p:txBody>
      </p:sp>
    </p:spTree>
    <p:extLst>
      <p:ext uri="{BB962C8B-B14F-4D97-AF65-F5344CB8AC3E}">
        <p14:creationId xmlns:p14="http://schemas.microsoft.com/office/powerpoint/2010/main" val="831667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08ED132D-452A-49E5-B8CD-EA0C46A12A5F}" type="datetimeFigureOut">
              <a:rPr lang="vi-VN" smtClean="0"/>
              <a:t>13/08/2021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9CB03046-9975-4CD1-8163-35C299AA0868}" type="slidenum">
              <a:rPr lang="vi-VN" smtClean="0"/>
              <a:t>‹#›</a:t>
            </a:fld>
            <a:endParaRPr lang="vi-VN"/>
          </a:p>
        </p:txBody>
      </p:sp>
    </p:spTree>
    <p:extLst>
      <p:ext uri="{BB962C8B-B14F-4D97-AF65-F5344CB8AC3E}">
        <p14:creationId xmlns:p14="http://schemas.microsoft.com/office/powerpoint/2010/main" val="5297238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08ED132D-452A-49E5-B8CD-EA0C46A12A5F}" type="datetimeFigureOut">
              <a:rPr lang="vi-VN" smtClean="0"/>
              <a:t>13/08/2021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9CB03046-9975-4CD1-8163-35C299AA0868}" type="slidenum">
              <a:rPr lang="vi-VN" smtClean="0"/>
              <a:t>‹#›</a:t>
            </a:fld>
            <a:endParaRPr lang="vi-VN"/>
          </a:p>
        </p:txBody>
      </p:sp>
    </p:spTree>
    <p:extLst>
      <p:ext uri="{BB962C8B-B14F-4D97-AF65-F5344CB8AC3E}">
        <p14:creationId xmlns:p14="http://schemas.microsoft.com/office/powerpoint/2010/main" val="12513138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vi-V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vi-VN"/>
          </a:p>
        </p:txBody>
      </p:sp>
      <p:sp>
        <p:nvSpPr>
          <p:cNvPr id="4" name="Rectangle 4">
            <a:extLst>
              <a:ext uri="{FF2B5EF4-FFF2-40B4-BE49-F238E27FC236}">
                <a16:creationId xmlns:a16="http://schemas.microsoft.com/office/drawing/2014/main" id="{0A639399-6DBF-429F-9989-A8230F6AA314}"/>
              </a:ext>
            </a:extLst>
          </p:cNvPr>
          <p:cNvSpPr>
            <a:spLocks noGrp="1" noChangeArrowheads="1"/>
          </p:cNvSpPr>
          <p:nvPr>
            <p:ph type="dt" sz="half" idx="10"/>
          </p:nvPr>
        </p:nvSpPr>
        <p:spPr>
          <a:ln/>
        </p:spPr>
        <p:txBody>
          <a:bodyPr/>
          <a:lstStyle>
            <a:lvl1pPr>
              <a:defRPr/>
            </a:lvl1pPr>
          </a:lstStyle>
          <a:p>
            <a:pPr>
              <a:defRPr/>
            </a:pPr>
            <a:endParaRPr lang="en-US" altLang="vi-VN"/>
          </a:p>
        </p:txBody>
      </p:sp>
      <p:sp>
        <p:nvSpPr>
          <p:cNvPr id="5" name="Rectangle 5">
            <a:extLst>
              <a:ext uri="{FF2B5EF4-FFF2-40B4-BE49-F238E27FC236}">
                <a16:creationId xmlns:a16="http://schemas.microsoft.com/office/drawing/2014/main" id="{89788379-9869-4952-A7F7-516F1A95198D}"/>
              </a:ext>
            </a:extLst>
          </p:cNvPr>
          <p:cNvSpPr>
            <a:spLocks noGrp="1" noChangeArrowheads="1"/>
          </p:cNvSpPr>
          <p:nvPr>
            <p:ph type="ftr" sz="quarter" idx="11"/>
          </p:nvPr>
        </p:nvSpPr>
        <p:spPr>
          <a:ln/>
        </p:spPr>
        <p:txBody>
          <a:bodyPr/>
          <a:lstStyle>
            <a:lvl1pPr>
              <a:defRPr/>
            </a:lvl1pPr>
          </a:lstStyle>
          <a:p>
            <a:pPr>
              <a:defRPr/>
            </a:pPr>
            <a:endParaRPr lang="en-US" altLang="vi-VN"/>
          </a:p>
        </p:txBody>
      </p:sp>
      <p:sp>
        <p:nvSpPr>
          <p:cNvPr id="6" name="Rectangle 6">
            <a:extLst>
              <a:ext uri="{FF2B5EF4-FFF2-40B4-BE49-F238E27FC236}">
                <a16:creationId xmlns:a16="http://schemas.microsoft.com/office/drawing/2014/main" id="{5DA7CC52-9FF8-436F-8FD6-AF946C3D76A3}"/>
              </a:ext>
            </a:extLst>
          </p:cNvPr>
          <p:cNvSpPr>
            <a:spLocks noGrp="1" noChangeArrowheads="1"/>
          </p:cNvSpPr>
          <p:nvPr>
            <p:ph type="sldNum" sz="quarter" idx="12"/>
          </p:nvPr>
        </p:nvSpPr>
        <p:spPr>
          <a:ln/>
        </p:spPr>
        <p:txBody>
          <a:bodyPr/>
          <a:lstStyle>
            <a:lvl1pPr>
              <a:defRPr/>
            </a:lvl1pPr>
          </a:lstStyle>
          <a:p>
            <a:pPr>
              <a:defRPr/>
            </a:pPr>
            <a:fld id="{743CB071-3541-4D04-9183-CFA9C7AA7503}" type="slidenum">
              <a:rPr lang="en-US" altLang="vi-VN"/>
              <a:pPr>
                <a:defRPr/>
              </a:pPr>
              <a:t>‹#›</a:t>
            </a:fld>
            <a:endParaRPr lang="en-US" altLang="vi-VN"/>
          </a:p>
        </p:txBody>
      </p:sp>
    </p:spTree>
    <p:extLst>
      <p:ext uri="{BB962C8B-B14F-4D97-AF65-F5344CB8AC3E}">
        <p14:creationId xmlns:p14="http://schemas.microsoft.com/office/powerpoint/2010/main" val="2906355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Rectangle 4">
            <a:extLst>
              <a:ext uri="{FF2B5EF4-FFF2-40B4-BE49-F238E27FC236}">
                <a16:creationId xmlns:a16="http://schemas.microsoft.com/office/drawing/2014/main" id="{B22F1A2F-59A7-424C-A58A-F339CBF5E0BB}"/>
              </a:ext>
            </a:extLst>
          </p:cNvPr>
          <p:cNvSpPr>
            <a:spLocks noGrp="1" noChangeArrowheads="1"/>
          </p:cNvSpPr>
          <p:nvPr>
            <p:ph type="dt" sz="half" idx="10"/>
          </p:nvPr>
        </p:nvSpPr>
        <p:spPr>
          <a:ln/>
        </p:spPr>
        <p:txBody>
          <a:bodyPr/>
          <a:lstStyle>
            <a:lvl1pPr>
              <a:defRPr/>
            </a:lvl1pPr>
          </a:lstStyle>
          <a:p>
            <a:pPr>
              <a:defRPr/>
            </a:pPr>
            <a:endParaRPr lang="en-US" altLang="vi-VN"/>
          </a:p>
        </p:txBody>
      </p:sp>
      <p:sp>
        <p:nvSpPr>
          <p:cNvPr id="5" name="Rectangle 5">
            <a:extLst>
              <a:ext uri="{FF2B5EF4-FFF2-40B4-BE49-F238E27FC236}">
                <a16:creationId xmlns:a16="http://schemas.microsoft.com/office/drawing/2014/main" id="{2C5026F1-DB46-4A63-A6C7-79A9608A1828}"/>
              </a:ext>
            </a:extLst>
          </p:cNvPr>
          <p:cNvSpPr>
            <a:spLocks noGrp="1" noChangeArrowheads="1"/>
          </p:cNvSpPr>
          <p:nvPr>
            <p:ph type="ftr" sz="quarter" idx="11"/>
          </p:nvPr>
        </p:nvSpPr>
        <p:spPr>
          <a:ln/>
        </p:spPr>
        <p:txBody>
          <a:bodyPr/>
          <a:lstStyle>
            <a:lvl1pPr>
              <a:defRPr/>
            </a:lvl1pPr>
          </a:lstStyle>
          <a:p>
            <a:pPr>
              <a:defRPr/>
            </a:pPr>
            <a:endParaRPr lang="en-US" altLang="vi-VN"/>
          </a:p>
        </p:txBody>
      </p:sp>
      <p:sp>
        <p:nvSpPr>
          <p:cNvPr id="6" name="Rectangle 6">
            <a:extLst>
              <a:ext uri="{FF2B5EF4-FFF2-40B4-BE49-F238E27FC236}">
                <a16:creationId xmlns:a16="http://schemas.microsoft.com/office/drawing/2014/main" id="{7087AE2E-7337-459B-AA0E-5D25ED6FC81D}"/>
              </a:ext>
            </a:extLst>
          </p:cNvPr>
          <p:cNvSpPr>
            <a:spLocks noGrp="1" noChangeArrowheads="1"/>
          </p:cNvSpPr>
          <p:nvPr>
            <p:ph type="sldNum" sz="quarter" idx="12"/>
          </p:nvPr>
        </p:nvSpPr>
        <p:spPr>
          <a:ln/>
        </p:spPr>
        <p:txBody>
          <a:bodyPr/>
          <a:lstStyle>
            <a:lvl1pPr>
              <a:defRPr/>
            </a:lvl1pPr>
          </a:lstStyle>
          <a:p>
            <a:pPr>
              <a:defRPr/>
            </a:pPr>
            <a:fld id="{BA1926A8-35B2-495C-BB66-BAC72A4A42D7}" type="slidenum">
              <a:rPr lang="en-US" altLang="vi-VN"/>
              <a:pPr>
                <a:defRPr/>
              </a:pPr>
              <a:t>‹#›</a:t>
            </a:fld>
            <a:endParaRPr lang="en-US" altLang="vi-VN"/>
          </a:p>
        </p:txBody>
      </p:sp>
    </p:spTree>
    <p:extLst>
      <p:ext uri="{BB962C8B-B14F-4D97-AF65-F5344CB8AC3E}">
        <p14:creationId xmlns:p14="http://schemas.microsoft.com/office/powerpoint/2010/main" val="16113766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nchor="b"/>
          <a:lstStyle>
            <a:lvl1pPr>
              <a:defRPr sz="6000"/>
            </a:lvl1pPr>
          </a:lstStyle>
          <a:p>
            <a:r>
              <a:rPr lang="en-US"/>
              <a:t>Click to edit Master title style</a:t>
            </a:r>
            <a:endParaRPr lang="vi-VN"/>
          </a:p>
        </p:txBody>
      </p:sp>
      <p:sp>
        <p:nvSpPr>
          <p:cNvPr id="3" name="Text Placeholder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4">
            <a:extLst>
              <a:ext uri="{FF2B5EF4-FFF2-40B4-BE49-F238E27FC236}">
                <a16:creationId xmlns:a16="http://schemas.microsoft.com/office/drawing/2014/main" id="{39E204F2-419F-4268-9EF2-0DCDFB494ECC}"/>
              </a:ext>
            </a:extLst>
          </p:cNvPr>
          <p:cNvSpPr>
            <a:spLocks noGrp="1" noChangeArrowheads="1"/>
          </p:cNvSpPr>
          <p:nvPr>
            <p:ph type="dt" sz="half" idx="10"/>
          </p:nvPr>
        </p:nvSpPr>
        <p:spPr>
          <a:ln/>
        </p:spPr>
        <p:txBody>
          <a:bodyPr/>
          <a:lstStyle>
            <a:lvl1pPr>
              <a:defRPr/>
            </a:lvl1pPr>
          </a:lstStyle>
          <a:p>
            <a:pPr>
              <a:defRPr/>
            </a:pPr>
            <a:endParaRPr lang="en-US" altLang="vi-VN"/>
          </a:p>
        </p:txBody>
      </p:sp>
      <p:sp>
        <p:nvSpPr>
          <p:cNvPr id="5" name="Rectangle 5">
            <a:extLst>
              <a:ext uri="{FF2B5EF4-FFF2-40B4-BE49-F238E27FC236}">
                <a16:creationId xmlns:a16="http://schemas.microsoft.com/office/drawing/2014/main" id="{FC101AD7-9FD9-4F74-A76D-3D1DE2F7E4A5}"/>
              </a:ext>
            </a:extLst>
          </p:cNvPr>
          <p:cNvSpPr>
            <a:spLocks noGrp="1" noChangeArrowheads="1"/>
          </p:cNvSpPr>
          <p:nvPr>
            <p:ph type="ftr" sz="quarter" idx="11"/>
          </p:nvPr>
        </p:nvSpPr>
        <p:spPr>
          <a:ln/>
        </p:spPr>
        <p:txBody>
          <a:bodyPr/>
          <a:lstStyle>
            <a:lvl1pPr>
              <a:defRPr/>
            </a:lvl1pPr>
          </a:lstStyle>
          <a:p>
            <a:pPr>
              <a:defRPr/>
            </a:pPr>
            <a:endParaRPr lang="en-US" altLang="vi-VN"/>
          </a:p>
        </p:txBody>
      </p:sp>
      <p:sp>
        <p:nvSpPr>
          <p:cNvPr id="6" name="Rectangle 6">
            <a:extLst>
              <a:ext uri="{FF2B5EF4-FFF2-40B4-BE49-F238E27FC236}">
                <a16:creationId xmlns:a16="http://schemas.microsoft.com/office/drawing/2014/main" id="{C1327F5E-0483-4AE5-91E6-D0A15ECE63B8}"/>
              </a:ext>
            </a:extLst>
          </p:cNvPr>
          <p:cNvSpPr>
            <a:spLocks noGrp="1" noChangeArrowheads="1"/>
          </p:cNvSpPr>
          <p:nvPr>
            <p:ph type="sldNum" sz="quarter" idx="12"/>
          </p:nvPr>
        </p:nvSpPr>
        <p:spPr>
          <a:ln/>
        </p:spPr>
        <p:txBody>
          <a:bodyPr/>
          <a:lstStyle>
            <a:lvl1pPr>
              <a:defRPr/>
            </a:lvl1pPr>
          </a:lstStyle>
          <a:p>
            <a:pPr>
              <a:defRPr/>
            </a:pPr>
            <a:fld id="{38F0DE53-8563-4C0D-8700-D7C92FB949F2}" type="slidenum">
              <a:rPr lang="en-US" altLang="vi-VN"/>
              <a:pPr>
                <a:defRPr/>
              </a:pPr>
              <a:t>‹#›</a:t>
            </a:fld>
            <a:endParaRPr lang="en-US" altLang="vi-VN"/>
          </a:p>
        </p:txBody>
      </p:sp>
    </p:spTree>
    <p:extLst>
      <p:ext uri="{BB962C8B-B14F-4D97-AF65-F5344CB8AC3E}">
        <p14:creationId xmlns:p14="http://schemas.microsoft.com/office/powerpoint/2010/main" val="17748171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609600" y="1600201"/>
            <a:ext cx="53848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6197600" y="1600201"/>
            <a:ext cx="53848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Rectangle 4">
            <a:extLst>
              <a:ext uri="{FF2B5EF4-FFF2-40B4-BE49-F238E27FC236}">
                <a16:creationId xmlns:a16="http://schemas.microsoft.com/office/drawing/2014/main" id="{46C402FD-EC8F-4E64-B771-299C4B500CF0}"/>
              </a:ext>
            </a:extLst>
          </p:cNvPr>
          <p:cNvSpPr>
            <a:spLocks noGrp="1" noChangeArrowheads="1"/>
          </p:cNvSpPr>
          <p:nvPr>
            <p:ph type="dt" sz="half" idx="10"/>
          </p:nvPr>
        </p:nvSpPr>
        <p:spPr>
          <a:ln/>
        </p:spPr>
        <p:txBody>
          <a:bodyPr/>
          <a:lstStyle>
            <a:lvl1pPr>
              <a:defRPr/>
            </a:lvl1pPr>
          </a:lstStyle>
          <a:p>
            <a:pPr>
              <a:defRPr/>
            </a:pPr>
            <a:endParaRPr lang="en-US" altLang="vi-VN"/>
          </a:p>
        </p:txBody>
      </p:sp>
      <p:sp>
        <p:nvSpPr>
          <p:cNvPr id="6" name="Rectangle 5">
            <a:extLst>
              <a:ext uri="{FF2B5EF4-FFF2-40B4-BE49-F238E27FC236}">
                <a16:creationId xmlns:a16="http://schemas.microsoft.com/office/drawing/2014/main" id="{6D99A1B3-0F04-4DE3-B4AF-C0EE1D7F7711}"/>
              </a:ext>
            </a:extLst>
          </p:cNvPr>
          <p:cNvSpPr>
            <a:spLocks noGrp="1" noChangeArrowheads="1"/>
          </p:cNvSpPr>
          <p:nvPr>
            <p:ph type="ftr" sz="quarter" idx="11"/>
          </p:nvPr>
        </p:nvSpPr>
        <p:spPr>
          <a:ln/>
        </p:spPr>
        <p:txBody>
          <a:bodyPr/>
          <a:lstStyle>
            <a:lvl1pPr>
              <a:defRPr/>
            </a:lvl1pPr>
          </a:lstStyle>
          <a:p>
            <a:pPr>
              <a:defRPr/>
            </a:pPr>
            <a:endParaRPr lang="en-US" altLang="vi-VN"/>
          </a:p>
        </p:txBody>
      </p:sp>
      <p:sp>
        <p:nvSpPr>
          <p:cNvPr id="7" name="Rectangle 6">
            <a:extLst>
              <a:ext uri="{FF2B5EF4-FFF2-40B4-BE49-F238E27FC236}">
                <a16:creationId xmlns:a16="http://schemas.microsoft.com/office/drawing/2014/main" id="{4839E2E3-C202-46E4-B8A1-EAF3B40D99C7}"/>
              </a:ext>
            </a:extLst>
          </p:cNvPr>
          <p:cNvSpPr>
            <a:spLocks noGrp="1" noChangeArrowheads="1"/>
          </p:cNvSpPr>
          <p:nvPr>
            <p:ph type="sldNum" sz="quarter" idx="12"/>
          </p:nvPr>
        </p:nvSpPr>
        <p:spPr>
          <a:ln/>
        </p:spPr>
        <p:txBody>
          <a:bodyPr/>
          <a:lstStyle>
            <a:lvl1pPr>
              <a:defRPr/>
            </a:lvl1pPr>
          </a:lstStyle>
          <a:p>
            <a:pPr>
              <a:defRPr/>
            </a:pPr>
            <a:fld id="{63EB6239-0062-410E-AE9D-DB4302CBBF63}" type="slidenum">
              <a:rPr lang="en-US" altLang="vi-VN"/>
              <a:pPr>
                <a:defRPr/>
              </a:pPr>
              <a:t>‹#›</a:t>
            </a:fld>
            <a:endParaRPr lang="en-US" altLang="vi-VN"/>
          </a:p>
        </p:txBody>
      </p:sp>
    </p:spTree>
    <p:extLst>
      <p:ext uri="{BB962C8B-B14F-4D97-AF65-F5344CB8AC3E}">
        <p14:creationId xmlns:p14="http://schemas.microsoft.com/office/powerpoint/2010/main" val="18460486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6"/>
            <a:ext cx="10515600" cy="1325563"/>
          </a:xfrm>
        </p:spPr>
        <p:txBody>
          <a:bodyPr/>
          <a:lstStyle/>
          <a:p>
            <a:r>
              <a:rPr lang="en-US"/>
              <a:t>Click to edit Master title style</a:t>
            </a:r>
            <a:endParaRPr lang="vi-VN"/>
          </a:p>
        </p:txBody>
      </p:sp>
      <p:sp>
        <p:nvSpPr>
          <p:cNvPr id="3" name="Text Placeholder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40318" y="2505075"/>
            <a:ext cx="5158316"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71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Rectangle 4">
            <a:extLst>
              <a:ext uri="{FF2B5EF4-FFF2-40B4-BE49-F238E27FC236}">
                <a16:creationId xmlns:a16="http://schemas.microsoft.com/office/drawing/2014/main" id="{DF5C790E-940B-486A-8FAB-8422CD31A560}"/>
              </a:ext>
            </a:extLst>
          </p:cNvPr>
          <p:cNvSpPr>
            <a:spLocks noGrp="1" noChangeArrowheads="1"/>
          </p:cNvSpPr>
          <p:nvPr>
            <p:ph type="dt" sz="half" idx="10"/>
          </p:nvPr>
        </p:nvSpPr>
        <p:spPr>
          <a:ln/>
        </p:spPr>
        <p:txBody>
          <a:bodyPr/>
          <a:lstStyle>
            <a:lvl1pPr>
              <a:defRPr/>
            </a:lvl1pPr>
          </a:lstStyle>
          <a:p>
            <a:pPr>
              <a:defRPr/>
            </a:pPr>
            <a:endParaRPr lang="en-US" altLang="vi-VN"/>
          </a:p>
        </p:txBody>
      </p:sp>
      <p:sp>
        <p:nvSpPr>
          <p:cNvPr id="8" name="Rectangle 5">
            <a:extLst>
              <a:ext uri="{FF2B5EF4-FFF2-40B4-BE49-F238E27FC236}">
                <a16:creationId xmlns:a16="http://schemas.microsoft.com/office/drawing/2014/main" id="{57738AE9-715D-4A1D-ACA0-17FDC1570F79}"/>
              </a:ext>
            </a:extLst>
          </p:cNvPr>
          <p:cNvSpPr>
            <a:spLocks noGrp="1" noChangeArrowheads="1"/>
          </p:cNvSpPr>
          <p:nvPr>
            <p:ph type="ftr" sz="quarter" idx="11"/>
          </p:nvPr>
        </p:nvSpPr>
        <p:spPr>
          <a:ln/>
        </p:spPr>
        <p:txBody>
          <a:bodyPr/>
          <a:lstStyle>
            <a:lvl1pPr>
              <a:defRPr/>
            </a:lvl1pPr>
          </a:lstStyle>
          <a:p>
            <a:pPr>
              <a:defRPr/>
            </a:pPr>
            <a:endParaRPr lang="en-US" altLang="vi-VN"/>
          </a:p>
        </p:txBody>
      </p:sp>
      <p:sp>
        <p:nvSpPr>
          <p:cNvPr id="9" name="Rectangle 6">
            <a:extLst>
              <a:ext uri="{FF2B5EF4-FFF2-40B4-BE49-F238E27FC236}">
                <a16:creationId xmlns:a16="http://schemas.microsoft.com/office/drawing/2014/main" id="{1E2829FD-98E4-40DC-94C4-9FCDFBFE530D}"/>
              </a:ext>
            </a:extLst>
          </p:cNvPr>
          <p:cNvSpPr>
            <a:spLocks noGrp="1" noChangeArrowheads="1"/>
          </p:cNvSpPr>
          <p:nvPr>
            <p:ph type="sldNum" sz="quarter" idx="12"/>
          </p:nvPr>
        </p:nvSpPr>
        <p:spPr>
          <a:ln/>
        </p:spPr>
        <p:txBody>
          <a:bodyPr/>
          <a:lstStyle>
            <a:lvl1pPr>
              <a:defRPr/>
            </a:lvl1pPr>
          </a:lstStyle>
          <a:p>
            <a:pPr>
              <a:defRPr/>
            </a:pPr>
            <a:fld id="{218BBB45-838D-44F4-84AB-CFB46B694AE8}" type="slidenum">
              <a:rPr lang="en-US" altLang="vi-VN"/>
              <a:pPr>
                <a:defRPr/>
              </a:pPr>
              <a:t>‹#›</a:t>
            </a:fld>
            <a:endParaRPr lang="en-US" altLang="vi-VN"/>
          </a:p>
        </p:txBody>
      </p:sp>
    </p:spTree>
    <p:extLst>
      <p:ext uri="{BB962C8B-B14F-4D97-AF65-F5344CB8AC3E}">
        <p14:creationId xmlns:p14="http://schemas.microsoft.com/office/powerpoint/2010/main" val="515555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Rectangle 4">
            <a:extLst>
              <a:ext uri="{FF2B5EF4-FFF2-40B4-BE49-F238E27FC236}">
                <a16:creationId xmlns:a16="http://schemas.microsoft.com/office/drawing/2014/main" id="{47EF091E-E48A-498D-8B3C-DF4B2A929F8F}"/>
              </a:ext>
            </a:extLst>
          </p:cNvPr>
          <p:cNvSpPr>
            <a:spLocks noGrp="1" noChangeArrowheads="1"/>
          </p:cNvSpPr>
          <p:nvPr>
            <p:ph type="dt" sz="half" idx="10"/>
          </p:nvPr>
        </p:nvSpPr>
        <p:spPr>
          <a:ln/>
        </p:spPr>
        <p:txBody>
          <a:bodyPr/>
          <a:lstStyle>
            <a:lvl1pPr>
              <a:defRPr/>
            </a:lvl1pPr>
          </a:lstStyle>
          <a:p>
            <a:pPr>
              <a:defRPr/>
            </a:pPr>
            <a:endParaRPr lang="en-US" altLang="vi-VN"/>
          </a:p>
        </p:txBody>
      </p:sp>
      <p:sp>
        <p:nvSpPr>
          <p:cNvPr id="4" name="Rectangle 5">
            <a:extLst>
              <a:ext uri="{FF2B5EF4-FFF2-40B4-BE49-F238E27FC236}">
                <a16:creationId xmlns:a16="http://schemas.microsoft.com/office/drawing/2014/main" id="{FF62D27C-1DF3-4E47-906E-6CADA585B03D}"/>
              </a:ext>
            </a:extLst>
          </p:cNvPr>
          <p:cNvSpPr>
            <a:spLocks noGrp="1" noChangeArrowheads="1"/>
          </p:cNvSpPr>
          <p:nvPr>
            <p:ph type="ftr" sz="quarter" idx="11"/>
          </p:nvPr>
        </p:nvSpPr>
        <p:spPr>
          <a:ln/>
        </p:spPr>
        <p:txBody>
          <a:bodyPr/>
          <a:lstStyle>
            <a:lvl1pPr>
              <a:defRPr/>
            </a:lvl1pPr>
          </a:lstStyle>
          <a:p>
            <a:pPr>
              <a:defRPr/>
            </a:pPr>
            <a:endParaRPr lang="en-US" altLang="vi-VN"/>
          </a:p>
        </p:txBody>
      </p:sp>
      <p:sp>
        <p:nvSpPr>
          <p:cNvPr id="5" name="Rectangle 6">
            <a:extLst>
              <a:ext uri="{FF2B5EF4-FFF2-40B4-BE49-F238E27FC236}">
                <a16:creationId xmlns:a16="http://schemas.microsoft.com/office/drawing/2014/main" id="{19BB3175-865B-4C9F-BCDC-B4C17FE7FFB2}"/>
              </a:ext>
            </a:extLst>
          </p:cNvPr>
          <p:cNvSpPr>
            <a:spLocks noGrp="1" noChangeArrowheads="1"/>
          </p:cNvSpPr>
          <p:nvPr>
            <p:ph type="sldNum" sz="quarter" idx="12"/>
          </p:nvPr>
        </p:nvSpPr>
        <p:spPr>
          <a:ln/>
        </p:spPr>
        <p:txBody>
          <a:bodyPr/>
          <a:lstStyle>
            <a:lvl1pPr>
              <a:defRPr/>
            </a:lvl1pPr>
          </a:lstStyle>
          <a:p>
            <a:pPr>
              <a:defRPr/>
            </a:pPr>
            <a:fld id="{FDF8B5F7-3530-442E-9ABE-229945C28B7A}" type="slidenum">
              <a:rPr lang="en-US" altLang="vi-VN"/>
              <a:pPr>
                <a:defRPr/>
              </a:pPr>
              <a:t>‹#›</a:t>
            </a:fld>
            <a:endParaRPr lang="en-US" altLang="vi-VN"/>
          </a:p>
        </p:txBody>
      </p:sp>
    </p:spTree>
    <p:extLst>
      <p:ext uri="{BB962C8B-B14F-4D97-AF65-F5344CB8AC3E}">
        <p14:creationId xmlns:p14="http://schemas.microsoft.com/office/powerpoint/2010/main" val="26222793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DDB34B1A-8EAF-41CC-B4A3-4916B42DFF87}"/>
              </a:ext>
            </a:extLst>
          </p:cNvPr>
          <p:cNvSpPr>
            <a:spLocks noGrp="1" noChangeArrowheads="1"/>
          </p:cNvSpPr>
          <p:nvPr>
            <p:ph type="dt" sz="half" idx="10"/>
          </p:nvPr>
        </p:nvSpPr>
        <p:spPr>
          <a:ln/>
        </p:spPr>
        <p:txBody>
          <a:bodyPr/>
          <a:lstStyle>
            <a:lvl1pPr>
              <a:defRPr/>
            </a:lvl1pPr>
          </a:lstStyle>
          <a:p>
            <a:pPr>
              <a:defRPr/>
            </a:pPr>
            <a:endParaRPr lang="en-US" altLang="vi-VN"/>
          </a:p>
        </p:txBody>
      </p:sp>
      <p:sp>
        <p:nvSpPr>
          <p:cNvPr id="3" name="Rectangle 5">
            <a:extLst>
              <a:ext uri="{FF2B5EF4-FFF2-40B4-BE49-F238E27FC236}">
                <a16:creationId xmlns:a16="http://schemas.microsoft.com/office/drawing/2014/main" id="{C934B672-8245-4F45-8101-3CFDF89B1386}"/>
              </a:ext>
            </a:extLst>
          </p:cNvPr>
          <p:cNvSpPr>
            <a:spLocks noGrp="1" noChangeArrowheads="1"/>
          </p:cNvSpPr>
          <p:nvPr>
            <p:ph type="ftr" sz="quarter" idx="11"/>
          </p:nvPr>
        </p:nvSpPr>
        <p:spPr>
          <a:ln/>
        </p:spPr>
        <p:txBody>
          <a:bodyPr/>
          <a:lstStyle>
            <a:lvl1pPr>
              <a:defRPr/>
            </a:lvl1pPr>
          </a:lstStyle>
          <a:p>
            <a:pPr>
              <a:defRPr/>
            </a:pPr>
            <a:endParaRPr lang="en-US" altLang="vi-VN"/>
          </a:p>
        </p:txBody>
      </p:sp>
      <p:sp>
        <p:nvSpPr>
          <p:cNvPr id="4" name="Rectangle 6">
            <a:extLst>
              <a:ext uri="{FF2B5EF4-FFF2-40B4-BE49-F238E27FC236}">
                <a16:creationId xmlns:a16="http://schemas.microsoft.com/office/drawing/2014/main" id="{991D6115-8EA6-4B84-A0E5-81C1E9F28496}"/>
              </a:ext>
            </a:extLst>
          </p:cNvPr>
          <p:cNvSpPr>
            <a:spLocks noGrp="1" noChangeArrowheads="1"/>
          </p:cNvSpPr>
          <p:nvPr>
            <p:ph type="sldNum" sz="quarter" idx="12"/>
          </p:nvPr>
        </p:nvSpPr>
        <p:spPr>
          <a:ln/>
        </p:spPr>
        <p:txBody>
          <a:bodyPr/>
          <a:lstStyle>
            <a:lvl1pPr>
              <a:defRPr/>
            </a:lvl1pPr>
          </a:lstStyle>
          <a:p>
            <a:pPr>
              <a:defRPr/>
            </a:pPr>
            <a:fld id="{2B9D6B76-AC41-4404-A464-94BFA2B58A9E}" type="slidenum">
              <a:rPr lang="en-US" altLang="vi-VN"/>
              <a:pPr>
                <a:defRPr/>
              </a:pPr>
              <a:t>‹#›</a:t>
            </a:fld>
            <a:endParaRPr lang="en-US" altLang="vi-VN"/>
          </a:p>
        </p:txBody>
      </p:sp>
    </p:spTree>
    <p:extLst>
      <p:ext uri="{BB962C8B-B14F-4D97-AF65-F5344CB8AC3E}">
        <p14:creationId xmlns:p14="http://schemas.microsoft.com/office/powerpoint/2010/main" val="38263851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a:t>Click to edit Master title style</a:t>
            </a:r>
            <a:endParaRPr lang="vi-VN"/>
          </a:p>
        </p:txBody>
      </p:sp>
      <p:sp>
        <p:nvSpPr>
          <p:cNvPr id="3" name="Content Placeholder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14AD463D-BA35-4044-A693-E474F65073AD}"/>
              </a:ext>
            </a:extLst>
          </p:cNvPr>
          <p:cNvSpPr>
            <a:spLocks noGrp="1" noChangeArrowheads="1"/>
          </p:cNvSpPr>
          <p:nvPr>
            <p:ph type="dt" sz="half" idx="10"/>
          </p:nvPr>
        </p:nvSpPr>
        <p:spPr>
          <a:ln/>
        </p:spPr>
        <p:txBody>
          <a:bodyPr/>
          <a:lstStyle>
            <a:lvl1pPr>
              <a:defRPr/>
            </a:lvl1pPr>
          </a:lstStyle>
          <a:p>
            <a:pPr>
              <a:defRPr/>
            </a:pPr>
            <a:endParaRPr lang="en-US" altLang="vi-VN"/>
          </a:p>
        </p:txBody>
      </p:sp>
      <p:sp>
        <p:nvSpPr>
          <p:cNvPr id="6" name="Rectangle 5">
            <a:extLst>
              <a:ext uri="{FF2B5EF4-FFF2-40B4-BE49-F238E27FC236}">
                <a16:creationId xmlns:a16="http://schemas.microsoft.com/office/drawing/2014/main" id="{D3693CCA-572D-4C08-9569-CCE2DFFDAA87}"/>
              </a:ext>
            </a:extLst>
          </p:cNvPr>
          <p:cNvSpPr>
            <a:spLocks noGrp="1" noChangeArrowheads="1"/>
          </p:cNvSpPr>
          <p:nvPr>
            <p:ph type="ftr" sz="quarter" idx="11"/>
          </p:nvPr>
        </p:nvSpPr>
        <p:spPr>
          <a:ln/>
        </p:spPr>
        <p:txBody>
          <a:bodyPr/>
          <a:lstStyle>
            <a:lvl1pPr>
              <a:defRPr/>
            </a:lvl1pPr>
          </a:lstStyle>
          <a:p>
            <a:pPr>
              <a:defRPr/>
            </a:pPr>
            <a:endParaRPr lang="en-US" altLang="vi-VN"/>
          </a:p>
        </p:txBody>
      </p:sp>
      <p:sp>
        <p:nvSpPr>
          <p:cNvPr id="7" name="Rectangle 6">
            <a:extLst>
              <a:ext uri="{FF2B5EF4-FFF2-40B4-BE49-F238E27FC236}">
                <a16:creationId xmlns:a16="http://schemas.microsoft.com/office/drawing/2014/main" id="{A68777C0-ACE6-4F2A-878D-20860F2D0B0F}"/>
              </a:ext>
            </a:extLst>
          </p:cNvPr>
          <p:cNvSpPr>
            <a:spLocks noGrp="1" noChangeArrowheads="1"/>
          </p:cNvSpPr>
          <p:nvPr>
            <p:ph type="sldNum" sz="quarter" idx="12"/>
          </p:nvPr>
        </p:nvSpPr>
        <p:spPr>
          <a:ln/>
        </p:spPr>
        <p:txBody>
          <a:bodyPr/>
          <a:lstStyle>
            <a:lvl1pPr>
              <a:defRPr/>
            </a:lvl1pPr>
          </a:lstStyle>
          <a:p>
            <a:pPr>
              <a:defRPr/>
            </a:pPr>
            <a:fld id="{E0241F29-93F3-4FD6-B13B-0DFC1A0B7271}" type="slidenum">
              <a:rPr lang="en-US" altLang="vi-VN"/>
              <a:pPr>
                <a:defRPr/>
              </a:pPr>
              <a:t>‹#›</a:t>
            </a:fld>
            <a:endParaRPr lang="en-US" altLang="vi-VN"/>
          </a:p>
        </p:txBody>
      </p:sp>
    </p:spTree>
    <p:extLst>
      <p:ext uri="{BB962C8B-B14F-4D97-AF65-F5344CB8AC3E}">
        <p14:creationId xmlns:p14="http://schemas.microsoft.com/office/powerpoint/2010/main" val="31843048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08ED132D-452A-49E5-B8CD-EA0C46A12A5F}" type="datetimeFigureOut">
              <a:rPr lang="vi-VN" smtClean="0"/>
              <a:t>13/08/2021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9CB03046-9975-4CD1-8163-35C299AA0868}" type="slidenum">
              <a:rPr lang="vi-VN" smtClean="0"/>
              <a:t>‹#›</a:t>
            </a:fld>
            <a:endParaRPr lang="vi-VN"/>
          </a:p>
        </p:txBody>
      </p:sp>
    </p:spTree>
    <p:extLst>
      <p:ext uri="{BB962C8B-B14F-4D97-AF65-F5344CB8AC3E}">
        <p14:creationId xmlns:p14="http://schemas.microsoft.com/office/powerpoint/2010/main" val="24451608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a:t>Click to edit Master title style</a:t>
            </a:r>
            <a:endParaRPr lang="vi-VN"/>
          </a:p>
        </p:txBody>
      </p:sp>
      <p:sp>
        <p:nvSpPr>
          <p:cNvPr id="3" name="Picture Placeholder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vi-VN" noProof="0"/>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29333C3E-DBA9-4E90-B120-7BD1431BAB10}"/>
              </a:ext>
            </a:extLst>
          </p:cNvPr>
          <p:cNvSpPr>
            <a:spLocks noGrp="1" noChangeArrowheads="1"/>
          </p:cNvSpPr>
          <p:nvPr>
            <p:ph type="dt" sz="half" idx="10"/>
          </p:nvPr>
        </p:nvSpPr>
        <p:spPr>
          <a:ln/>
        </p:spPr>
        <p:txBody>
          <a:bodyPr/>
          <a:lstStyle>
            <a:lvl1pPr>
              <a:defRPr/>
            </a:lvl1pPr>
          </a:lstStyle>
          <a:p>
            <a:pPr>
              <a:defRPr/>
            </a:pPr>
            <a:endParaRPr lang="en-US" altLang="vi-VN"/>
          </a:p>
        </p:txBody>
      </p:sp>
      <p:sp>
        <p:nvSpPr>
          <p:cNvPr id="6" name="Rectangle 5">
            <a:extLst>
              <a:ext uri="{FF2B5EF4-FFF2-40B4-BE49-F238E27FC236}">
                <a16:creationId xmlns:a16="http://schemas.microsoft.com/office/drawing/2014/main" id="{B265F647-435F-40F9-8247-E7DAB636C477}"/>
              </a:ext>
            </a:extLst>
          </p:cNvPr>
          <p:cNvSpPr>
            <a:spLocks noGrp="1" noChangeArrowheads="1"/>
          </p:cNvSpPr>
          <p:nvPr>
            <p:ph type="ftr" sz="quarter" idx="11"/>
          </p:nvPr>
        </p:nvSpPr>
        <p:spPr>
          <a:ln/>
        </p:spPr>
        <p:txBody>
          <a:bodyPr/>
          <a:lstStyle>
            <a:lvl1pPr>
              <a:defRPr/>
            </a:lvl1pPr>
          </a:lstStyle>
          <a:p>
            <a:pPr>
              <a:defRPr/>
            </a:pPr>
            <a:endParaRPr lang="en-US" altLang="vi-VN"/>
          </a:p>
        </p:txBody>
      </p:sp>
      <p:sp>
        <p:nvSpPr>
          <p:cNvPr id="7" name="Rectangle 6">
            <a:extLst>
              <a:ext uri="{FF2B5EF4-FFF2-40B4-BE49-F238E27FC236}">
                <a16:creationId xmlns:a16="http://schemas.microsoft.com/office/drawing/2014/main" id="{698D23B0-A3B7-4AEB-9D4C-4190B31DD953}"/>
              </a:ext>
            </a:extLst>
          </p:cNvPr>
          <p:cNvSpPr>
            <a:spLocks noGrp="1" noChangeArrowheads="1"/>
          </p:cNvSpPr>
          <p:nvPr>
            <p:ph type="sldNum" sz="quarter" idx="12"/>
          </p:nvPr>
        </p:nvSpPr>
        <p:spPr>
          <a:ln/>
        </p:spPr>
        <p:txBody>
          <a:bodyPr/>
          <a:lstStyle>
            <a:lvl1pPr>
              <a:defRPr/>
            </a:lvl1pPr>
          </a:lstStyle>
          <a:p>
            <a:pPr>
              <a:defRPr/>
            </a:pPr>
            <a:fld id="{30AD1112-353E-4DA8-9463-39C39D2E082E}" type="slidenum">
              <a:rPr lang="en-US" altLang="vi-VN"/>
              <a:pPr>
                <a:defRPr/>
              </a:pPr>
              <a:t>‹#›</a:t>
            </a:fld>
            <a:endParaRPr lang="en-US" altLang="vi-VN"/>
          </a:p>
        </p:txBody>
      </p:sp>
    </p:spTree>
    <p:extLst>
      <p:ext uri="{BB962C8B-B14F-4D97-AF65-F5344CB8AC3E}">
        <p14:creationId xmlns:p14="http://schemas.microsoft.com/office/powerpoint/2010/main" val="17245006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Rectangle 4">
            <a:extLst>
              <a:ext uri="{FF2B5EF4-FFF2-40B4-BE49-F238E27FC236}">
                <a16:creationId xmlns:a16="http://schemas.microsoft.com/office/drawing/2014/main" id="{5A5EAB23-CED8-438B-AD71-DD8C781A92FF}"/>
              </a:ext>
            </a:extLst>
          </p:cNvPr>
          <p:cNvSpPr>
            <a:spLocks noGrp="1" noChangeArrowheads="1"/>
          </p:cNvSpPr>
          <p:nvPr>
            <p:ph type="dt" sz="half" idx="10"/>
          </p:nvPr>
        </p:nvSpPr>
        <p:spPr>
          <a:ln/>
        </p:spPr>
        <p:txBody>
          <a:bodyPr/>
          <a:lstStyle>
            <a:lvl1pPr>
              <a:defRPr/>
            </a:lvl1pPr>
          </a:lstStyle>
          <a:p>
            <a:pPr>
              <a:defRPr/>
            </a:pPr>
            <a:endParaRPr lang="en-US" altLang="vi-VN"/>
          </a:p>
        </p:txBody>
      </p:sp>
      <p:sp>
        <p:nvSpPr>
          <p:cNvPr id="5" name="Rectangle 5">
            <a:extLst>
              <a:ext uri="{FF2B5EF4-FFF2-40B4-BE49-F238E27FC236}">
                <a16:creationId xmlns:a16="http://schemas.microsoft.com/office/drawing/2014/main" id="{84CB922E-7747-42F9-B352-B71749FA2DF6}"/>
              </a:ext>
            </a:extLst>
          </p:cNvPr>
          <p:cNvSpPr>
            <a:spLocks noGrp="1" noChangeArrowheads="1"/>
          </p:cNvSpPr>
          <p:nvPr>
            <p:ph type="ftr" sz="quarter" idx="11"/>
          </p:nvPr>
        </p:nvSpPr>
        <p:spPr>
          <a:ln/>
        </p:spPr>
        <p:txBody>
          <a:bodyPr/>
          <a:lstStyle>
            <a:lvl1pPr>
              <a:defRPr/>
            </a:lvl1pPr>
          </a:lstStyle>
          <a:p>
            <a:pPr>
              <a:defRPr/>
            </a:pPr>
            <a:endParaRPr lang="en-US" altLang="vi-VN"/>
          </a:p>
        </p:txBody>
      </p:sp>
      <p:sp>
        <p:nvSpPr>
          <p:cNvPr id="6" name="Rectangle 6">
            <a:extLst>
              <a:ext uri="{FF2B5EF4-FFF2-40B4-BE49-F238E27FC236}">
                <a16:creationId xmlns:a16="http://schemas.microsoft.com/office/drawing/2014/main" id="{75B87F8A-9BFB-4458-B948-E3D7523E856A}"/>
              </a:ext>
            </a:extLst>
          </p:cNvPr>
          <p:cNvSpPr>
            <a:spLocks noGrp="1" noChangeArrowheads="1"/>
          </p:cNvSpPr>
          <p:nvPr>
            <p:ph type="sldNum" sz="quarter" idx="12"/>
          </p:nvPr>
        </p:nvSpPr>
        <p:spPr>
          <a:ln/>
        </p:spPr>
        <p:txBody>
          <a:bodyPr/>
          <a:lstStyle>
            <a:lvl1pPr>
              <a:defRPr/>
            </a:lvl1pPr>
          </a:lstStyle>
          <a:p>
            <a:pPr>
              <a:defRPr/>
            </a:pPr>
            <a:fld id="{93E54069-4200-4346-9913-FDC16CE1F4B1}" type="slidenum">
              <a:rPr lang="en-US" altLang="vi-VN"/>
              <a:pPr>
                <a:defRPr/>
              </a:pPr>
              <a:t>‹#›</a:t>
            </a:fld>
            <a:endParaRPr lang="en-US" altLang="vi-VN"/>
          </a:p>
        </p:txBody>
      </p:sp>
    </p:spTree>
    <p:extLst>
      <p:ext uri="{BB962C8B-B14F-4D97-AF65-F5344CB8AC3E}">
        <p14:creationId xmlns:p14="http://schemas.microsoft.com/office/powerpoint/2010/main" val="4103630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Rectangle 4">
            <a:extLst>
              <a:ext uri="{FF2B5EF4-FFF2-40B4-BE49-F238E27FC236}">
                <a16:creationId xmlns:a16="http://schemas.microsoft.com/office/drawing/2014/main" id="{042274B4-BD80-4838-9FD5-D596EAE983F7}"/>
              </a:ext>
            </a:extLst>
          </p:cNvPr>
          <p:cNvSpPr>
            <a:spLocks noGrp="1" noChangeArrowheads="1"/>
          </p:cNvSpPr>
          <p:nvPr>
            <p:ph type="dt" sz="half" idx="10"/>
          </p:nvPr>
        </p:nvSpPr>
        <p:spPr>
          <a:ln/>
        </p:spPr>
        <p:txBody>
          <a:bodyPr/>
          <a:lstStyle>
            <a:lvl1pPr>
              <a:defRPr/>
            </a:lvl1pPr>
          </a:lstStyle>
          <a:p>
            <a:pPr>
              <a:defRPr/>
            </a:pPr>
            <a:endParaRPr lang="en-US" altLang="vi-VN"/>
          </a:p>
        </p:txBody>
      </p:sp>
      <p:sp>
        <p:nvSpPr>
          <p:cNvPr id="5" name="Rectangle 5">
            <a:extLst>
              <a:ext uri="{FF2B5EF4-FFF2-40B4-BE49-F238E27FC236}">
                <a16:creationId xmlns:a16="http://schemas.microsoft.com/office/drawing/2014/main" id="{DC8373A6-2D08-4224-9284-838ADD626606}"/>
              </a:ext>
            </a:extLst>
          </p:cNvPr>
          <p:cNvSpPr>
            <a:spLocks noGrp="1" noChangeArrowheads="1"/>
          </p:cNvSpPr>
          <p:nvPr>
            <p:ph type="ftr" sz="quarter" idx="11"/>
          </p:nvPr>
        </p:nvSpPr>
        <p:spPr>
          <a:ln/>
        </p:spPr>
        <p:txBody>
          <a:bodyPr/>
          <a:lstStyle>
            <a:lvl1pPr>
              <a:defRPr/>
            </a:lvl1pPr>
          </a:lstStyle>
          <a:p>
            <a:pPr>
              <a:defRPr/>
            </a:pPr>
            <a:endParaRPr lang="en-US" altLang="vi-VN"/>
          </a:p>
        </p:txBody>
      </p:sp>
      <p:sp>
        <p:nvSpPr>
          <p:cNvPr id="6" name="Rectangle 6">
            <a:extLst>
              <a:ext uri="{FF2B5EF4-FFF2-40B4-BE49-F238E27FC236}">
                <a16:creationId xmlns:a16="http://schemas.microsoft.com/office/drawing/2014/main" id="{F2AC409F-C180-47D1-8142-651D302CF75B}"/>
              </a:ext>
            </a:extLst>
          </p:cNvPr>
          <p:cNvSpPr>
            <a:spLocks noGrp="1" noChangeArrowheads="1"/>
          </p:cNvSpPr>
          <p:nvPr>
            <p:ph type="sldNum" sz="quarter" idx="12"/>
          </p:nvPr>
        </p:nvSpPr>
        <p:spPr>
          <a:ln/>
        </p:spPr>
        <p:txBody>
          <a:bodyPr/>
          <a:lstStyle>
            <a:lvl1pPr>
              <a:defRPr/>
            </a:lvl1pPr>
          </a:lstStyle>
          <a:p>
            <a:pPr>
              <a:defRPr/>
            </a:pPr>
            <a:fld id="{880AC2A4-A850-4798-ACF7-2FD7C659B2EE}" type="slidenum">
              <a:rPr lang="en-US" altLang="vi-VN"/>
              <a:pPr>
                <a:defRPr/>
              </a:pPr>
              <a:t>‹#›</a:t>
            </a:fld>
            <a:endParaRPr lang="en-US" altLang="vi-VN"/>
          </a:p>
        </p:txBody>
      </p:sp>
    </p:spTree>
    <p:extLst>
      <p:ext uri="{BB962C8B-B14F-4D97-AF65-F5344CB8AC3E}">
        <p14:creationId xmlns:p14="http://schemas.microsoft.com/office/powerpoint/2010/main" val="25439789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3" name="Rectangle 4">
            <a:extLst>
              <a:ext uri="{FF2B5EF4-FFF2-40B4-BE49-F238E27FC236}">
                <a16:creationId xmlns:a16="http://schemas.microsoft.com/office/drawing/2014/main" id="{4EC55A0F-F4DA-4361-B9CD-23015020B941}"/>
              </a:ext>
            </a:extLst>
          </p:cNvPr>
          <p:cNvSpPr>
            <a:spLocks noGrp="1" noChangeArrowheads="1"/>
          </p:cNvSpPr>
          <p:nvPr>
            <p:ph type="dt" sz="half" idx="10"/>
          </p:nvPr>
        </p:nvSpPr>
        <p:spPr>
          <a:ln/>
        </p:spPr>
        <p:txBody>
          <a:bodyPr/>
          <a:lstStyle>
            <a:lvl1pPr>
              <a:defRPr/>
            </a:lvl1pPr>
          </a:lstStyle>
          <a:p>
            <a:pPr>
              <a:defRPr/>
            </a:pPr>
            <a:endParaRPr lang="en-US" altLang="vi-VN"/>
          </a:p>
        </p:txBody>
      </p:sp>
      <p:sp>
        <p:nvSpPr>
          <p:cNvPr id="4" name="Rectangle 5">
            <a:extLst>
              <a:ext uri="{FF2B5EF4-FFF2-40B4-BE49-F238E27FC236}">
                <a16:creationId xmlns:a16="http://schemas.microsoft.com/office/drawing/2014/main" id="{C0521FF8-4BBC-45A6-9AA7-A1BEE17960B2}"/>
              </a:ext>
            </a:extLst>
          </p:cNvPr>
          <p:cNvSpPr>
            <a:spLocks noGrp="1" noChangeArrowheads="1"/>
          </p:cNvSpPr>
          <p:nvPr>
            <p:ph type="ftr" sz="quarter" idx="11"/>
          </p:nvPr>
        </p:nvSpPr>
        <p:spPr>
          <a:ln/>
        </p:spPr>
        <p:txBody>
          <a:bodyPr/>
          <a:lstStyle>
            <a:lvl1pPr>
              <a:defRPr/>
            </a:lvl1pPr>
          </a:lstStyle>
          <a:p>
            <a:pPr>
              <a:defRPr/>
            </a:pPr>
            <a:endParaRPr lang="en-US" altLang="vi-VN"/>
          </a:p>
        </p:txBody>
      </p:sp>
      <p:sp>
        <p:nvSpPr>
          <p:cNvPr id="5" name="Rectangle 6">
            <a:extLst>
              <a:ext uri="{FF2B5EF4-FFF2-40B4-BE49-F238E27FC236}">
                <a16:creationId xmlns:a16="http://schemas.microsoft.com/office/drawing/2014/main" id="{A5474C34-C852-473B-9C97-3699B412DE60}"/>
              </a:ext>
            </a:extLst>
          </p:cNvPr>
          <p:cNvSpPr>
            <a:spLocks noGrp="1" noChangeArrowheads="1"/>
          </p:cNvSpPr>
          <p:nvPr>
            <p:ph type="sldNum" sz="quarter" idx="12"/>
          </p:nvPr>
        </p:nvSpPr>
        <p:spPr>
          <a:ln/>
        </p:spPr>
        <p:txBody>
          <a:bodyPr/>
          <a:lstStyle>
            <a:lvl1pPr>
              <a:defRPr/>
            </a:lvl1pPr>
          </a:lstStyle>
          <a:p>
            <a:pPr>
              <a:defRPr/>
            </a:pPr>
            <a:fld id="{26A449E1-49A7-44F3-8F05-7B2FF26EB858}" type="slidenum">
              <a:rPr lang="en-US" altLang="vi-VN"/>
              <a:pPr>
                <a:defRPr/>
              </a:pPr>
              <a:t>‹#›</a:t>
            </a:fld>
            <a:endParaRPr lang="en-US" altLang="vi-VN"/>
          </a:p>
        </p:txBody>
      </p:sp>
    </p:spTree>
    <p:extLst>
      <p:ext uri="{BB962C8B-B14F-4D97-AF65-F5344CB8AC3E}">
        <p14:creationId xmlns:p14="http://schemas.microsoft.com/office/powerpoint/2010/main" val="478585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endParaRPr lang="vi-VN"/>
          </a:p>
        </p:txBody>
      </p:sp>
      <p:sp>
        <p:nvSpPr>
          <p:cNvPr id="3" name="Table Placeholder 2"/>
          <p:cNvSpPr>
            <a:spLocks noGrp="1"/>
          </p:cNvSpPr>
          <p:nvPr>
            <p:ph type="tbl" idx="1"/>
          </p:nvPr>
        </p:nvSpPr>
        <p:spPr>
          <a:xfrm>
            <a:off x="609600" y="1600201"/>
            <a:ext cx="10972800" cy="4525963"/>
          </a:xfrm>
        </p:spPr>
        <p:txBody>
          <a:bodyPr/>
          <a:lstStyle/>
          <a:p>
            <a:pPr lvl="0"/>
            <a:endParaRPr lang="vi-VN" noProof="0"/>
          </a:p>
        </p:txBody>
      </p:sp>
      <p:sp>
        <p:nvSpPr>
          <p:cNvPr id="4" name="Rectangle 4">
            <a:extLst>
              <a:ext uri="{FF2B5EF4-FFF2-40B4-BE49-F238E27FC236}">
                <a16:creationId xmlns:a16="http://schemas.microsoft.com/office/drawing/2014/main" id="{EC3497AA-7FD0-459A-A56E-45FF65F797E0}"/>
              </a:ext>
            </a:extLst>
          </p:cNvPr>
          <p:cNvSpPr>
            <a:spLocks noGrp="1" noChangeArrowheads="1"/>
          </p:cNvSpPr>
          <p:nvPr>
            <p:ph type="dt" sz="half" idx="10"/>
          </p:nvPr>
        </p:nvSpPr>
        <p:spPr>
          <a:ln/>
        </p:spPr>
        <p:txBody>
          <a:bodyPr/>
          <a:lstStyle>
            <a:lvl1pPr>
              <a:defRPr/>
            </a:lvl1pPr>
          </a:lstStyle>
          <a:p>
            <a:pPr>
              <a:defRPr/>
            </a:pPr>
            <a:endParaRPr lang="en-US" altLang="vi-VN"/>
          </a:p>
        </p:txBody>
      </p:sp>
      <p:sp>
        <p:nvSpPr>
          <p:cNvPr id="5" name="Rectangle 5">
            <a:extLst>
              <a:ext uri="{FF2B5EF4-FFF2-40B4-BE49-F238E27FC236}">
                <a16:creationId xmlns:a16="http://schemas.microsoft.com/office/drawing/2014/main" id="{2F6DC319-4496-4286-BC3E-DF0CCD15901B}"/>
              </a:ext>
            </a:extLst>
          </p:cNvPr>
          <p:cNvSpPr>
            <a:spLocks noGrp="1" noChangeArrowheads="1"/>
          </p:cNvSpPr>
          <p:nvPr>
            <p:ph type="ftr" sz="quarter" idx="11"/>
          </p:nvPr>
        </p:nvSpPr>
        <p:spPr>
          <a:ln/>
        </p:spPr>
        <p:txBody>
          <a:bodyPr/>
          <a:lstStyle>
            <a:lvl1pPr>
              <a:defRPr/>
            </a:lvl1pPr>
          </a:lstStyle>
          <a:p>
            <a:pPr>
              <a:defRPr/>
            </a:pPr>
            <a:endParaRPr lang="en-US" altLang="vi-VN"/>
          </a:p>
        </p:txBody>
      </p:sp>
      <p:sp>
        <p:nvSpPr>
          <p:cNvPr id="6" name="Rectangle 6">
            <a:extLst>
              <a:ext uri="{FF2B5EF4-FFF2-40B4-BE49-F238E27FC236}">
                <a16:creationId xmlns:a16="http://schemas.microsoft.com/office/drawing/2014/main" id="{09411B1C-C4A9-4049-8842-790A1E53DE6C}"/>
              </a:ext>
            </a:extLst>
          </p:cNvPr>
          <p:cNvSpPr>
            <a:spLocks noGrp="1" noChangeArrowheads="1"/>
          </p:cNvSpPr>
          <p:nvPr>
            <p:ph type="sldNum" sz="quarter" idx="12"/>
          </p:nvPr>
        </p:nvSpPr>
        <p:spPr>
          <a:ln/>
        </p:spPr>
        <p:txBody>
          <a:bodyPr/>
          <a:lstStyle>
            <a:lvl1pPr>
              <a:defRPr/>
            </a:lvl1pPr>
          </a:lstStyle>
          <a:p>
            <a:pPr>
              <a:defRPr/>
            </a:pPr>
            <a:fld id="{04EA3517-F40A-45AB-955F-32203E41022E}" type="slidenum">
              <a:rPr lang="en-US" altLang="vi-VN"/>
              <a:pPr>
                <a:defRPr/>
              </a:pPr>
              <a:t>‹#›</a:t>
            </a:fld>
            <a:endParaRPr lang="en-US" altLang="vi-VN"/>
          </a:p>
        </p:txBody>
      </p:sp>
    </p:spTree>
    <p:extLst>
      <p:ext uri="{BB962C8B-B14F-4D97-AF65-F5344CB8AC3E}">
        <p14:creationId xmlns:p14="http://schemas.microsoft.com/office/powerpoint/2010/main" val="5128089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8C1A0598-4777-4D5F-A983-A60D638AEBA1}"/>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a:extLst>
              <a:ext uri="{FF2B5EF4-FFF2-40B4-BE49-F238E27FC236}">
                <a16:creationId xmlns:a16="http://schemas.microsoft.com/office/drawing/2014/main" id="{BF8EE40D-BDA3-44F5-89B7-E797011BDAC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a:extLst>
              <a:ext uri="{FF2B5EF4-FFF2-40B4-BE49-F238E27FC236}">
                <a16:creationId xmlns:a16="http://schemas.microsoft.com/office/drawing/2014/main" id="{A8AE04AC-3995-4A48-A6B0-DDD75D1835C2}"/>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13/08/2021</a:t>
            </a:fld>
            <a:endParaRPr lang="vi-VN"/>
          </a:p>
        </p:txBody>
      </p:sp>
      <p:sp>
        <p:nvSpPr>
          <p:cNvPr id="5" name="Chỗ dành sẵn cho Chân trang 4">
            <a:extLst>
              <a:ext uri="{FF2B5EF4-FFF2-40B4-BE49-F238E27FC236}">
                <a16:creationId xmlns:a16="http://schemas.microsoft.com/office/drawing/2014/main" id="{522D0340-9360-442C-BEAD-6B8A67A68D3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15EF9002-0DF0-43CC-B4EB-52B8E2F89057}"/>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27838200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885D4425-15C2-4155-8E1B-7D7E71B8A9E9}"/>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id="{5696A038-CA30-45E1-9D28-A3B5ED4A5694}"/>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6A16A0BE-6E4E-44B5-B35A-E4FC907899DB}"/>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13/08/2021</a:t>
            </a:fld>
            <a:endParaRPr lang="vi-VN"/>
          </a:p>
        </p:txBody>
      </p:sp>
      <p:sp>
        <p:nvSpPr>
          <p:cNvPr id="5" name="Chỗ dành sẵn cho Chân trang 4">
            <a:extLst>
              <a:ext uri="{FF2B5EF4-FFF2-40B4-BE49-F238E27FC236}">
                <a16:creationId xmlns:a16="http://schemas.microsoft.com/office/drawing/2014/main" id="{DFFE755F-C56A-4352-B5E3-8A4C5FA9A59A}"/>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EAE24577-7338-40A0-87B5-1CDDE33DCB8B}"/>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5403831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E29454B3-012F-453F-90AB-63E0C9693343}"/>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id="{C57A8C33-D907-409D-ACD6-2020FAE3AFB9}"/>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id="{1705E4C7-FEC5-4290-A085-31670F8DDA11}"/>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13/08/2021</a:t>
            </a:fld>
            <a:endParaRPr lang="vi-VN"/>
          </a:p>
        </p:txBody>
      </p:sp>
      <p:sp>
        <p:nvSpPr>
          <p:cNvPr id="5" name="Chỗ dành sẵn cho Chân trang 4">
            <a:extLst>
              <a:ext uri="{FF2B5EF4-FFF2-40B4-BE49-F238E27FC236}">
                <a16:creationId xmlns:a16="http://schemas.microsoft.com/office/drawing/2014/main" id="{11E5182C-20B5-4FAC-96F9-F0DFD9EAAB9E}"/>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59DB912B-4835-442D-8509-526F27308853}"/>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14871865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4EAB8239-D00E-4548-A1D9-BB3448F8E1F4}"/>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id="{8AC1D16C-9B1A-48D7-9A0C-4C2B7115DAE8}"/>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id="{789DB76E-96D5-48E6-8744-FB0EF5A0A5AF}"/>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id="{24D5AF13-ECEA-4CBF-B4A8-D145DF5E28E7}"/>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13/08/2021</a:t>
            </a:fld>
            <a:endParaRPr lang="vi-VN"/>
          </a:p>
        </p:txBody>
      </p:sp>
      <p:sp>
        <p:nvSpPr>
          <p:cNvPr id="6" name="Chỗ dành sẵn cho Chân trang 5">
            <a:extLst>
              <a:ext uri="{FF2B5EF4-FFF2-40B4-BE49-F238E27FC236}">
                <a16:creationId xmlns:a16="http://schemas.microsoft.com/office/drawing/2014/main" id="{2B5911A4-BC34-432C-A5F1-0D4A1A96216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76088969-B0EA-4DCD-A7D4-53376DD7D7DB}"/>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285795009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6EEBA24E-32BA-48F5-8B85-F01D8E359477}"/>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id="{7B376526-0A9F-4F56-9C6E-554952A5AED3}"/>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id="{B226F150-56EE-4DA9-8C05-232144015432}"/>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id="{A0D65185-491E-48CE-9206-15B07586B928}"/>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id="{81764E03-492D-4B6C-88BE-44D2E4293EA9}"/>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id="{A2DDC098-6A9D-492C-8DC0-2C7C33627496}"/>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13/08/2021</a:t>
            </a:fld>
            <a:endParaRPr lang="vi-VN"/>
          </a:p>
        </p:txBody>
      </p:sp>
      <p:sp>
        <p:nvSpPr>
          <p:cNvPr id="8" name="Chỗ dành sẵn cho Chân trang 7">
            <a:extLst>
              <a:ext uri="{FF2B5EF4-FFF2-40B4-BE49-F238E27FC236}">
                <a16:creationId xmlns:a16="http://schemas.microsoft.com/office/drawing/2014/main" id="{3E9DDFDF-094B-4307-9454-56646C64D02C}"/>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id="{447C6ACB-121E-4BDA-B388-548166A3E0D7}"/>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27020142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vi-V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8ED132D-452A-49E5-B8CD-EA0C46A12A5F}" type="datetimeFigureOut">
              <a:rPr lang="vi-VN" smtClean="0"/>
              <a:t>13/08/2021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9CB03046-9975-4CD1-8163-35C299AA0868}" type="slidenum">
              <a:rPr lang="vi-VN" smtClean="0"/>
              <a:t>‹#›</a:t>
            </a:fld>
            <a:endParaRPr lang="vi-VN"/>
          </a:p>
        </p:txBody>
      </p:sp>
    </p:spTree>
    <p:extLst>
      <p:ext uri="{BB962C8B-B14F-4D97-AF65-F5344CB8AC3E}">
        <p14:creationId xmlns:p14="http://schemas.microsoft.com/office/powerpoint/2010/main" val="319323863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E7915607-9848-49A9-B85E-655DF5EB6CC5}"/>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id="{0C8AAD45-91A0-4A9C-988B-2A17B3AB1AD4}"/>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13/08/2021</a:t>
            </a:fld>
            <a:endParaRPr lang="vi-VN"/>
          </a:p>
        </p:txBody>
      </p:sp>
      <p:sp>
        <p:nvSpPr>
          <p:cNvPr id="4" name="Chỗ dành sẵn cho Chân trang 3">
            <a:extLst>
              <a:ext uri="{FF2B5EF4-FFF2-40B4-BE49-F238E27FC236}">
                <a16:creationId xmlns:a16="http://schemas.microsoft.com/office/drawing/2014/main" id="{EDE64183-C9FC-43FE-8E1F-F87EEDAE34F5}"/>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id="{966B1940-471F-4B1D-8D22-99AF5FEA6FF1}"/>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34712563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id="{4131C36B-821E-4547-910E-D86ADA2A9034}"/>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13/08/2021</a:t>
            </a:fld>
            <a:endParaRPr lang="vi-VN"/>
          </a:p>
        </p:txBody>
      </p:sp>
      <p:sp>
        <p:nvSpPr>
          <p:cNvPr id="3" name="Chỗ dành sẵn cho Chân trang 2">
            <a:extLst>
              <a:ext uri="{FF2B5EF4-FFF2-40B4-BE49-F238E27FC236}">
                <a16:creationId xmlns:a16="http://schemas.microsoft.com/office/drawing/2014/main" id="{573EC404-B338-4AB4-933B-6AA1ABBC7DA0}"/>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id="{B45B7F9C-2C72-4B2F-94A8-7640308F2BEC}"/>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6066123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772953C1-608A-43F1-9896-61ACDDD6BBB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id="{20A33D7A-F6CD-49B1-A087-9E43F1819270}"/>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id="{764F934A-078C-4174-A3AB-EE9CF48701FD}"/>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D29E987C-0A0B-4FD5-AD32-007C08F4149C}"/>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13/08/2021</a:t>
            </a:fld>
            <a:endParaRPr lang="vi-VN"/>
          </a:p>
        </p:txBody>
      </p:sp>
      <p:sp>
        <p:nvSpPr>
          <p:cNvPr id="6" name="Chỗ dành sẵn cho Chân trang 5">
            <a:extLst>
              <a:ext uri="{FF2B5EF4-FFF2-40B4-BE49-F238E27FC236}">
                <a16:creationId xmlns:a16="http://schemas.microsoft.com/office/drawing/2014/main" id="{B1C1E503-8F60-4FD7-8020-33CCCD1EAB50}"/>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8525E78C-3FCE-4D7D-9AEF-53BA5F4B4AB4}"/>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31249836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AD9E1E6E-819B-4D22-BF00-C0D2DDC6812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id="{E94C6359-E8EF-45A8-A857-6D18C25CB641}"/>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id="{65758E3E-8B29-4035-9461-8C65025DD7B9}"/>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DDB54274-AEE0-4430-A68B-58722B6B3C0D}"/>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13/08/2021</a:t>
            </a:fld>
            <a:endParaRPr lang="vi-VN"/>
          </a:p>
        </p:txBody>
      </p:sp>
      <p:sp>
        <p:nvSpPr>
          <p:cNvPr id="6" name="Chỗ dành sẵn cho Chân trang 5">
            <a:extLst>
              <a:ext uri="{FF2B5EF4-FFF2-40B4-BE49-F238E27FC236}">
                <a16:creationId xmlns:a16="http://schemas.microsoft.com/office/drawing/2014/main" id="{66B56CA6-2AF8-457F-A66B-CF84718198EC}"/>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6F5731CB-898B-4BB5-A6DC-B1C392FBED54}"/>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229708176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E98FF880-A7EE-456E-BDDD-90BEC9AB4DDD}"/>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id="{84C0B195-4A89-4E80-8471-DE203135500D}"/>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001B6623-416D-47FD-8B83-CF7B7E35FAB2}"/>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13/08/2021</a:t>
            </a:fld>
            <a:endParaRPr lang="vi-VN"/>
          </a:p>
        </p:txBody>
      </p:sp>
      <p:sp>
        <p:nvSpPr>
          <p:cNvPr id="5" name="Chỗ dành sẵn cho Chân trang 4">
            <a:extLst>
              <a:ext uri="{FF2B5EF4-FFF2-40B4-BE49-F238E27FC236}">
                <a16:creationId xmlns:a16="http://schemas.microsoft.com/office/drawing/2014/main" id="{77767775-BC8A-4EA9-BD4D-C23FCDB8B18B}"/>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B406B14B-6AA3-4BD7-95A5-CD3B7C427EFF}"/>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208508624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id="{CA12956D-0E73-4492-86E3-ACFF77B1F4EA}"/>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id="{B7D30FC6-A621-4093-9F47-4094639FD215}"/>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0E3CA904-D764-43F6-B2DC-6B08766F21BB}"/>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13/08/2021</a:t>
            </a:fld>
            <a:endParaRPr lang="vi-VN"/>
          </a:p>
        </p:txBody>
      </p:sp>
      <p:sp>
        <p:nvSpPr>
          <p:cNvPr id="5" name="Chỗ dành sẵn cho Chân trang 4">
            <a:extLst>
              <a:ext uri="{FF2B5EF4-FFF2-40B4-BE49-F238E27FC236}">
                <a16:creationId xmlns:a16="http://schemas.microsoft.com/office/drawing/2014/main" id="{E08A223A-CC77-47AD-A137-7D3668AE5F23}"/>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D6776A22-BC2A-4DF6-A8DA-88202AEAE35B}"/>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210789171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BEEA2C-5957-4851-AAE4-EA4646BC76F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56166D3-46A2-48A1-9893-4A29AEAD33A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5CB25C33-8155-402F-A05C-952E2253B3D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60C490C8-6FB5-4C4A-8DF1-733880389E6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32799AFA-6B41-4452-A620-5FE8A7AE8ECA}"/>
              </a:ext>
            </a:extLst>
          </p:cNvPr>
          <p:cNvSpPr>
            <a:spLocks noGrp="1" noChangeArrowheads="1"/>
          </p:cNvSpPr>
          <p:nvPr>
            <p:ph type="sldNum" sz="quarter" idx="12"/>
          </p:nvPr>
        </p:nvSpPr>
        <p:spPr>
          <a:ln/>
        </p:spPr>
        <p:txBody>
          <a:bodyPr/>
          <a:lstStyle>
            <a:lvl1pPr>
              <a:defRPr/>
            </a:lvl1pPr>
          </a:lstStyle>
          <a:p>
            <a:fld id="{3D586E3F-2E5C-4963-9410-4B34482534F7}" type="slidenum">
              <a:rPr lang="en-US" altLang="en-US"/>
              <a:pPr/>
              <a:t>‹#›</a:t>
            </a:fld>
            <a:endParaRPr lang="en-US" altLang="en-US"/>
          </a:p>
        </p:txBody>
      </p:sp>
    </p:spTree>
    <p:extLst>
      <p:ext uri="{BB962C8B-B14F-4D97-AF65-F5344CB8AC3E}">
        <p14:creationId xmlns:p14="http://schemas.microsoft.com/office/powerpoint/2010/main" val="89737727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1A45A5-82E4-475E-A00D-3075EF6979C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A14BA98-6A44-4830-8512-BF3A99F9858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CB25C33-8155-402F-A05C-952E2253B3D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60C490C8-6FB5-4C4A-8DF1-733880389E6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32799AFA-6B41-4452-A620-5FE8A7AE8ECA}"/>
              </a:ext>
            </a:extLst>
          </p:cNvPr>
          <p:cNvSpPr>
            <a:spLocks noGrp="1" noChangeArrowheads="1"/>
          </p:cNvSpPr>
          <p:nvPr>
            <p:ph type="sldNum" sz="quarter" idx="12"/>
          </p:nvPr>
        </p:nvSpPr>
        <p:spPr>
          <a:ln/>
        </p:spPr>
        <p:txBody>
          <a:bodyPr/>
          <a:lstStyle>
            <a:lvl1pPr>
              <a:defRPr/>
            </a:lvl1pPr>
          </a:lstStyle>
          <a:p>
            <a:fld id="{98379599-335F-4DDD-8F76-A6B33E711827}" type="slidenum">
              <a:rPr lang="en-US" altLang="en-US"/>
              <a:pPr/>
              <a:t>‹#›</a:t>
            </a:fld>
            <a:endParaRPr lang="en-US" altLang="en-US"/>
          </a:p>
        </p:txBody>
      </p:sp>
    </p:spTree>
    <p:extLst>
      <p:ext uri="{BB962C8B-B14F-4D97-AF65-F5344CB8AC3E}">
        <p14:creationId xmlns:p14="http://schemas.microsoft.com/office/powerpoint/2010/main" val="411477271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F0FB0-F8DC-47AA-86F9-C2014045530F}"/>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2C34B65-A8B8-4568-A9C7-06A214E315AF}"/>
              </a:ext>
            </a:extLst>
          </p:cNvPr>
          <p:cNvSpPr>
            <a:spLocks noGrp="1"/>
          </p:cNvSpPr>
          <p:nvPr>
            <p:ph type="body" idx="1"/>
          </p:nvPr>
        </p:nvSpPr>
        <p:spPr>
          <a:xfrm>
            <a:off x="831851" y="4589476"/>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4">
            <a:extLst>
              <a:ext uri="{FF2B5EF4-FFF2-40B4-BE49-F238E27FC236}">
                <a16:creationId xmlns:a16="http://schemas.microsoft.com/office/drawing/2014/main" id="{5CB25C33-8155-402F-A05C-952E2253B3D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60C490C8-6FB5-4C4A-8DF1-733880389E6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32799AFA-6B41-4452-A620-5FE8A7AE8ECA}"/>
              </a:ext>
            </a:extLst>
          </p:cNvPr>
          <p:cNvSpPr>
            <a:spLocks noGrp="1" noChangeArrowheads="1"/>
          </p:cNvSpPr>
          <p:nvPr>
            <p:ph type="sldNum" sz="quarter" idx="12"/>
          </p:nvPr>
        </p:nvSpPr>
        <p:spPr>
          <a:ln/>
        </p:spPr>
        <p:txBody>
          <a:bodyPr/>
          <a:lstStyle>
            <a:lvl1pPr>
              <a:defRPr/>
            </a:lvl1pPr>
          </a:lstStyle>
          <a:p>
            <a:fld id="{D9E214F2-1753-483F-9A22-ACA65DBACF6C}" type="slidenum">
              <a:rPr lang="en-US" altLang="en-US"/>
              <a:pPr/>
              <a:t>‹#›</a:t>
            </a:fld>
            <a:endParaRPr lang="en-US" altLang="en-US"/>
          </a:p>
        </p:txBody>
      </p:sp>
    </p:spTree>
    <p:extLst>
      <p:ext uri="{BB962C8B-B14F-4D97-AF65-F5344CB8AC3E}">
        <p14:creationId xmlns:p14="http://schemas.microsoft.com/office/powerpoint/2010/main" val="80881989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3BB86-C90A-4B47-B2FD-250839B8043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310FA18-59B0-415B-BA13-9053B299ADF6}"/>
              </a:ext>
            </a:extLst>
          </p:cNvPr>
          <p:cNvSpPr>
            <a:spLocks noGrp="1"/>
          </p:cNvSpPr>
          <p:nvPr>
            <p:ph sz="half" idx="1"/>
          </p:nvPr>
        </p:nvSpPr>
        <p:spPr>
          <a:xfrm>
            <a:off x="609600" y="1600205"/>
            <a:ext cx="53848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D83673D-8D8E-4904-922C-593F7E695A80}"/>
              </a:ext>
            </a:extLst>
          </p:cNvPr>
          <p:cNvSpPr>
            <a:spLocks noGrp="1"/>
          </p:cNvSpPr>
          <p:nvPr>
            <p:ph sz="half" idx="2"/>
          </p:nvPr>
        </p:nvSpPr>
        <p:spPr>
          <a:xfrm>
            <a:off x="6197600" y="1600205"/>
            <a:ext cx="53848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5CB25C33-8155-402F-A05C-952E2253B3D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60C490C8-6FB5-4C4A-8DF1-733880389E6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32799AFA-6B41-4452-A620-5FE8A7AE8ECA}"/>
              </a:ext>
            </a:extLst>
          </p:cNvPr>
          <p:cNvSpPr>
            <a:spLocks noGrp="1" noChangeArrowheads="1"/>
          </p:cNvSpPr>
          <p:nvPr>
            <p:ph type="sldNum" sz="quarter" idx="12"/>
          </p:nvPr>
        </p:nvSpPr>
        <p:spPr>
          <a:ln/>
        </p:spPr>
        <p:txBody>
          <a:bodyPr/>
          <a:lstStyle>
            <a:lvl1pPr>
              <a:defRPr/>
            </a:lvl1pPr>
          </a:lstStyle>
          <a:p>
            <a:fld id="{E9473039-DFCB-4816-BAE4-0A030CAD5F7A}" type="slidenum">
              <a:rPr lang="en-US" altLang="en-US"/>
              <a:pPr/>
              <a:t>‹#›</a:t>
            </a:fld>
            <a:endParaRPr lang="en-US" altLang="en-US"/>
          </a:p>
        </p:txBody>
      </p:sp>
    </p:spTree>
    <p:extLst>
      <p:ext uri="{BB962C8B-B14F-4D97-AF65-F5344CB8AC3E}">
        <p14:creationId xmlns:p14="http://schemas.microsoft.com/office/powerpoint/2010/main" val="40487468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p:cNvSpPr>
            <a:spLocks noGrp="1"/>
          </p:cNvSpPr>
          <p:nvPr>
            <p:ph type="dt" sz="half" idx="10"/>
          </p:nvPr>
        </p:nvSpPr>
        <p:spPr/>
        <p:txBody>
          <a:bodyPr/>
          <a:lstStyle/>
          <a:p>
            <a:fld id="{08ED132D-452A-49E5-B8CD-EA0C46A12A5F}" type="datetimeFigureOut">
              <a:rPr lang="vi-VN" smtClean="0"/>
              <a:t>13/08/2021</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9CB03046-9975-4CD1-8163-35C299AA0868}" type="slidenum">
              <a:rPr lang="vi-VN" smtClean="0"/>
              <a:t>‹#›</a:t>
            </a:fld>
            <a:endParaRPr lang="vi-VN"/>
          </a:p>
        </p:txBody>
      </p:sp>
    </p:spTree>
    <p:extLst>
      <p:ext uri="{BB962C8B-B14F-4D97-AF65-F5344CB8AC3E}">
        <p14:creationId xmlns:p14="http://schemas.microsoft.com/office/powerpoint/2010/main" val="326926606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C277A-B811-4C52-AD32-E80A544CAE40}"/>
              </a:ext>
            </a:extLst>
          </p:cNvPr>
          <p:cNvSpPr>
            <a:spLocks noGrp="1"/>
          </p:cNvSpPr>
          <p:nvPr>
            <p:ph type="title"/>
          </p:nvPr>
        </p:nvSpPr>
        <p:spPr>
          <a:xfrm>
            <a:off x="840317" y="365127"/>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C0785C7-BD61-4D8B-9D42-FB23D5CC95F4}"/>
              </a:ext>
            </a:extLst>
          </p:cNvPr>
          <p:cNvSpPr>
            <a:spLocks noGrp="1"/>
          </p:cNvSpPr>
          <p:nvPr>
            <p:ph type="body" idx="1"/>
          </p:nvPr>
        </p:nvSpPr>
        <p:spPr>
          <a:xfrm>
            <a:off x="840319"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D8D3A1B-ADE2-4639-BBA2-72CE92A313CC}"/>
              </a:ext>
            </a:extLst>
          </p:cNvPr>
          <p:cNvSpPr>
            <a:spLocks noGrp="1"/>
          </p:cNvSpPr>
          <p:nvPr>
            <p:ph sz="half" idx="2"/>
          </p:nvPr>
        </p:nvSpPr>
        <p:spPr>
          <a:xfrm>
            <a:off x="840319" y="2505075"/>
            <a:ext cx="5158316"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CDB23B4-6F75-4DBD-BE35-119BA2DF613F}"/>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3F98571-B4B9-477F-B3E6-4B9557217EB2}"/>
              </a:ext>
            </a:extLst>
          </p:cNvPr>
          <p:cNvSpPr>
            <a:spLocks noGrp="1"/>
          </p:cNvSpPr>
          <p:nvPr>
            <p:ph sz="quarter" idx="4"/>
          </p:nvPr>
        </p:nvSpPr>
        <p:spPr>
          <a:xfrm>
            <a:off x="6172200" y="2505075"/>
            <a:ext cx="518371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5CB25C33-8155-402F-A05C-952E2253B3D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60C490C8-6FB5-4C4A-8DF1-733880389E6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32799AFA-6B41-4452-A620-5FE8A7AE8ECA}"/>
              </a:ext>
            </a:extLst>
          </p:cNvPr>
          <p:cNvSpPr>
            <a:spLocks noGrp="1" noChangeArrowheads="1"/>
          </p:cNvSpPr>
          <p:nvPr>
            <p:ph type="sldNum" sz="quarter" idx="12"/>
          </p:nvPr>
        </p:nvSpPr>
        <p:spPr>
          <a:ln/>
        </p:spPr>
        <p:txBody>
          <a:bodyPr/>
          <a:lstStyle>
            <a:lvl1pPr>
              <a:defRPr/>
            </a:lvl1pPr>
          </a:lstStyle>
          <a:p>
            <a:fld id="{7ACC7428-C58E-4014-8D52-844655A0864E}" type="slidenum">
              <a:rPr lang="en-US" altLang="en-US"/>
              <a:pPr/>
              <a:t>‹#›</a:t>
            </a:fld>
            <a:endParaRPr lang="en-US" altLang="en-US"/>
          </a:p>
        </p:txBody>
      </p:sp>
    </p:spTree>
    <p:extLst>
      <p:ext uri="{BB962C8B-B14F-4D97-AF65-F5344CB8AC3E}">
        <p14:creationId xmlns:p14="http://schemas.microsoft.com/office/powerpoint/2010/main" val="179493436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C07271-1EB2-4510-9994-501E3978C455}"/>
              </a:ext>
            </a:extLst>
          </p:cNvPr>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5CB25C33-8155-402F-A05C-952E2253B3D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60C490C8-6FB5-4C4A-8DF1-733880389E6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32799AFA-6B41-4452-A620-5FE8A7AE8ECA}"/>
              </a:ext>
            </a:extLst>
          </p:cNvPr>
          <p:cNvSpPr>
            <a:spLocks noGrp="1" noChangeArrowheads="1"/>
          </p:cNvSpPr>
          <p:nvPr>
            <p:ph type="sldNum" sz="quarter" idx="12"/>
          </p:nvPr>
        </p:nvSpPr>
        <p:spPr>
          <a:ln/>
        </p:spPr>
        <p:txBody>
          <a:bodyPr/>
          <a:lstStyle>
            <a:lvl1pPr>
              <a:defRPr/>
            </a:lvl1pPr>
          </a:lstStyle>
          <a:p>
            <a:fld id="{39DEAB8B-F1DD-4DC2-B4DA-E8F4D1EDAEBF}" type="slidenum">
              <a:rPr lang="en-US" altLang="en-US"/>
              <a:pPr/>
              <a:t>‹#›</a:t>
            </a:fld>
            <a:endParaRPr lang="en-US" altLang="en-US"/>
          </a:p>
        </p:txBody>
      </p:sp>
    </p:spTree>
    <p:extLst>
      <p:ext uri="{BB962C8B-B14F-4D97-AF65-F5344CB8AC3E}">
        <p14:creationId xmlns:p14="http://schemas.microsoft.com/office/powerpoint/2010/main" val="295756422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5CB25C33-8155-402F-A05C-952E2253B3D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60C490C8-6FB5-4C4A-8DF1-733880389E6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32799AFA-6B41-4452-A620-5FE8A7AE8ECA}"/>
              </a:ext>
            </a:extLst>
          </p:cNvPr>
          <p:cNvSpPr>
            <a:spLocks noGrp="1" noChangeArrowheads="1"/>
          </p:cNvSpPr>
          <p:nvPr>
            <p:ph type="sldNum" sz="quarter" idx="12"/>
          </p:nvPr>
        </p:nvSpPr>
        <p:spPr>
          <a:ln/>
        </p:spPr>
        <p:txBody>
          <a:bodyPr/>
          <a:lstStyle>
            <a:lvl1pPr>
              <a:defRPr/>
            </a:lvl1pPr>
          </a:lstStyle>
          <a:p>
            <a:fld id="{53A6AC65-9573-46F5-BB36-C2745732AAA1}" type="slidenum">
              <a:rPr lang="en-US" altLang="en-US"/>
              <a:pPr/>
              <a:t>‹#›</a:t>
            </a:fld>
            <a:endParaRPr lang="en-US" altLang="en-US"/>
          </a:p>
        </p:txBody>
      </p:sp>
    </p:spTree>
    <p:extLst>
      <p:ext uri="{BB962C8B-B14F-4D97-AF65-F5344CB8AC3E}">
        <p14:creationId xmlns:p14="http://schemas.microsoft.com/office/powerpoint/2010/main" val="401076728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7D606-EE6F-4040-B46A-8AFAF269D9B6}"/>
              </a:ext>
            </a:extLst>
          </p:cNvPr>
          <p:cNvSpPr>
            <a:spLocks noGrp="1"/>
          </p:cNvSpPr>
          <p:nvPr>
            <p:ph type="title"/>
          </p:nvPr>
        </p:nvSpPr>
        <p:spPr>
          <a:xfrm>
            <a:off x="840321"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91B2593-07A4-4BA4-95FC-2D12340660E7}"/>
              </a:ext>
            </a:extLst>
          </p:cNvPr>
          <p:cNvSpPr>
            <a:spLocks noGrp="1"/>
          </p:cNvSpPr>
          <p:nvPr>
            <p:ph idx="1"/>
          </p:nvPr>
        </p:nvSpPr>
        <p:spPr>
          <a:xfrm>
            <a:off x="5183717"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E38C5A8-070D-47C0-A8CE-16F088AC8B50}"/>
              </a:ext>
            </a:extLst>
          </p:cNvPr>
          <p:cNvSpPr>
            <a:spLocks noGrp="1"/>
          </p:cNvSpPr>
          <p:nvPr>
            <p:ph type="body" sz="half" idx="2"/>
          </p:nvPr>
        </p:nvSpPr>
        <p:spPr>
          <a:xfrm>
            <a:off x="840321"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5CB25C33-8155-402F-A05C-952E2253B3D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60C490C8-6FB5-4C4A-8DF1-733880389E6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32799AFA-6B41-4452-A620-5FE8A7AE8ECA}"/>
              </a:ext>
            </a:extLst>
          </p:cNvPr>
          <p:cNvSpPr>
            <a:spLocks noGrp="1" noChangeArrowheads="1"/>
          </p:cNvSpPr>
          <p:nvPr>
            <p:ph type="sldNum" sz="quarter" idx="12"/>
          </p:nvPr>
        </p:nvSpPr>
        <p:spPr>
          <a:ln/>
        </p:spPr>
        <p:txBody>
          <a:bodyPr/>
          <a:lstStyle>
            <a:lvl1pPr>
              <a:defRPr/>
            </a:lvl1pPr>
          </a:lstStyle>
          <a:p>
            <a:fld id="{6F3A9A89-1B39-47BC-8CD7-C900C62710D7}" type="slidenum">
              <a:rPr lang="en-US" altLang="en-US"/>
              <a:pPr/>
              <a:t>‹#›</a:t>
            </a:fld>
            <a:endParaRPr lang="en-US" altLang="en-US"/>
          </a:p>
        </p:txBody>
      </p:sp>
    </p:spTree>
    <p:extLst>
      <p:ext uri="{BB962C8B-B14F-4D97-AF65-F5344CB8AC3E}">
        <p14:creationId xmlns:p14="http://schemas.microsoft.com/office/powerpoint/2010/main" val="289239065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03F2EE-1AED-4CDC-9856-00D82783B644}"/>
              </a:ext>
            </a:extLst>
          </p:cNvPr>
          <p:cNvSpPr>
            <a:spLocks noGrp="1"/>
          </p:cNvSpPr>
          <p:nvPr>
            <p:ph type="title"/>
          </p:nvPr>
        </p:nvSpPr>
        <p:spPr>
          <a:xfrm>
            <a:off x="840321"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B0DFAD5-25D3-4356-910A-7DCDA01CB8C3}"/>
              </a:ext>
            </a:extLst>
          </p:cNvPr>
          <p:cNvSpPr>
            <a:spLocks noGrp="1"/>
          </p:cNvSpPr>
          <p:nvPr>
            <p:ph type="pic" idx="1"/>
          </p:nvPr>
        </p:nvSpPr>
        <p:spPr>
          <a:xfrm>
            <a:off x="5183717"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a:extLst>
              <a:ext uri="{FF2B5EF4-FFF2-40B4-BE49-F238E27FC236}">
                <a16:creationId xmlns:a16="http://schemas.microsoft.com/office/drawing/2014/main" id="{A69566F3-0A2D-4BCE-BC4D-29BB4239E557}"/>
              </a:ext>
            </a:extLst>
          </p:cNvPr>
          <p:cNvSpPr>
            <a:spLocks noGrp="1"/>
          </p:cNvSpPr>
          <p:nvPr>
            <p:ph type="body" sz="half" idx="2"/>
          </p:nvPr>
        </p:nvSpPr>
        <p:spPr>
          <a:xfrm>
            <a:off x="840321"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a:extLst>
              <a:ext uri="{FF2B5EF4-FFF2-40B4-BE49-F238E27FC236}">
                <a16:creationId xmlns:a16="http://schemas.microsoft.com/office/drawing/2014/main" id="{5CB25C33-8155-402F-A05C-952E2253B3D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60C490C8-6FB5-4C4A-8DF1-733880389E6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32799AFA-6B41-4452-A620-5FE8A7AE8ECA}"/>
              </a:ext>
            </a:extLst>
          </p:cNvPr>
          <p:cNvSpPr>
            <a:spLocks noGrp="1" noChangeArrowheads="1"/>
          </p:cNvSpPr>
          <p:nvPr>
            <p:ph type="sldNum" sz="quarter" idx="12"/>
          </p:nvPr>
        </p:nvSpPr>
        <p:spPr>
          <a:ln/>
        </p:spPr>
        <p:txBody>
          <a:bodyPr/>
          <a:lstStyle>
            <a:lvl1pPr>
              <a:defRPr/>
            </a:lvl1pPr>
          </a:lstStyle>
          <a:p>
            <a:fld id="{63F23A27-AE0A-4A78-830F-CA3BA9103D2C}" type="slidenum">
              <a:rPr lang="en-US" altLang="en-US"/>
              <a:pPr/>
              <a:t>‹#›</a:t>
            </a:fld>
            <a:endParaRPr lang="en-US" altLang="en-US"/>
          </a:p>
        </p:txBody>
      </p:sp>
    </p:spTree>
    <p:extLst>
      <p:ext uri="{BB962C8B-B14F-4D97-AF65-F5344CB8AC3E}">
        <p14:creationId xmlns:p14="http://schemas.microsoft.com/office/powerpoint/2010/main" val="23678613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FE72A1-B52D-4781-BF34-B8493E8306E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6AD190A-8A3A-43EA-AFFE-D48BE9E44D5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CB25C33-8155-402F-A05C-952E2253B3D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60C490C8-6FB5-4C4A-8DF1-733880389E6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32799AFA-6B41-4452-A620-5FE8A7AE8ECA}"/>
              </a:ext>
            </a:extLst>
          </p:cNvPr>
          <p:cNvSpPr>
            <a:spLocks noGrp="1" noChangeArrowheads="1"/>
          </p:cNvSpPr>
          <p:nvPr>
            <p:ph type="sldNum" sz="quarter" idx="12"/>
          </p:nvPr>
        </p:nvSpPr>
        <p:spPr>
          <a:ln/>
        </p:spPr>
        <p:txBody>
          <a:bodyPr/>
          <a:lstStyle>
            <a:lvl1pPr>
              <a:defRPr/>
            </a:lvl1pPr>
          </a:lstStyle>
          <a:p>
            <a:fld id="{6F6610A2-0EC2-4502-92A3-2F151B813F32}" type="slidenum">
              <a:rPr lang="en-US" altLang="en-US"/>
              <a:pPr/>
              <a:t>‹#›</a:t>
            </a:fld>
            <a:endParaRPr lang="en-US" altLang="en-US"/>
          </a:p>
        </p:txBody>
      </p:sp>
    </p:spTree>
    <p:extLst>
      <p:ext uri="{BB962C8B-B14F-4D97-AF65-F5344CB8AC3E}">
        <p14:creationId xmlns:p14="http://schemas.microsoft.com/office/powerpoint/2010/main" val="113707207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896B491-6828-4B43-9DE8-624A364F4185}"/>
              </a:ext>
            </a:extLst>
          </p:cNvPr>
          <p:cNvSpPr>
            <a:spLocks noGrp="1"/>
          </p:cNvSpPr>
          <p:nvPr>
            <p:ph type="title" orient="vert"/>
          </p:nvPr>
        </p:nvSpPr>
        <p:spPr>
          <a:xfrm>
            <a:off x="8839200" y="274640"/>
            <a:ext cx="2743200" cy="5851525"/>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C263C99-B019-4A75-B6E5-243764EF946F}"/>
              </a:ext>
            </a:extLst>
          </p:cNvPr>
          <p:cNvSpPr>
            <a:spLocks noGrp="1"/>
          </p:cNvSpPr>
          <p:nvPr>
            <p:ph type="body" orient="vert" idx="1"/>
          </p:nvPr>
        </p:nvSpPr>
        <p:spPr>
          <a:xfrm>
            <a:off x="609600" y="274640"/>
            <a:ext cx="80264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CB25C33-8155-402F-A05C-952E2253B3D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60C490C8-6FB5-4C4A-8DF1-733880389E6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32799AFA-6B41-4452-A620-5FE8A7AE8ECA}"/>
              </a:ext>
            </a:extLst>
          </p:cNvPr>
          <p:cNvSpPr>
            <a:spLocks noGrp="1" noChangeArrowheads="1"/>
          </p:cNvSpPr>
          <p:nvPr>
            <p:ph type="sldNum" sz="quarter" idx="12"/>
          </p:nvPr>
        </p:nvSpPr>
        <p:spPr>
          <a:ln/>
        </p:spPr>
        <p:txBody>
          <a:bodyPr/>
          <a:lstStyle>
            <a:lvl1pPr>
              <a:defRPr/>
            </a:lvl1pPr>
          </a:lstStyle>
          <a:p>
            <a:fld id="{7F64B857-B1A9-495F-815C-5E26CFD37818}" type="slidenum">
              <a:rPr lang="en-US" altLang="en-US"/>
              <a:pPr/>
              <a:t>‹#›</a:t>
            </a:fld>
            <a:endParaRPr lang="en-US" altLang="en-US"/>
          </a:p>
        </p:txBody>
      </p:sp>
    </p:spTree>
    <p:extLst>
      <p:ext uri="{BB962C8B-B14F-4D97-AF65-F5344CB8AC3E}">
        <p14:creationId xmlns:p14="http://schemas.microsoft.com/office/powerpoint/2010/main" val="35160210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vi-V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p:cNvSpPr>
            <a:spLocks noGrp="1"/>
          </p:cNvSpPr>
          <p:nvPr>
            <p:ph type="dt" sz="half" idx="10"/>
          </p:nvPr>
        </p:nvSpPr>
        <p:spPr/>
        <p:txBody>
          <a:bodyPr/>
          <a:lstStyle/>
          <a:p>
            <a:fld id="{08ED132D-452A-49E5-B8CD-EA0C46A12A5F}" type="datetimeFigureOut">
              <a:rPr lang="vi-VN" smtClean="0"/>
              <a:t>13/08/2021</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fld id="{9CB03046-9975-4CD1-8163-35C299AA0868}" type="slidenum">
              <a:rPr lang="vi-VN" smtClean="0"/>
              <a:t>‹#›</a:t>
            </a:fld>
            <a:endParaRPr lang="vi-VN"/>
          </a:p>
        </p:txBody>
      </p:sp>
    </p:spTree>
    <p:extLst>
      <p:ext uri="{BB962C8B-B14F-4D97-AF65-F5344CB8AC3E}">
        <p14:creationId xmlns:p14="http://schemas.microsoft.com/office/powerpoint/2010/main" val="39979635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Date Placeholder 2"/>
          <p:cNvSpPr>
            <a:spLocks noGrp="1"/>
          </p:cNvSpPr>
          <p:nvPr>
            <p:ph type="dt" sz="half" idx="10"/>
          </p:nvPr>
        </p:nvSpPr>
        <p:spPr/>
        <p:txBody>
          <a:bodyPr/>
          <a:lstStyle/>
          <a:p>
            <a:fld id="{08ED132D-452A-49E5-B8CD-EA0C46A12A5F}" type="datetimeFigureOut">
              <a:rPr lang="vi-VN" smtClean="0"/>
              <a:t>13/08/2021</a:t>
            </a:fld>
            <a:endParaRPr lang="vi-VN"/>
          </a:p>
        </p:txBody>
      </p:sp>
      <p:sp>
        <p:nvSpPr>
          <p:cNvPr id="4" name="Footer Placeholder 3"/>
          <p:cNvSpPr>
            <a:spLocks noGrp="1"/>
          </p:cNvSpPr>
          <p:nvPr>
            <p:ph type="ftr" sz="quarter" idx="11"/>
          </p:nvPr>
        </p:nvSpPr>
        <p:spPr/>
        <p:txBody>
          <a:bodyPr/>
          <a:lstStyle/>
          <a:p>
            <a:endParaRPr lang="vi-VN"/>
          </a:p>
        </p:txBody>
      </p:sp>
      <p:sp>
        <p:nvSpPr>
          <p:cNvPr id="5" name="Slide Number Placeholder 4"/>
          <p:cNvSpPr>
            <a:spLocks noGrp="1"/>
          </p:cNvSpPr>
          <p:nvPr>
            <p:ph type="sldNum" sz="quarter" idx="12"/>
          </p:nvPr>
        </p:nvSpPr>
        <p:spPr/>
        <p:txBody>
          <a:bodyPr/>
          <a:lstStyle/>
          <a:p>
            <a:fld id="{9CB03046-9975-4CD1-8163-35C299AA0868}" type="slidenum">
              <a:rPr lang="vi-VN" smtClean="0"/>
              <a:t>‹#›</a:t>
            </a:fld>
            <a:endParaRPr lang="vi-VN"/>
          </a:p>
        </p:txBody>
      </p:sp>
    </p:spTree>
    <p:extLst>
      <p:ext uri="{BB962C8B-B14F-4D97-AF65-F5344CB8AC3E}">
        <p14:creationId xmlns:p14="http://schemas.microsoft.com/office/powerpoint/2010/main" val="38062490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ED132D-452A-49E5-B8CD-EA0C46A12A5F}" type="datetimeFigureOut">
              <a:rPr lang="vi-VN" smtClean="0"/>
              <a:t>13/08/2021</a:t>
            </a:fld>
            <a:endParaRPr lang="vi-VN"/>
          </a:p>
        </p:txBody>
      </p:sp>
      <p:sp>
        <p:nvSpPr>
          <p:cNvPr id="3" name="Footer Placeholder 2"/>
          <p:cNvSpPr>
            <a:spLocks noGrp="1"/>
          </p:cNvSpPr>
          <p:nvPr>
            <p:ph type="ftr" sz="quarter" idx="11"/>
          </p:nvPr>
        </p:nvSpPr>
        <p:spPr/>
        <p:txBody>
          <a:bodyPr/>
          <a:lstStyle/>
          <a:p>
            <a:endParaRPr lang="vi-VN"/>
          </a:p>
        </p:txBody>
      </p:sp>
      <p:sp>
        <p:nvSpPr>
          <p:cNvPr id="4" name="Slide Number Placeholder 3"/>
          <p:cNvSpPr>
            <a:spLocks noGrp="1"/>
          </p:cNvSpPr>
          <p:nvPr>
            <p:ph type="sldNum" sz="quarter" idx="12"/>
          </p:nvPr>
        </p:nvSpPr>
        <p:spPr/>
        <p:txBody>
          <a:bodyPr/>
          <a:lstStyle/>
          <a:p>
            <a:fld id="{9CB03046-9975-4CD1-8163-35C299AA0868}" type="slidenum">
              <a:rPr lang="vi-VN" smtClean="0"/>
              <a:t>‹#›</a:t>
            </a:fld>
            <a:endParaRPr lang="vi-VN"/>
          </a:p>
        </p:txBody>
      </p:sp>
    </p:spTree>
    <p:extLst>
      <p:ext uri="{BB962C8B-B14F-4D97-AF65-F5344CB8AC3E}">
        <p14:creationId xmlns:p14="http://schemas.microsoft.com/office/powerpoint/2010/main" val="24588815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8ED132D-452A-49E5-B8CD-EA0C46A12A5F}" type="datetimeFigureOut">
              <a:rPr lang="vi-VN" smtClean="0"/>
              <a:t>13/08/2021</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9CB03046-9975-4CD1-8163-35C299AA0868}" type="slidenum">
              <a:rPr lang="vi-VN" smtClean="0"/>
              <a:t>‹#›</a:t>
            </a:fld>
            <a:endParaRPr lang="vi-VN"/>
          </a:p>
        </p:txBody>
      </p:sp>
    </p:spTree>
    <p:extLst>
      <p:ext uri="{BB962C8B-B14F-4D97-AF65-F5344CB8AC3E}">
        <p14:creationId xmlns:p14="http://schemas.microsoft.com/office/powerpoint/2010/main" val="39545039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8ED132D-452A-49E5-B8CD-EA0C46A12A5F}" type="datetimeFigureOut">
              <a:rPr lang="vi-VN" smtClean="0"/>
              <a:t>13/08/2021</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9CB03046-9975-4CD1-8163-35C299AA0868}" type="slidenum">
              <a:rPr lang="vi-VN" smtClean="0"/>
              <a:t>‹#›</a:t>
            </a:fld>
            <a:endParaRPr lang="vi-VN"/>
          </a:p>
        </p:txBody>
      </p:sp>
    </p:spTree>
    <p:extLst>
      <p:ext uri="{BB962C8B-B14F-4D97-AF65-F5344CB8AC3E}">
        <p14:creationId xmlns:p14="http://schemas.microsoft.com/office/powerpoint/2010/main" val="42872683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2.pn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ED132D-452A-49E5-B8CD-EA0C46A12A5F}" type="datetimeFigureOut">
              <a:rPr lang="vi-VN" smtClean="0"/>
              <a:t>13/08/2021</a:t>
            </a:fld>
            <a:endParaRPr lang="vi-V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B03046-9975-4CD1-8163-35C299AA0868}" type="slidenum">
              <a:rPr lang="vi-VN" smtClean="0"/>
              <a:t>‹#›</a:t>
            </a:fld>
            <a:endParaRPr lang="vi-VN"/>
          </a:p>
        </p:txBody>
      </p:sp>
    </p:spTree>
    <p:extLst>
      <p:ext uri="{BB962C8B-B14F-4D97-AF65-F5344CB8AC3E}">
        <p14:creationId xmlns:p14="http://schemas.microsoft.com/office/powerpoint/2010/main" val="3364178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88D22006-57A1-46FA-902C-47BC157DE89E}"/>
              </a:ext>
            </a:extLst>
          </p:cNvPr>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vi-VN"/>
              <a:t>Click to edit Master title style</a:t>
            </a:r>
          </a:p>
        </p:txBody>
      </p:sp>
      <p:sp>
        <p:nvSpPr>
          <p:cNvPr id="1027" name="Rectangle 3">
            <a:extLst>
              <a:ext uri="{FF2B5EF4-FFF2-40B4-BE49-F238E27FC236}">
                <a16:creationId xmlns:a16="http://schemas.microsoft.com/office/drawing/2014/main" id="{70BB7CF7-3E6A-48DC-8165-D857375ABD1C}"/>
              </a:ext>
            </a:extLst>
          </p:cNvPr>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vi-VN"/>
              <a:t>Click to edit Master text styles</a:t>
            </a:r>
          </a:p>
          <a:p>
            <a:pPr lvl="1"/>
            <a:r>
              <a:rPr lang="en-US" altLang="vi-VN"/>
              <a:t>Second level</a:t>
            </a:r>
          </a:p>
          <a:p>
            <a:pPr lvl="2"/>
            <a:r>
              <a:rPr lang="en-US" altLang="vi-VN"/>
              <a:t>Third level</a:t>
            </a:r>
          </a:p>
          <a:p>
            <a:pPr lvl="3"/>
            <a:r>
              <a:rPr lang="en-US" altLang="vi-VN"/>
              <a:t>Fourth level</a:t>
            </a:r>
          </a:p>
          <a:p>
            <a:pPr lvl="4"/>
            <a:r>
              <a:rPr lang="en-US" altLang="vi-VN"/>
              <a:t>Fifth level</a:t>
            </a:r>
          </a:p>
        </p:txBody>
      </p:sp>
      <p:sp>
        <p:nvSpPr>
          <p:cNvPr id="1028" name="Rectangle 4">
            <a:extLst>
              <a:ext uri="{FF2B5EF4-FFF2-40B4-BE49-F238E27FC236}">
                <a16:creationId xmlns:a16="http://schemas.microsoft.com/office/drawing/2014/main" id="{AE2AAEC0-410A-4464-A59D-F572CC7FAD4A}"/>
              </a:ext>
            </a:extLst>
          </p:cNvPr>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vi-VN"/>
          </a:p>
        </p:txBody>
      </p:sp>
      <p:sp>
        <p:nvSpPr>
          <p:cNvPr id="1029" name="Rectangle 5">
            <a:extLst>
              <a:ext uri="{FF2B5EF4-FFF2-40B4-BE49-F238E27FC236}">
                <a16:creationId xmlns:a16="http://schemas.microsoft.com/office/drawing/2014/main" id="{1DBB84BE-1154-4AAC-AC04-B95CC4AFEEB5}"/>
              </a:ext>
            </a:extLst>
          </p:cNvPr>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vi-VN"/>
          </a:p>
        </p:txBody>
      </p:sp>
      <p:sp>
        <p:nvSpPr>
          <p:cNvPr id="1030" name="Rectangle 6">
            <a:extLst>
              <a:ext uri="{FF2B5EF4-FFF2-40B4-BE49-F238E27FC236}">
                <a16:creationId xmlns:a16="http://schemas.microsoft.com/office/drawing/2014/main" id="{AF57352F-446C-4E2F-AD37-AB552CB930E6}"/>
              </a:ext>
            </a:extLst>
          </p:cNvPr>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D71F79EB-CAE9-432A-BA1C-967861E3C811}" type="slidenum">
              <a:rPr lang="en-US" altLang="vi-VN"/>
              <a:pPr>
                <a:defRPr/>
              </a:pPr>
              <a:t>‹#›</a:t>
            </a:fld>
            <a:endParaRPr lang="en-US" altLang="vi-VN"/>
          </a:p>
        </p:txBody>
      </p:sp>
    </p:spTree>
    <p:extLst>
      <p:ext uri="{BB962C8B-B14F-4D97-AF65-F5344CB8AC3E}">
        <p14:creationId xmlns:p14="http://schemas.microsoft.com/office/powerpoint/2010/main" val="26812579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a:blip r:embed="rId13"/>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0787192"/>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flip="none" rotWithShape="1">
          <a:gsLst>
            <a:gs pos="74600">
              <a:srgbClr val="92D050">
                <a:lumMod val="27000"/>
                <a:lumOff val="73000"/>
              </a:srgbClr>
            </a:gs>
            <a:gs pos="14000">
              <a:srgbClr val="CDBF61">
                <a:lumMod val="45000"/>
                <a:lumOff val="55000"/>
              </a:srgbClr>
            </a:gs>
            <a:gs pos="0">
              <a:srgbClr val="F4AAE6">
                <a:lumMod val="82000"/>
                <a:lumOff val="18000"/>
              </a:srgbClr>
            </a:gs>
            <a:gs pos="50000">
              <a:srgbClr val="CC0066">
                <a:lumMod val="5000"/>
                <a:lumOff val="95000"/>
              </a:srgbClr>
            </a:gs>
            <a:gs pos="100000">
              <a:srgbClr val="F4AAE6">
                <a:lumMod val="55000"/>
                <a:lumOff val="45000"/>
              </a:srgbClr>
            </a:gs>
          </a:gsLst>
          <a:lin ang="2700000" scaled="1"/>
          <a:tileRect/>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609600" y="1600205"/>
            <a:ext cx="109728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5CB25C33-8155-402F-A05C-952E2253B3DD}"/>
              </a:ext>
            </a:extLst>
          </p:cNvPr>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atin typeface="Arial" panose="020B0604020202020204" pitchFamily="34" charset="0"/>
                <a:cs typeface="Arial" panose="020B0604020202020204" pitchFamily="34" charset="0"/>
              </a:defRPr>
            </a:lvl1pPr>
          </a:lstStyle>
          <a:p>
            <a:pPr>
              <a:defRPr/>
            </a:pPr>
            <a:endParaRPr lang="en-US" altLang="en-US"/>
          </a:p>
        </p:txBody>
      </p:sp>
      <p:sp>
        <p:nvSpPr>
          <p:cNvPr id="1029" name="Rectangle 5">
            <a:extLst>
              <a:ext uri="{FF2B5EF4-FFF2-40B4-BE49-F238E27FC236}">
                <a16:creationId xmlns:a16="http://schemas.microsoft.com/office/drawing/2014/main" id="{60C490C8-6FB5-4C4A-8DF1-733880389E62}"/>
              </a:ext>
            </a:extLst>
          </p:cNvPr>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atin typeface="Arial" panose="020B0604020202020204" pitchFamily="34" charset="0"/>
                <a:cs typeface="Arial" panose="020B0604020202020204" pitchFamily="34" charset="0"/>
              </a:defRPr>
            </a:lvl1pPr>
          </a:lstStyle>
          <a:p>
            <a:pPr>
              <a:defRPr/>
            </a:pPr>
            <a:endParaRPr lang="en-US" altLang="en-US"/>
          </a:p>
        </p:txBody>
      </p:sp>
      <p:sp>
        <p:nvSpPr>
          <p:cNvPr id="1030" name="Rectangle 6">
            <a:extLst>
              <a:ext uri="{FF2B5EF4-FFF2-40B4-BE49-F238E27FC236}">
                <a16:creationId xmlns:a16="http://schemas.microsoft.com/office/drawing/2014/main" id="{32799AFA-6B41-4452-A620-5FE8A7AE8ECA}"/>
              </a:ext>
            </a:extLst>
          </p:cNvPr>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fld id="{8ADF0E5A-5D3C-4979-B581-B3647AE93F08}" type="slidenum">
              <a:rPr lang="en-US" altLang="en-US"/>
              <a:pPr/>
              <a:t>‹#›</a:t>
            </a:fld>
            <a:endParaRPr lang="en-US" altLang="en-US"/>
          </a:p>
        </p:txBody>
      </p:sp>
    </p:spTree>
    <p:extLst>
      <p:ext uri="{BB962C8B-B14F-4D97-AF65-F5344CB8AC3E}">
        <p14:creationId xmlns:p14="http://schemas.microsoft.com/office/powerpoint/2010/main" val="2933367460"/>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ctr" rtl="0" eaLnBrk="0" fontAlgn="base" hangingPunct="0">
        <a:spcBef>
          <a:spcPct val="0"/>
        </a:spcBef>
        <a:spcAft>
          <a:spcPct val="0"/>
        </a:spcAft>
        <a:defRPr sz="4400" b="0" i="0" u="none"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b="0" i="0" u="none"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31.xml"/></Relationships>
</file>

<file path=ppt/slides/_rels/slide10.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26.png"/><Relationship Id="rId3" Type="http://schemas.openxmlformats.org/officeDocument/2006/relationships/audio" Target="../media/audio3.wav"/><Relationship Id="rId7" Type="http://schemas.openxmlformats.org/officeDocument/2006/relationships/image" Target="../media/image21.png"/><Relationship Id="rId12" Type="http://schemas.openxmlformats.org/officeDocument/2006/relationships/image" Target="../media/image25.png"/><Relationship Id="rId2" Type="http://schemas.openxmlformats.org/officeDocument/2006/relationships/audio" Target="../media/audio2.wav"/><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image" Target="../media/image24.png"/><Relationship Id="rId5" Type="http://schemas.openxmlformats.org/officeDocument/2006/relationships/image" Target="../media/image20.png"/><Relationship Id="rId10" Type="http://schemas.microsoft.com/office/2007/relationships/hdphoto" Target="../media/hdphoto3.wdp"/><Relationship Id="rId4" Type="http://schemas.openxmlformats.org/officeDocument/2006/relationships/audio" Target="../media/audio4.wav"/><Relationship Id="rId9" Type="http://schemas.openxmlformats.org/officeDocument/2006/relationships/image" Target="../media/image22.png"/></Relationships>
</file>

<file path=ppt/slides/_rels/slide11.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27.png"/><Relationship Id="rId3" Type="http://schemas.openxmlformats.org/officeDocument/2006/relationships/audio" Target="../media/audio4.wav"/><Relationship Id="rId7" Type="http://schemas.openxmlformats.org/officeDocument/2006/relationships/image" Target="../media/image21.png"/><Relationship Id="rId12" Type="http://schemas.openxmlformats.org/officeDocument/2006/relationships/image" Target="../media/image25.png"/><Relationship Id="rId2" Type="http://schemas.openxmlformats.org/officeDocument/2006/relationships/audio" Target="../media/audio2.wav"/><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image" Target="../media/image26.png"/><Relationship Id="rId5" Type="http://schemas.openxmlformats.org/officeDocument/2006/relationships/image" Target="../media/image20.png"/><Relationship Id="rId10" Type="http://schemas.microsoft.com/office/2007/relationships/hdphoto" Target="../media/hdphoto3.wdp"/><Relationship Id="rId4" Type="http://schemas.openxmlformats.org/officeDocument/2006/relationships/audio" Target="../media/audio3.wav"/><Relationship Id="rId9" Type="http://schemas.openxmlformats.org/officeDocument/2006/relationships/image" Target="../media/image22.png"/></Relationships>
</file>

<file path=ppt/slides/_rels/slide1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audio" Target="../media/audio4.wav"/><Relationship Id="rId7" Type="http://schemas.openxmlformats.org/officeDocument/2006/relationships/image" Target="../media/image21.png"/><Relationship Id="rId12" Type="http://schemas.openxmlformats.org/officeDocument/2006/relationships/image" Target="../media/image27.png"/><Relationship Id="rId2" Type="http://schemas.openxmlformats.org/officeDocument/2006/relationships/audio" Target="../media/audio2.wav"/><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image" Target="../media/image26.png"/><Relationship Id="rId5" Type="http://schemas.openxmlformats.org/officeDocument/2006/relationships/image" Target="../media/image20.png"/><Relationship Id="rId10" Type="http://schemas.microsoft.com/office/2007/relationships/hdphoto" Target="../media/hdphoto3.wdp"/><Relationship Id="rId4" Type="http://schemas.openxmlformats.org/officeDocument/2006/relationships/audio" Target="../media/audio3.wav"/><Relationship Id="rId9" Type="http://schemas.openxmlformats.org/officeDocument/2006/relationships/image" Target="../media/image22.png"/></Relationships>
</file>

<file path=ppt/slides/_rels/slide13.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audio" Target="../media/audio4.wav"/><Relationship Id="rId7" Type="http://schemas.openxmlformats.org/officeDocument/2006/relationships/image" Target="../media/image21.png"/><Relationship Id="rId12" Type="http://schemas.openxmlformats.org/officeDocument/2006/relationships/image" Target="../media/image27.png"/><Relationship Id="rId2" Type="http://schemas.openxmlformats.org/officeDocument/2006/relationships/audio" Target="../media/audio2.wav"/><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image" Target="../media/image26.png"/><Relationship Id="rId5" Type="http://schemas.openxmlformats.org/officeDocument/2006/relationships/image" Target="../media/image20.png"/><Relationship Id="rId10" Type="http://schemas.microsoft.com/office/2007/relationships/hdphoto" Target="../media/hdphoto3.wdp"/><Relationship Id="rId4" Type="http://schemas.openxmlformats.org/officeDocument/2006/relationships/audio" Target="../media/audio3.wav"/><Relationship Id="rId9" Type="http://schemas.openxmlformats.org/officeDocument/2006/relationships/image" Target="../media/image22.png"/></Relationships>
</file>

<file path=ppt/slides/_rels/slide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30.jpeg"/><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13.xml"/><Relationship Id="rId1" Type="http://schemas.openxmlformats.org/officeDocument/2006/relationships/tags" Target="../tags/tag18.xm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slideLayout" Target="../slideLayouts/slideLayout13.xml"/><Relationship Id="rId1" Type="http://schemas.openxmlformats.org/officeDocument/2006/relationships/tags" Target="../tags/tag19.xml"/><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13.xml"/><Relationship Id="rId1" Type="http://schemas.openxmlformats.org/officeDocument/2006/relationships/tags" Target="../tags/tag20.xml"/></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slideLayout" Target="../slideLayouts/slideLayout13.xml"/><Relationship Id="rId1" Type="http://schemas.openxmlformats.org/officeDocument/2006/relationships/tags" Target="../tags/tag2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2.xml"/><Relationship Id="rId7" Type="http://schemas.openxmlformats.org/officeDocument/2006/relationships/image" Target="../media/image5.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36.jpeg"/><Relationship Id="rId7" Type="http://schemas.openxmlformats.org/officeDocument/2006/relationships/image" Target="../media/image40.jpeg"/><Relationship Id="rId2" Type="http://schemas.openxmlformats.org/officeDocument/2006/relationships/image" Target="../media/image35.jpg"/><Relationship Id="rId1" Type="http://schemas.openxmlformats.org/officeDocument/2006/relationships/slideLayout" Target="../slideLayouts/slideLayout13.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2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D%20PH&#210;NG%20CH&#7888;NG%20COVID-%2019%20T&#7840;I%20CHUNG%20C&#431;%20D&#192;NH%20CHO%20NG&#431;&#7900;I%20D&#194;N.mp4" TargetMode="Externa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2.xml"/></Relationships>
</file>

<file path=ppt/slides/_rels/slide25.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slideLayout" Target="../slideLayouts/slideLayout13.xml"/><Relationship Id="rId1" Type="http://schemas.openxmlformats.org/officeDocument/2006/relationships/tags" Target="../tags/tag23.xml"/></Relationships>
</file>

<file path=ppt/slides/_rels/slide26.xml.rels><?xml version="1.0" encoding="UTF-8" standalone="yes"?>
<Relationships xmlns="http://schemas.openxmlformats.org/package/2006/relationships"><Relationship Id="rId3" Type="http://schemas.openxmlformats.org/officeDocument/2006/relationships/hyperlink" Target="5%20l&#7847;n%20Quang%20H&#7843;i%20s&#250;t%20ph&#7841;t%20(online-video-cutter.com).mp4" TargetMode="External"/><Relationship Id="rId2" Type="http://schemas.openxmlformats.org/officeDocument/2006/relationships/slideLayout" Target="../slideLayouts/slideLayout13.xml"/><Relationship Id="rId1" Type="http://schemas.openxmlformats.org/officeDocument/2006/relationships/tags" Target="../tags/tag24.xml"/><Relationship Id="rId4"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46.png"/><Relationship Id="rId4" Type="http://schemas.openxmlformats.org/officeDocument/2006/relationships/image" Target="../media/image45.png"/></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slideLayout" Target="../slideLayouts/slideLayout13.xml"/><Relationship Id="rId1" Type="http://schemas.openxmlformats.org/officeDocument/2006/relationships/tags" Target="../tags/tag25.xml"/></Relationships>
</file>

<file path=ppt/slides/_rels/slide2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42.xml"/><Relationship Id="rId7" Type="http://schemas.openxmlformats.org/officeDocument/2006/relationships/image" Target="../media/image7.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6.png"/><Relationship Id="rId5" Type="http://schemas.openxmlformats.org/officeDocument/2006/relationships/image" Target="../media/image3.png"/><Relationship Id="rId10" Type="http://schemas.openxmlformats.org/officeDocument/2006/relationships/image" Target="../media/image10.png"/><Relationship Id="rId4" Type="http://schemas.openxmlformats.org/officeDocument/2006/relationships/notesSlide" Target="../notesSlides/notesSlide2.xml"/><Relationship Id="rId9"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slideLayout" Target="../slideLayouts/slideLayout13.xml"/><Relationship Id="rId1" Type="http://schemas.openxmlformats.org/officeDocument/2006/relationships/tags" Target="../tags/tag26.xml"/></Relationships>
</file>

<file path=ppt/slides/_rels/slide3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26.png"/><Relationship Id="rId3" Type="http://schemas.openxmlformats.org/officeDocument/2006/relationships/audio" Target="../media/audio3.wav"/><Relationship Id="rId7" Type="http://schemas.openxmlformats.org/officeDocument/2006/relationships/image" Target="../media/image21.png"/><Relationship Id="rId12" Type="http://schemas.openxmlformats.org/officeDocument/2006/relationships/image" Target="../media/image25.png"/><Relationship Id="rId2" Type="http://schemas.openxmlformats.org/officeDocument/2006/relationships/audio" Target="../media/audio2.wav"/><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image" Target="../media/image24.png"/><Relationship Id="rId5" Type="http://schemas.openxmlformats.org/officeDocument/2006/relationships/image" Target="../media/image20.png"/><Relationship Id="rId10" Type="http://schemas.microsoft.com/office/2007/relationships/hdphoto" Target="../media/hdphoto3.wdp"/><Relationship Id="rId4" Type="http://schemas.openxmlformats.org/officeDocument/2006/relationships/audio" Target="../media/audio4.wav"/><Relationship Id="rId9" Type="http://schemas.openxmlformats.org/officeDocument/2006/relationships/image" Target="../media/image22.png"/></Relationships>
</file>

<file path=ppt/slides/_rels/slide35.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27.png"/><Relationship Id="rId3" Type="http://schemas.openxmlformats.org/officeDocument/2006/relationships/audio" Target="../media/audio4.wav"/><Relationship Id="rId7" Type="http://schemas.openxmlformats.org/officeDocument/2006/relationships/image" Target="../media/image21.png"/><Relationship Id="rId12" Type="http://schemas.openxmlformats.org/officeDocument/2006/relationships/image" Target="../media/image25.png"/><Relationship Id="rId2" Type="http://schemas.openxmlformats.org/officeDocument/2006/relationships/audio" Target="../media/audio2.wav"/><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image" Target="../media/image26.png"/><Relationship Id="rId5" Type="http://schemas.openxmlformats.org/officeDocument/2006/relationships/image" Target="../media/image20.png"/><Relationship Id="rId10" Type="http://schemas.microsoft.com/office/2007/relationships/hdphoto" Target="../media/hdphoto3.wdp"/><Relationship Id="rId4" Type="http://schemas.openxmlformats.org/officeDocument/2006/relationships/audio" Target="../media/audio3.wav"/><Relationship Id="rId9" Type="http://schemas.openxmlformats.org/officeDocument/2006/relationships/image" Target="../media/image22.png"/></Relationships>
</file>

<file path=ppt/slides/_rels/slide36.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27.png"/><Relationship Id="rId3" Type="http://schemas.openxmlformats.org/officeDocument/2006/relationships/audio" Target="../media/audio4.wav"/><Relationship Id="rId7" Type="http://schemas.openxmlformats.org/officeDocument/2006/relationships/image" Target="../media/image21.png"/><Relationship Id="rId12" Type="http://schemas.openxmlformats.org/officeDocument/2006/relationships/image" Target="../media/image25.png"/><Relationship Id="rId2" Type="http://schemas.openxmlformats.org/officeDocument/2006/relationships/audio" Target="../media/audio2.wav"/><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image" Target="../media/image26.png"/><Relationship Id="rId5" Type="http://schemas.openxmlformats.org/officeDocument/2006/relationships/image" Target="../media/image20.png"/><Relationship Id="rId10" Type="http://schemas.microsoft.com/office/2007/relationships/hdphoto" Target="../media/hdphoto3.wdp"/><Relationship Id="rId4" Type="http://schemas.openxmlformats.org/officeDocument/2006/relationships/audio" Target="../media/audio3.wav"/><Relationship Id="rId9" Type="http://schemas.openxmlformats.org/officeDocument/2006/relationships/image" Target="../media/image22.png"/></Relationships>
</file>

<file path=ppt/slides/_rels/slide37.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51.emf"/><Relationship Id="rId3" Type="http://schemas.openxmlformats.org/officeDocument/2006/relationships/audio" Target="../media/audio4.wav"/><Relationship Id="rId7" Type="http://schemas.openxmlformats.org/officeDocument/2006/relationships/image" Target="../media/image21.png"/><Relationship Id="rId12" Type="http://schemas.openxmlformats.org/officeDocument/2006/relationships/image" Target="../media/image27.png"/><Relationship Id="rId2" Type="http://schemas.openxmlformats.org/officeDocument/2006/relationships/audio" Target="../media/audio2.wav"/><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image" Target="../media/image26.png"/><Relationship Id="rId5" Type="http://schemas.openxmlformats.org/officeDocument/2006/relationships/image" Target="../media/image20.png"/><Relationship Id="rId10" Type="http://schemas.microsoft.com/office/2007/relationships/hdphoto" Target="../media/hdphoto3.wdp"/><Relationship Id="rId4" Type="http://schemas.openxmlformats.org/officeDocument/2006/relationships/audio" Target="../media/audio3.wav"/><Relationship Id="rId9" Type="http://schemas.openxmlformats.org/officeDocument/2006/relationships/image" Target="../media/image22.png"/><Relationship Id="rId14" Type="http://schemas.openxmlformats.org/officeDocument/2006/relationships/image" Target="../media/image52.emf"/></Relationships>
</file>

<file path=ppt/slides/_rels/slide38.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26.png"/><Relationship Id="rId3" Type="http://schemas.openxmlformats.org/officeDocument/2006/relationships/audio" Target="../media/audio3.wav"/><Relationship Id="rId7" Type="http://schemas.openxmlformats.org/officeDocument/2006/relationships/image" Target="../media/image21.png"/><Relationship Id="rId12" Type="http://schemas.openxmlformats.org/officeDocument/2006/relationships/image" Target="../media/image25.png"/><Relationship Id="rId2" Type="http://schemas.openxmlformats.org/officeDocument/2006/relationships/audio" Target="../media/audio2.wav"/><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image" Target="../media/image24.png"/><Relationship Id="rId5" Type="http://schemas.openxmlformats.org/officeDocument/2006/relationships/image" Target="../media/image20.png"/><Relationship Id="rId10" Type="http://schemas.microsoft.com/office/2007/relationships/hdphoto" Target="../media/hdphoto3.wdp"/><Relationship Id="rId4" Type="http://schemas.openxmlformats.org/officeDocument/2006/relationships/audio" Target="../media/audio4.wav"/><Relationship Id="rId9" Type="http://schemas.openxmlformats.org/officeDocument/2006/relationships/image" Target="../media/image22.png"/></Relationships>
</file>

<file path=ppt/slides/_rels/slide3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11.png"/><Relationship Id="rId5" Type="http://schemas.openxmlformats.org/officeDocument/2006/relationships/image" Target="../media/image3.png"/><Relationship Id="rId4"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13.xml"/><Relationship Id="rId5" Type="http://schemas.openxmlformats.org/officeDocument/2006/relationships/image" Target="../media/image59.jpeg"/><Relationship Id="rId4" Type="http://schemas.openxmlformats.org/officeDocument/2006/relationships/image" Target="../media/image58.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60.gif"/><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image" Target="../media/image14.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notesSlide" Target="../notesSlides/notesSlide4.xml"/><Relationship Id="rId5" Type="http://schemas.openxmlformats.org/officeDocument/2006/relationships/slideLayout" Target="../slideLayouts/slideLayout42.xml"/><Relationship Id="rId4" Type="http://schemas.openxmlformats.org/officeDocument/2006/relationships/tags" Target="../tags/tag10.xml"/></Relationships>
</file>

<file path=ppt/slides/_rels/slide7.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14.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notesSlide" Target="../notesSlides/notesSlide5.xml"/><Relationship Id="rId5" Type="http://schemas.openxmlformats.org/officeDocument/2006/relationships/slideLayout" Target="../slideLayouts/slideLayout42.xml"/><Relationship Id="rId4" Type="http://schemas.openxmlformats.org/officeDocument/2006/relationships/tags" Target="../tags/tag14.xml"/></Relationships>
</file>

<file path=ppt/slides/_rels/slide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slideLayout" Target="../slideLayouts/slideLayout42.xml"/><Relationship Id="rId7" Type="http://schemas.openxmlformats.org/officeDocument/2006/relationships/image" Target="../media/image16.pn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notesSlide" Target="../notesSlides/notesSlide6.xml"/><Relationship Id="rId9" Type="http://schemas.openxmlformats.org/officeDocument/2006/relationships/image" Target="../media/image18.png"/></Relationships>
</file>

<file path=ppt/slides/_rels/slide9.xml.rels><?xml version="1.0" encoding="UTF-8" standalone="yes"?>
<Relationships xmlns="http://schemas.openxmlformats.org/package/2006/relationships"><Relationship Id="rId8" Type="http://schemas.openxmlformats.org/officeDocument/2006/relationships/image" Target="../media/image23.pn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image" Target="../media/image22.png"/><Relationship Id="rId5" Type="http://schemas.microsoft.com/office/2007/relationships/hdphoto" Target="../media/hdphoto2.wdp"/><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WordArt 4">
            <a:extLst>
              <a:ext uri="{FF2B5EF4-FFF2-40B4-BE49-F238E27FC236}">
                <a16:creationId xmlns:a16="http://schemas.microsoft.com/office/drawing/2014/main" id="{383FD564-9B0C-42D0-96C8-342928917632}"/>
              </a:ext>
            </a:extLst>
          </p:cNvPr>
          <p:cNvSpPr>
            <a:spLocks noChangeArrowheads="1" noChangeShapeType="1" noTextEdit="1"/>
          </p:cNvSpPr>
          <p:nvPr/>
        </p:nvSpPr>
        <p:spPr bwMode="auto">
          <a:xfrm>
            <a:off x="2576946" y="1432611"/>
            <a:ext cx="6858000" cy="1676400"/>
          </a:xfrm>
          <a:prstGeom prst="rect">
            <a:avLst/>
          </a:prstGeom>
        </p:spPr>
        <p:txBody>
          <a:bodyPr wrap="none" fromWordArt="1">
            <a:prstTxWarp prst="textPlain">
              <a:avLst>
                <a:gd name="adj" fmla="val 50000"/>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ĐẾN DỰ GIỜ MÔN TIN LỚP 6 A</a:t>
            </a:r>
          </a:p>
        </p:txBody>
      </p:sp>
      <p:sp>
        <p:nvSpPr>
          <p:cNvPr id="7" name="Text Box 5">
            <a:extLst>
              <a:ext uri="{FF2B5EF4-FFF2-40B4-BE49-F238E27FC236}">
                <a16:creationId xmlns:a16="http://schemas.microsoft.com/office/drawing/2014/main" id="{67ABD392-80ED-40A7-BCA0-02D623CF2C04}"/>
              </a:ext>
            </a:extLst>
          </p:cNvPr>
          <p:cNvSpPr txBox="1">
            <a:spLocks noChangeArrowheads="1"/>
          </p:cNvSpPr>
          <p:nvPr/>
        </p:nvSpPr>
        <p:spPr bwMode="auto">
          <a:xfrm>
            <a:off x="1560807" y="3185211"/>
            <a:ext cx="9144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pt-BR" sz="40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CHÚC CÁC EM HỌC TỐT</a:t>
            </a:r>
          </a:p>
        </p:txBody>
      </p:sp>
      <p:sp>
        <p:nvSpPr>
          <p:cNvPr id="8" name="Rectangle 3">
            <a:extLst>
              <a:ext uri="{FF2B5EF4-FFF2-40B4-BE49-F238E27FC236}">
                <a16:creationId xmlns:a16="http://schemas.microsoft.com/office/drawing/2014/main" id="{B2801ADD-39A9-4313-88C6-528A13508C45}"/>
              </a:ext>
            </a:extLst>
          </p:cNvPr>
          <p:cNvSpPr/>
          <p:nvPr/>
        </p:nvSpPr>
        <p:spPr>
          <a:xfrm>
            <a:off x="397566" y="274782"/>
            <a:ext cx="11498731" cy="1752600"/>
          </a:xfrm>
          <a:prstGeom prst="rect">
            <a:avLst/>
          </a:prstGeom>
          <a:noFill/>
        </p:spPr>
        <p:txBody>
          <a:bodyPr wrap="none" lIns="121920" tIns="60960" rIns="121920" bIns="60960" numCol="1">
            <a:prstTxWarp prst="textDeflateBottom">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867" b="1" i="0" u="none" strike="noStrike" kern="1200" cap="none" spc="0" normalizeH="0" baseline="0" noProof="0" err="1">
                <a:ln w="1905"/>
                <a:solidFill>
                  <a:srgbClr val="FF0000"/>
                </a:solidFill>
                <a:effectLst>
                  <a:innerShdw blurRad="69850" dist="43180" dir="5400000">
                    <a:srgbClr val="000000">
                      <a:alpha val="65000"/>
                    </a:srgbClr>
                  </a:innerShdw>
                </a:effectLst>
                <a:uLnTx/>
                <a:uFillTx/>
                <a:latin typeface="Times New Roman" panose="02020603050405020304" pitchFamily="18" charset="0"/>
                <a:ea typeface="+mn-ea"/>
                <a:cs typeface="Times New Roman" panose="02020603050405020304" pitchFamily="18" charset="0"/>
              </a:rPr>
              <a:t>Kính</a:t>
            </a:r>
            <a:r>
              <a:rPr kumimoji="0" lang="en-US" sz="5867" b="1" i="0" u="none" strike="noStrike" kern="1200" cap="none" spc="0" normalizeH="0" baseline="0" noProof="0">
                <a:ln w="1905"/>
                <a:solidFill>
                  <a:srgbClr val="FF0000"/>
                </a:solidFill>
                <a:effectLst>
                  <a:innerShdw blurRad="69850" dist="43180" dir="5400000">
                    <a:srgbClr val="000000">
                      <a:alpha val="65000"/>
                    </a:srgbClr>
                  </a:innerShdw>
                </a:effectLst>
                <a:uLnTx/>
                <a:uFillTx/>
                <a:latin typeface="Times New Roman" panose="02020603050405020304" pitchFamily="18" charset="0"/>
                <a:ea typeface="+mn-ea"/>
                <a:cs typeface="Times New Roman" panose="02020603050405020304" pitchFamily="18" charset="0"/>
              </a:rPr>
              <a:t> </a:t>
            </a:r>
            <a:r>
              <a:rPr kumimoji="0" lang="en-US" sz="5867" b="1" i="0" u="none" strike="noStrike" kern="1200" cap="none" spc="0" normalizeH="0" baseline="0" noProof="0" err="1">
                <a:ln w="1905"/>
                <a:solidFill>
                  <a:srgbClr val="FF0000"/>
                </a:solidFill>
                <a:effectLst>
                  <a:innerShdw blurRad="69850" dist="43180" dir="5400000">
                    <a:srgbClr val="000000">
                      <a:alpha val="65000"/>
                    </a:srgbClr>
                  </a:innerShdw>
                </a:effectLst>
                <a:uLnTx/>
                <a:uFillTx/>
                <a:latin typeface="Times New Roman" panose="02020603050405020304" pitchFamily="18" charset="0"/>
                <a:ea typeface="+mn-ea"/>
                <a:cs typeface="Times New Roman" panose="02020603050405020304" pitchFamily="18" charset="0"/>
              </a:rPr>
              <a:t>chào</a:t>
            </a:r>
            <a:r>
              <a:rPr kumimoji="0" lang="en-US" sz="5867" b="1" i="0" u="none" strike="noStrike" kern="1200" cap="none" spc="0" normalizeH="0" baseline="0" noProof="0">
                <a:ln w="1905"/>
                <a:solidFill>
                  <a:srgbClr val="FF0000"/>
                </a:solidFill>
                <a:effectLst>
                  <a:innerShdw blurRad="69850" dist="43180" dir="5400000">
                    <a:srgbClr val="000000">
                      <a:alpha val="65000"/>
                    </a:srgbClr>
                  </a:innerShdw>
                </a:effectLst>
                <a:uLnTx/>
                <a:uFillTx/>
                <a:latin typeface="Times New Roman" panose="02020603050405020304" pitchFamily="18" charset="0"/>
                <a:ea typeface="+mn-ea"/>
                <a:cs typeface="Times New Roman" panose="02020603050405020304" pitchFamily="18" charset="0"/>
              </a:rPr>
              <a:t> </a:t>
            </a:r>
            <a:r>
              <a:rPr kumimoji="0" lang="en-US" sz="5867" b="1" i="0" u="none" strike="noStrike" kern="1200" cap="none" spc="0" normalizeH="0" baseline="0" noProof="0" err="1">
                <a:ln w="1905"/>
                <a:solidFill>
                  <a:srgbClr val="FF0000"/>
                </a:solidFill>
                <a:effectLst>
                  <a:innerShdw blurRad="69850" dist="43180" dir="5400000">
                    <a:srgbClr val="000000">
                      <a:alpha val="65000"/>
                    </a:srgbClr>
                  </a:innerShdw>
                </a:effectLst>
                <a:uLnTx/>
                <a:uFillTx/>
                <a:latin typeface="Times New Roman" panose="02020603050405020304" pitchFamily="18" charset="0"/>
                <a:ea typeface="+mn-ea"/>
                <a:cs typeface="Times New Roman" panose="02020603050405020304" pitchFamily="18" charset="0"/>
              </a:rPr>
              <a:t>quý</a:t>
            </a:r>
            <a:r>
              <a:rPr kumimoji="0" lang="en-US" sz="5867" b="1" i="0" u="none" strike="noStrike" kern="1200" cap="none" spc="0" normalizeH="0" baseline="0" noProof="0">
                <a:ln w="1905"/>
                <a:solidFill>
                  <a:srgbClr val="FF0000"/>
                </a:solidFill>
                <a:effectLst>
                  <a:innerShdw blurRad="69850" dist="43180" dir="5400000">
                    <a:srgbClr val="000000">
                      <a:alpha val="65000"/>
                    </a:srgbClr>
                  </a:innerShdw>
                </a:effectLst>
                <a:uLnTx/>
                <a:uFillTx/>
                <a:latin typeface="Times New Roman" panose="02020603050405020304" pitchFamily="18" charset="0"/>
                <a:ea typeface="+mn-ea"/>
                <a:cs typeface="Times New Roman" panose="02020603050405020304" pitchFamily="18" charset="0"/>
              </a:rPr>
              <a:t> </a:t>
            </a:r>
            <a:r>
              <a:rPr kumimoji="0" lang="en-US" sz="5867" b="1" i="0" u="none" strike="noStrike" kern="1200" cap="none" spc="0" normalizeH="0" baseline="0" noProof="0" err="1">
                <a:ln w="1905"/>
                <a:solidFill>
                  <a:srgbClr val="FF0000"/>
                </a:solidFill>
                <a:effectLst>
                  <a:innerShdw blurRad="69850" dist="43180" dir="5400000">
                    <a:srgbClr val="000000">
                      <a:alpha val="65000"/>
                    </a:srgbClr>
                  </a:innerShdw>
                </a:effectLst>
                <a:uLnTx/>
                <a:uFillTx/>
                <a:latin typeface="Times New Roman" panose="02020603050405020304" pitchFamily="18" charset="0"/>
                <a:ea typeface="+mn-ea"/>
                <a:cs typeface="Times New Roman" panose="02020603050405020304" pitchFamily="18" charset="0"/>
              </a:rPr>
              <a:t>thầy</a:t>
            </a:r>
            <a:r>
              <a:rPr kumimoji="0" lang="en-US" sz="5867" b="1" i="0" u="none" strike="noStrike" kern="1200" cap="none" spc="0" normalizeH="0" baseline="0" noProof="0">
                <a:ln w="1905"/>
                <a:solidFill>
                  <a:srgbClr val="FF0000"/>
                </a:solidFill>
                <a:effectLst>
                  <a:innerShdw blurRad="69850" dist="43180" dir="5400000">
                    <a:srgbClr val="000000">
                      <a:alpha val="65000"/>
                    </a:srgbClr>
                  </a:innerShdw>
                </a:effectLst>
                <a:uLnTx/>
                <a:uFillTx/>
                <a:latin typeface="Times New Roman" panose="02020603050405020304" pitchFamily="18" charset="0"/>
                <a:ea typeface="+mn-ea"/>
                <a:cs typeface="Times New Roman" panose="02020603050405020304" pitchFamily="18" charset="0"/>
              </a:rPr>
              <a:t> </a:t>
            </a:r>
            <a:r>
              <a:rPr kumimoji="0" lang="en-US" sz="5867" b="1" i="0" u="none" strike="noStrike" kern="1200" cap="none" spc="0" normalizeH="0" baseline="0" noProof="0" err="1">
                <a:ln w="1905"/>
                <a:solidFill>
                  <a:srgbClr val="FF0000"/>
                </a:solidFill>
                <a:effectLst>
                  <a:innerShdw blurRad="69850" dist="43180" dir="5400000">
                    <a:srgbClr val="000000">
                      <a:alpha val="65000"/>
                    </a:srgbClr>
                  </a:innerShdw>
                </a:effectLst>
                <a:uLnTx/>
                <a:uFillTx/>
                <a:latin typeface="Times New Roman" panose="02020603050405020304" pitchFamily="18" charset="0"/>
                <a:ea typeface="+mn-ea"/>
                <a:cs typeface="Times New Roman" panose="02020603050405020304" pitchFamily="18" charset="0"/>
              </a:rPr>
              <a:t>cô</a:t>
            </a:r>
            <a:endParaRPr kumimoji="0" lang="en-US" sz="5867" b="1" i="0" u="none" strike="noStrike" kern="1200" cap="none" spc="0" normalizeH="0" baseline="0" noProof="0">
              <a:ln w="1905"/>
              <a:solidFill>
                <a:srgbClr val="FF0000"/>
              </a:solidFill>
              <a:effectLst>
                <a:innerShdw blurRad="69850" dist="43180" dir="5400000">
                  <a:srgbClr val="000000">
                    <a:alpha val="65000"/>
                  </a:srgbClr>
                </a:innerShdw>
              </a:effectLst>
              <a:uLnTx/>
              <a:uFillTx/>
              <a:latin typeface="Times New Roman" panose="02020603050405020304" pitchFamily="18" charset="0"/>
              <a:ea typeface="+mn-ea"/>
              <a:cs typeface="Times New Roman" panose="02020603050405020304" pitchFamily="18" charset="0"/>
            </a:endParaRPr>
          </a:p>
        </p:txBody>
      </p:sp>
      <p:sp>
        <p:nvSpPr>
          <p:cNvPr id="9" name="Text Box 5">
            <a:extLst>
              <a:ext uri="{FF2B5EF4-FFF2-40B4-BE49-F238E27FC236}">
                <a16:creationId xmlns:a16="http://schemas.microsoft.com/office/drawing/2014/main" id="{67ABD392-80ED-40A7-BCA0-02D623CF2C04}"/>
              </a:ext>
            </a:extLst>
          </p:cNvPr>
          <p:cNvSpPr txBox="1">
            <a:spLocks noChangeArrowheads="1"/>
          </p:cNvSpPr>
          <p:nvPr/>
        </p:nvSpPr>
        <p:spPr bwMode="auto">
          <a:xfrm>
            <a:off x="0" y="5534561"/>
            <a:ext cx="1209501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en-US" altLang="en-US" sz="3200" b="1" i="0" u="none" strike="noStrike" kern="1200" cap="none" spc="0" normalizeH="0" baseline="0" noProof="0">
                <a:ln>
                  <a:noFill/>
                </a:ln>
                <a:solidFill>
                  <a:srgbClr val="0000FF"/>
                </a:solidFill>
                <a:effectLst/>
                <a:uLnTx/>
                <a:uFillTx/>
                <a:latin typeface="Times New Roman" panose="02020603050405020304" pitchFamily="18" charset="0"/>
                <a:ea typeface="+mn-ea"/>
                <a:cs typeface="Times New Roman" panose="02020603050405020304" pitchFamily="18" charset="0"/>
              </a:rPr>
              <a:t>TRƯỜNG THCS…….</a:t>
            </a:r>
          </a:p>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en-US" altLang="en-US" sz="3200" b="1" i="0" u="none" strike="noStrike" kern="1200" cap="none" spc="0" normalizeH="0" baseline="0" noProof="0" err="1">
                <a:ln>
                  <a:noFill/>
                </a:ln>
                <a:solidFill>
                  <a:srgbClr val="0000FF"/>
                </a:solidFill>
                <a:effectLst/>
                <a:uLnTx/>
                <a:uFillTx/>
                <a:latin typeface="Times New Roman" panose="02020603050405020304" pitchFamily="18" charset="0"/>
                <a:ea typeface="+mn-ea"/>
                <a:cs typeface="Times New Roman" panose="02020603050405020304" pitchFamily="18" charset="0"/>
              </a:rPr>
              <a:t>Gv</a:t>
            </a:r>
            <a:r>
              <a:rPr kumimoji="0" lang="en-US" altLang="en-US" sz="3200" b="1" i="0" u="none" strike="noStrike" kern="1200" cap="none" spc="0" normalizeH="0" baseline="0" noProof="0">
                <a:ln>
                  <a:noFill/>
                </a:ln>
                <a:solidFill>
                  <a:srgbClr val="0000FF"/>
                </a:solidFill>
                <a:effectLst/>
                <a:uLnTx/>
                <a:uFillTx/>
                <a:latin typeface="Times New Roman" panose="02020603050405020304" pitchFamily="18" charset="0"/>
                <a:ea typeface="+mn-ea"/>
                <a:cs typeface="Times New Roman" panose="02020603050405020304" pitchFamily="18" charset="0"/>
              </a:rPr>
              <a:t> </a:t>
            </a:r>
            <a:r>
              <a:rPr kumimoji="0" lang="en-US" altLang="en-US" sz="3200" b="1" i="0" u="none" strike="noStrike" kern="1200" cap="none" spc="0" normalizeH="0" baseline="0" noProof="0" err="1">
                <a:ln>
                  <a:noFill/>
                </a:ln>
                <a:solidFill>
                  <a:srgbClr val="0000FF"/>
                </a:solidFill>
                <a:effectLst/>
                <a:uLnTx/>
                <a:uFillTx/>
                <a:latin typeface="Times New Roman" panose="02020603050405020304" pitchFamily="18" charset="0"/>
                <a:ea typeface="+mn-ea"/>
                <a:cs typeface="Times New Roman" panose="02020603050405020304" pitchFamily="18" charset="0"/>
              </a:rPr>
              <a:t>thực</a:t>
            </a:r>
            <a:r>
              <a:rPr kumimoji="0" lang="en-US" altLang="en-US" sz="3200" b="1" i="0" u="none" strike="noStrike" kern="1200" cap="none" spc="0" normalizeH="0" baseline="0" noProof="0">
                <a:ln>
                  <a:noFill/>
                </a:ln>
                <a:solidFill>
                  <a:srgbClr val="0000FF"/>
                </a:solidFill>
                <a:effectLst/>
                <a:uLnTx/>
                <a:uFillTx/>
                <a:latin typeface="Times New Roman" panose="02020603050405020304" pitchFamily="18" charset="0"/>
                <a:ea typeface="+mn-ea"/>
                <a:cs typeface="Times New Roman" panose="02020603050405020304" pitchFamily="18" charset="0"/>
              </a:rPr>
              <a:t> </a:t>
            </a:r>
            <a:r>
              <a:rPr kumimoji="0" lang="en-US" altLang="en-US" sz="3200" b="1" i="0" u="none" strike="noStrike" kern="1200" cap="none" spc="0" normalizeH="0" baseline="0" noProof="0" err="1">
                <a:ln>
                  <a:noFill/>
                </a:ln>
                <a:solidFill>
                  <a:srgbClr val="0000FF"/>
                </a:solidFill>
                <a:effectLst/>
                <a:uLnTx/>
                <a:uFillTx/>
                <a:latin typeface="Times New Roman" panose="02020603050405020304" pitchFamily="18" charset="0"/>
                <a:ea typeface="+mn-ea"/>
                <a:cs typeface="Times New Roman" panose="02020603050405020304" pitchFamily="18" charset="0"/>
              </a:rPr>
              <a:t>hiện</a:t>
            </a:r>
            <a:r>
              <a:rPr kumimoji="0" lang="en-US" altLang="en-US" sz="3200" b="1" i="0" u="none" strike="noStrike" kern="1200" cap="none" spc="0" normalizeH="0" baseline="0" noProof="0">
                <a:ln>
                  <a:noFill/>
                </a:ln>
                <a:solidFill>
                  <a:srgbClr val="0000FF"/>
                </a:solidFill>
                <a:effectLst/>
                <a:uLnTx/>
                <a:uFillTx/>
                <a:latin typeface="Times New Roman" panose="02020603050405020304" pitchFamily="18" charset="0"/>
                <a:ea typeface="+mn-ea"/>
                <a:cs typeface="Times New Roman" panose="02020603050405020304" pitchFamily="18" charset="0"/>
              </a:rPr>
              <a:t>: ……</a:t>
            </a:r>
          </a:p>
        </p:txBody>
      </p:sp>
    </p:spTree>
    <p:extLst>
      <p:ext uri="{BB962C8B-B14F-4D97-AF65-F5344CB8AC3E}">
        <p14:creationId xmlns:p14="http://schemas.microsoft.com/office/powerpoint/2010/main" val="1496978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applause.wav"/>
                                        </p:tgtEl>
                                      </p:cMediaNode>
                                    </p:audio>
                                  </p:sub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8" presetClass="entr" presetSubtype="6" fill="hold" nodeType="after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strips(downRight)">
                                      <p:cBhvr>
                                        <p:cTn id="19" dur="500"/>
                                        <p:tgtEl>
                                          <p:spTgt spid="7">
                                            <p:txEl>
                                              <p:pRg st="0" end="0"/>
                                            </p:txEl>
                                          </p:spTgt>
                                        </p:tgtEl>
                                      </p:cBhvr>
                                    </p:animEffect>
                                  </p:childTnLst>
                                </p:cTn>
                              </p:par>
                            </p:childTnLst>
                          </p:cTn>
                        </p:par>
                        <p:par>
                          <p:cTn id="20" fill="hold">
                            <p:stCondLst>
                              <p:cond delay="2500"/>
                            </p:stCondLst>
                            <p:childTnLst>
                              <p:par>
                                <p:cTn id="21" presetID="6" presetClass="emph" presetSubtype="0" fill="hold" grpId="0" nodeType="afterEffect">
                                  <p:stCondLst>
                                    <p:cond delay="0"/>
                                  </p:stCondLst>
                                  <p:childTnLst>
                                    <p:animScale>
                                      <p:cBhvr>
                                        <p:cTn id="22" dur="2000" fill="hold"/>
                                        <p:tgtEl>
                                          <p:spTgt spid="7">
                                            <p:txEl>
                                              <p:pRg st="0" end="0"/>
                                            </p:txEl>
                                          </p:spTgt>
                                        </p:tgtEl>
                                      </p:cBhvr>
                                      <p:by x="120000" y="120000"/>
                                    </p:animScale>
                                  </p:childTnLst>
                                </p:cTn>
                              </p:par>
                            </p:childTnLst>
                          </p:cTn>
                        </p:par>
                        <p:par>
                          <p:cTn id="23" fill="hold">
                            <p:stCondLst>
                              <p:cond delay="4500"/>
                            </p:stCondLst>
                            <p:childTnLst>
                              <p:par>
                                <p:cTn id="24" presetID="18" presetClass="entr" presetSubtype="6" fill="hold" nodeType="afterEffect">
                                  <p:stCondLst>
                                    <p:cond delay="0"/>
                                  </p:stCondLst>
                                  <p:childTnLst>
                                    <p:set>
                                      <p:cBhvr>
                                        <p:cTn id="25" dur="1" fill="hold">
                                          <p:stCondLst>
                                            <p:cond delay="0"/>
                                          </p:stCondLst>
                                        </p:cTn>
                                        <p:tgtEl>
                                          <p:spTgt spid="9">
                                            <p:txEl>
                                              <p:pRg st="0" end="0"/>
                                            </p:txEl>
                                          </p:spTgt>
                                        </p:tgtEl>
                                        <p:attrNameLst>
                                          <p:attrName>style.visibility</p:attrName>
                                        </p:attrNameLst>
                                      </p:cBhvr>
                                      <p:to>
                                        <p:strVal val="visible"/>
                                      </p:to>
                                    </p:set>
                                    <p:animEffect transition="in" filter="strips(downRight)">
                                      <p:cBhvr>
                                        <p:cTn id="26" dur="500"/>
                                        <p:tgtEl>
                                          <p:spTgt spid="9">
                                            <p:txEl>
                                              <p:pRg st="0" end="0"/>
                                            </p:txEl>
                                          </p:spTgt>
                                        </p:tgtEl>
                                      </p:cBhvr>
                                    </p:animEffect>
                                  </p:childTnLst>
                                </p:cTn>
                              </p:par>
                            </p:childTnLst>
                          </p:cTn>
                        </p:par>
                        <p:par>
                          <p:cTn id="27" fill="hold">
                            <p:stCondLst>
                              <p:cond delay="5000"/>
                            </p:stCondLst>
                            <p:childTnLst>
                              <p:par>
                                <p:cTn id="28" presetID="18" presetClass="entr" presetSubtype="6" fill="hold" nodeType="afterEffect">
                                  <p:stCondLst>
                                    <p:cond delay="0"/>
                                  </p:stCondLst>
                                  <p:childTnLst>
                                    <p:set>
                                      <p:cBhvr>
                                        <p:cTn id="29" dur="1" fill="hold">
                                          <p:stCondLst>
                                            <p:cond delay="0"/>
                                          </p:stCondLst>
                                        </p:cTn>
                                        <p:tgtEl>
                                          <p:spTgt spid="9">
                                            <p:txEl>
                                              <p:pRg st="1" end="1"/>
                                            </p:txEl>
                                          </p:spTgt>
                                        </p:tgtEl>
                                        <p:attrNameLst>
                                          <p:attrName>style.visibility</p:attrName>
                                        </p:attrNameLst>
                                      </p:cBhvr>
                                      <p:to>
                                        <p:strVal val="visible"/>
                                      </p:to>
                                    </p:set>
                                    <p:animEffect transition="in" filter="strips(downRight)">
                                      <p:cBhvr>
                                        <p:cTn id="30" dur="500"/>
                                        <p:tgtEl>
                                          <p:spTgt spid="9">
                                            <p:txEl>
                                              <p:pRg st="1" end="1"/>
                                            </p:txEl>
                                          </p:spTgt>
                                        </p:tgtEl>
                                      </p:cBhvr>
                                    </p:animEffect>
                                  </p:childTnLst>
                                </p:cTn>
                              </p:par>
                            </p:childTnLst>
                          </p:cTn>
                        </p:par>
                        <p:par>
                          <p:cTn id="31" fill="hold">
                            <p:stCondLst>
                              <p:cond delay="5500"/>
                            </p:stCondLst>
                            <p:childTnLst>
                              <p:par>
                                <p:cTn id="32" presetID="6" presetClass="emph" presetSubtype="0" fill="hold" grpId="0" nodeType="afterEffect">
                                  <p:stCondLst>
                                    <p:cond delay="0"/>
                                  </p:stCondLst>
                                  <p:childTnLst>
                                    <p:animScale>
                                      <p:cBhvr>
                                        <p:cTn id="33" dur="2000" fill="hold"/>
                                        <p:tgtEl>
                                          <p:spTgt spid="9">
                                            <p:txEl>
                                              <p:pRg st="0" end="0"/>
                                            </p:txEl>
                                          </p:spTgt>
                                        </p:tgtEl>
                                      </p:cBhvr>
                                      <p:by x="120000" y="120000"/>
                                    </p:animScale>
                                  </p:childTnLst>
                                </p:cTn>
                              </p:par>
                              <p:par>
                                <p:cTn id="34" presetID="6" presetClass="emph" presetSubtype="0" fill="hold" grpId="0" nodeType="withEffect">
                                  <p:stCondLst>
                                    <p:cond delay="0"/>
                                  </p:stCondLst>
                                  <p:childTnLst>
                                    <p:animScale>
                                      <p:cBhvr>
                                        <p:cTn id="35" dur="2000" fill="hold"/>
                                        <p:tgtEl>
                                          <p:spTgt spid="9">
                                            <p:txEl>
                                              <p:pRg st="1" end="1"/>
                                            </p:txEl>
                                          </p:spTgt>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P spid="8" grpId="0"/>
      <p:bldP spid="9"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494163" y="3769131"/>
            <a:ext cx="1086500" cy="1182926"/>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9776937" y="4515854"/>
            <a:ext cx="812889" cy="885032"/>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361978" y="5130389"/>
            <a:ext cx="520391" cy="566575"/>
          </a:xfrm>
          <a:prstGeom prst="rect">
            <a:avLst/>
          </a:prstGeom>
        </p:spPr>
      </p:pic>
      <p:sp>
        <p:nvSpPr>
          <p:cNvPr id="4" name="Snip Diagonal Corner Rectangle 3"/>
          <p:cNvSpPr/>
          <p:nvPr/>
        </p:nvSpPr>
        <p:spPr>
          <a:xfrm>
            <a:off x="867251" y="123014"/>
            <a:ext cx="10526728" cy="1604597"/>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err="1">
                <a:solidFill>
                  <a:schemeClr val="tx1"/>
                </a:solidFill>
                <a:latin typeface="Times New Roman" panose="02020603050405020304" pitchFamily="18" charset="0"/>
                <a:cs typeface="Times New Roman" panose="02020603050405020304" pitchFamily="18" charset="0"/>
              </a:rPr>
              <a:t>Câu</a:t>
            </a:r>
            <a:r>
              <a:rPr lang="en-US" sz="3200" b="1" dirty="0">
                <a:solidFill>
                  <a:schemeClr val="tx1"/>
                </a:solidFill>
                <a:latin typeface="Times New Roman" panose="02020603050405020304" pitchFamily="18" charset="0"/>
                <a:cs typeface="Times New Roman" panose="02020603050405020304" pitchFamily="18" charset="0"/>
              </a:rPr>
              <a:t> 1:</a:t>
            </a:r>
            <a:r>
              <a:rPr lang="en-US" sz="3200" dirty="0">
                <a:solidFill>
                  <a:schemeClr val="tx1"/>
                </a:solidFill>
                <a:latin typeface="Times New Roman" panose="02020603050405020304" pitchFamily="18" charset="0"/>
                <a:cs typeface="Times New Roman" panose="02020603050405020304" pitchFamily="18" charset="0"/>
              </a:rPr>
              <a:t> Nghe </a:t>
            </a:r>
            <a:r>
              <a:rPr lang="en-US" sz="3200" dirty="0" err="1">
                <a:solidFill>
                  <a:schemeClr val="tx1"/>
                </a:solidFill>
                <a:latin typeface="Times New Roman" panose="02020603050405020304" pitchFamily="18" charset="0"/>
                <a:cs typeface="Times New Roman" panose="02020603050405020304" pitchFamily="18" charset="0"/>
              </a:rPr>
              <a:t>bản</a:t>
            </a:r>
            <a:r>
              <a:rPr lang="en-US" sz="3200" dirty="0">
                <a:solidFill>
                  <a:schemeClr val="tx1"/>
                </a:solidFill>
                <a:latin typeface="Times New Roman" panose="02020603050405020304" pitchFamily="18" charset="0"/>
                <a:cs typeface="Times New Roman" panose="02020603050405020304" pitchFamily="18" charset="0"/>
              </a:rPr>
              <a:t> tin </a:t>
            </a:r>
            <a:r>
              <a:rPr lang="en-US" sz="3200" dirty="0" err="1">
                <a:solidFill>
                  <a:schemeClr val="tx1"/>
                </a:solidFill>
                <a:latin typeface="Times New Roman" panose="02020603050405020304" pitchFamily="18" charset="0"/>
                <a:cs typeface="Times New Roman" panose="02020603050405020304" pitchFamily="18" charset="0"/>
              </a:rPr>
              <a:t>dự</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báo</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thời</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tiết</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Ngày</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mai</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trời</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có</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thể</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mưa</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em</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sẽ</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làm</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gì</a:t>
            </a:r>
            <a:r>
              <a:rPr lang="en-US" sz="3200" dirty="0">
                <a:solidFill>
                  <a:schemeClr val="tx1"/>
                </a:solidFill>
                <a:latin typeface="Times New Roman" panose="02020603050405020304" pitchFamily="18" charset="0"/>
                <a:cs typeface="Times New Roman" panose="02020603050405020304" pitchFamily="18" charset="0"/>
              </a:rPr>
              <a:t>?</a:t>
            </a:r>
          </a:p>
        </p:txBody>
      </p:sp>
      <p:sp>
        <p:nvSpPr>
          <p:cNvPr id="26" name="Rectangle 25"/>
          <p:cNvSpPr/>
          <p:nvPr/>
        </p:nvSpPr>
        <p:spPr>
          <a:xfrm>
            <a:off x="867252" y="1921498"/>
            <a:ext cx="5135249" cy="807187"/>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800" dirty="0">
                <a:solidFill>
                  <a:schemeClr val="tx1"/>
                </a:solidFill>
                <a:latin typeface="+mj-lt"/>
              </a:rPr>
              <a:t>A. </a:t>
            </a:r>
            <a:r>
              <a:rPr lang="en-US" sz="2800" dirty="0" err="1">
                <a:solidFill>
                  <a:schemeClr val="tx1"/>
                </a:solidFill>
                <a:latin typeface="Times New Roman" panose="02020603050405020304" pitchFamily="18" charset="0"/>
                <a:cs typeface="Times New Roman" panose="02020603050405020304" pitchFamily="18" charset="0"/>
              </a:rPr>
              <a:t>Đi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học</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mang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theo</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áo</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mưa</a:t>
            </a:r>
            <a:r>
              <a:rPr lang="en-US" sz="2800" dirty="0">
                <a:solidFill>
                  <a:schemeClr val="tx1"/>
                </a:solidFill>
                <a:latin typeface="+mj-lt"/>
              </a:rPr>
              <a:t>;</a:t>
            </a:r>
            <a:endParaRPr lang="vi-VN" sz="2800" dirty="0">
              <a:solidFill>
                <a:schemeClr val="tx1"/>
              </a:solidFill>
              <a:latin typeface="+mj-lt"/>
            </a:endParaRPr>
          </a:p>
        </p:txBody>
      </p:sp>
      <p:sp>
        <p:nvSpPr>
          <p:cNvPr id="40" name="Cloud 39"/>
          <p:cNvSpPr/>
          <p:nvPr/>
        </p:nvSpPr>
        <p:spPr>
          <a:xfrm>
            <a:off x="-683345" y="4902196"/>
            <a:ext cx="567114" cy="34921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1" name="Cloud 40"/>
          <p:cNvSpPr/>
          <p:nvPr/>
        </p:nvSpPr>
        <p:spPr>
          <a:xfrm>
            <a:off x="13632601" y="4702499"/>
            <a:ext cx="891420" cy="548907"/>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2" name="Rectangle 41"/>
          <p:cNvSpPr/>
          <p:nvPr/>
        </p:nvSpPr>
        <p:spPr>
          <a:xfrm>
            <a:off x="6130615" y="1953534"/>
            <a:ext cx="5263364" cy="84121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tx1"/>
                </a:solidFill>
                <a:latin typeface="Times New Roman" panose="02020603050405020304" pitchFamily="18" charset="0"/>
                <a:cs typeface="Times New Roman" panose="02020603050405020304" pitchFamily="18" charset="0"/>
              </a:rPr>
              <a:t>B. </a:t>
            </a:r>
            <a:r>
              <a:rPr lang="en-US" sz="2800" dirty="0" err="1">
                <a:solidFill>
                  <a:schemeClr val="tx1"/>
                </a:solidFill>
                <a:latin typeface="Times New Roman" panose="02020603050405020304" pitchFamily="18" charset="0"/>
                <a:cs typeface="Times New Roman" panose="02020603050405020304" pitchFamily="18" charset="0"/>
              </a:rPr>
              <a:t>Ăn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sáng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trước</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khi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đến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trường</a:t>
            </a:r>
            <a:r>
              <a:rPr lang="en-US" sz="2800" dirty="0">
                <a:solidFill>
                  <a:schemeClr val="tx1"/>
                </a:solidFill>
                <a:latin typeface="Times New Roman" panose="02020603050405020304" pitchFamily="18" charset="0"/>
                <a:cs typeface="Times New Roman" panose="02020603050405020304" pitchFamily="18" charset="0"/>
              </a:rPr>
              <a:t>;</a:t>
            </a:r>
            <a:endParaRPr lang="vi-VN" sz="2800" dirty="0">
              <a:solidFill>
                <a:schemeClr val="tx1"/>
              </a:solidFill>
              <a:latin typeface="Times New Roman" panose="02020603050405020304" pitchFamily="18" charset="0"/>
              <a:cs typeface="Times New Roman" panose="02020603050405020304" pitchFamily="18" charset="0"/>
            </a:endParaRPr>
          </a:p>
        </p:txBody>
      </p:sp>
      <p:sp>
        <p:nvSpPr>
          <p:cNvPr id="43" name="Rectangle 42"/>
          <p:cNvSpPr/>
          <p:nvPr/>
        </p:nvSpPr>
        <p:spPr>
          <a:xfrm>
            <a:off x="867251" y="2842706"/>
            <a:ext cx="5135249" cy="820493"/>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800" dirty="0">
                <a:solidFill>
                  <a:schemeClr val="tx1"/>
                </a:solidFill>
                <a:latin typeface="Times New Roman" panose="02020603050405020304" pitchFamily="18" charset="0"/>
                <a:cs typeface="Times New Roman" panose="02020603050405020304" pitchFamily="18" charset="0"/>
              </a:rPr>
              <a:t>C.</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Mặc</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đồng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phục</a:t>
            </a:r>
            <a:r>
              <a:rPr lang="en-US" sz="2800" dirty="0">
                <a:solidFill>
                  <a:schemeClr val="tx1"/>
                </a:solidFill>
                <a:latin typeface="Times New Roman" panose="02020603050405020304" pitchFamily="18" charset="0"/>
                <a:cs typeface="Times New Roman" panose="02020603050405020304" pitchFamily="18" charset="0"/>
              </a:rPr>
              <a:t>;</a:t>
            </a:r>
          </a:p>
        </p:txBody>
      </p:sp>
      <p:sp>
        <p:nvSpPr>
          <p:cNvPr id="44" name="Rectangle 43"/>
          <p:cNvSpPr/>
          <p:nvPr/>
        </p:nvSpPr>
        <p:spPr>
          <a:xfrm>
            <a:off x="6130615" y="2842706"/>
            <a:ext cx="5263364" cy="84121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800" dirty="0">
                <a:solidFill>
                  <a:schemeClr val="tx1"/>
                </a:solidFill>
                <a:latin typeface="+mj-lt"/>
              </a:rPr>
              <a:t>D. </a:t>
            </a:r>
            <a:r>
              <a:rPr lang="en-US" sz="2800" dirty="0" err="1">
                <a:solidFill>
                  <a:schemeClr val="tx1"/>
                </a:solidFill>
                <a:latin typeface="Times New Roman" panose="02020603050405020304" pitchFamily="18" charset="0"/>
                <a:cs typeface="Times New Roman" panose="02020603050405020304" pitchFamily="18" charset="0"/>
              </a:rPr>
              <a:t>Hẹn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bạn</a:t>
            </a:r>
            <a:r>
              <a:rPr lang="en-US" sz="2800" dirty="0">
                <a:solidFill>
                  <a:schemeClr val="tx1"/>
                </a:solidFill>
                <a:latin typeface="Times New Roman" panose="02020603050405020304" pitchFamily="18" charset="0"/>
                <a:cs typeface="Times New Roman" panose="02020603050405020304" pitchFamily="18" charset="0"/>
              </a:rPr>
              <a:t> Trang </a:t>
            </a:r>
            <a:r>
              <a:rPr lang="en-US" sz="2800" dirty="0" err="1">
                <a:solidFill>
                  <a:schemeClr val="tx1"/>
                </a:solidFill>
                <a:latin typeface="Times New Roman" panose="02020603050405020304" pitchFamily="18" charset="0"/>
                <a:cs typeface="Times New Roman" panose="02020603050405020304" pitchFamily="18" charset="0"/>
              </a:rPr>
              <a:t>cùng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học</a:t>
            </a:r>
            <a:r>
              <a:rPr lang="en-US" sz="2800" dirty="0">
                <a:solidFill>
                  <a:schemeClr val="tx1"/>
                </a:solidFill>
                <a:latin typeface="+mj-lt"/>
              </a:rPr>
              <a:t>.</a:t>
            </a:r>
            <a:endParaRPr lang="vi-VN" sz="2800" dirty="0">
              <a:solidFill>
                <a:schemeClr val="tx1"/>
              </a:solidFill>
              <a:latin typeface="+mj-lt"/>
            </a:endParaRPr>
          </a:p>
        </p:txBody>
      </p:sp>
      <p:pic>
        <p:nvPicPr>
          <p:cNvPr id="47" name="Picture 46"/>
          <p:cNvPicPr>
            <a:picLocks noChangeAspect="1"/>
          </p:cNvPicPr>
          <p:nvPr/>
        </p:nvPicPr>
        <p:blipFill rotWithShape="1">
          <a:blip r:embed="rId11"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p:blipFill>
        <p:spPr>
          <a:xfrm>
            <a:off x="5131881" y="1974821"/>
            <a:ext cx="885137" cy="708059"/>
          </a:xfrm>
          <a:prstGeom prst="rect">
            <a:avLst/>
          </a:prstGeom>
        </p:spPr>
      </p:pic>
      <p:pic>
        <p:nvPicPr>
          <p:cNvPr id="51" name="Picture 50"/>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5212482" y="2871882"/>
            <a:ext cx="804536" cy="704088"/>
          </a:xfrm>
          <a:prstGeom prst="rect">
            <a:avLst/>
          </a:prstGeom>
        </p:spPr>
      </p:pic>
      <p:pic>
        <p:nvPicPr>
          <p:cNvPr id="49" name="Picture 4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574701" y="2883432"/>
            <a:ext cx="804742" cy="707197"/>
          </a:xfrm>
          <a:prstGeom prst="rect">
            <a:avLst/>
          </a:prstGeom>
        </p:spPr>
      </p:pic>
      <p:pic>
        <p:nvPicPr>
          <p:cNvPr id="53" name="Picture 5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635042" y="2020544"/>
            <a:ext cx="804742" cy="707197"/>
          </a:xfrm>
          <a:prstGeom prst="rect">
            <a:avLst/>
          </a:prstGeom>
        </p:spPr>
      </p:pic>
      <p:sp>
        <p:nvSpPr>
          <p:cNvPr id="57" name="Cloud 56">
            <a:hlinkClick r:id="" action="ppaction://hlinkshowjump?jump=nextslide"/>
          </p:cNvPr>
          <p:cNvSpPr/>
          <p:nvPr/>
        </p:nvSpPr>
        <p:spPr>
          <a:xfrm>
            <a:off x="5345264" y="5130389"/>
            <a:ext cx="1388898" cy="650469"/>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dirty="0">
                <a:solidFill>
                  <a:schemeClr val="bg1">
                    <a:lumMod val="85000"/>
                  </a:schemeClr>
                </a:solidFill>
              </a:rPr>
              <a:t>NEXT</a:t>
            </a:r>
          </a:p>
        </p:txBody>
      </p:sp>
    </p:spTree>
    <p:extLst>
      <p:ext uri="{BB962C8B-B14F-4D97-AF65-F5344CB8AC3E}">
        <p14:creationId xmlns:p14="http://schemas.microsoft.com/office/powerpoint/2010/main" val="3188455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Check mark.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00B05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4" name="Wrong Buzzer.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FFFF0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4"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4" name="Wrong Buzzer.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FFFF0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494163" y="3769131"/>
            <a:ext cx="1086500" cy="1182926"/>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9776937" y="4515854"/>
            <a:ext cx="812889" cy="885032"/>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361978" y="5130389"/>
            <a:ext cx="520391" cy="566575"/>
          </a:xfrm>
          <a:prstGeom prst="rect">
            <a:avLst/>
          </a:prstGeom>
        </p:spPr>
      </p:pic>
      <p:sp>
        <p:nvSpPr>
          <p:cNvPr id="4" name="Snip Diagonal Corner Rectangle 3"/>
          <p:cNvSpPr/>
          <p:nvPr/>
        </p:nvSpPr>
        <p:spPr>
          <a:xfrm>
            <a:off x="832636" y="199869"/>
            <a:ext cx="10526728" cy="1604597"/>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err="1">
                <a:solidFill>
                  <a:schemeClr val="tx1"/>
                </a:solidFill>
                <a:latin typeface="Times New Roman" panose="02020603050405020304" pitchFamily="18" charset="0"/>
                <a:cs typeface="Times New Roman" panose="02020603050405020304" pitchFamily="18" charset="0"/>
              </a:rPr>
              <a:t>Câu</a:t>
            </a:r>
            <a:r>
              <a:rPr lang="en-US" sz="3200" b="1" dirty="0">
                <a:solidFill>
                  <a:schemeClr val="tx1"/>
                </a:solidFill>
                <a:latin typeface="Times New Roman" panose="02020603050405020304" pitchFamily="18" charset="0"/>
                <a:cs typeface="Times New Roman" panose="02020603050405020304" pitchFamily="18" charset="0"/>
              </a:rPr>
              <a:t> 2:</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Mắt</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thường</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không</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thể</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tiếp</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nhận</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thông</a:t>
            </a:r>
            <a:r>
              <a:rPr lang="en-US" sz="3200" dirty="0">
                <a:solidFill>
                  <a:schemeClr val="tx1"/>
                </a:solidFill>
                <a:latin typeface="Times New Roman" panose="02020603050405020304" pitchFamily="18" charset="0"/>
                <a:cs typeface="Times New Roman" panose="02020603050405020304" pitchFamily="18" charset="0"/>
              </a:rPr>
              <a:t> tin </a:t>
            </a:r>
            <a:r>
              <a:rPr lang="en-US" sz="3200" dirty="0" err="1">
                <a:solidFill>
                  <a:schemeClr val="tx1"/>
                </a:solidFill>
                <a:latin typeface="Times New Roman" panose="02020603050405020304" pitchFamily="18" charset="0"/>
                <a:cs typeface="Times New Roman" panose="02020603050405020304" pitchFamily="18" charset="0"/>
              </a:rPr>
              <a:t>nào</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dưới</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đây</a:t>
            </a:r>
            <a:r>
              <a:rPr lang="en-US" sz="3200" dirty="0">
                <a:solidFill>
                  <a:schemeClr val="tx1"/>
                </a:solidFill>
                <a:latin typeface="Times New Roman" panose="02020603050405020304" pitchFamily="18" charset="0"/>
                <a:cs typeface="Times New Roman" panose="02020603050405020304" pitchFamily="18" charset="0"/>
              </a:rPr>
              <a:t>?</a:t>
            </a:r>
          </a:p>
        </p:txBody>
      </p:sp>
      <p:sp>
        <p:nvSpPr>
          <p:cNvPr id="26" name="Rectangle 25"/>
          <p:cNvSpPr/>
          <p:nvPr/>
        </p:nvSpPr>
        <p:spPr>
          <a:xfrm>
            <a:off x="559042" y="1949345"/>
            <a:ext cx="5457976" cy="115231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28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A</a:t>
            </a:r>
            <a:r>
              <a:rPr lang="vi-VN"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Đàn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kiến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đang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tấn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công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lọ</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đường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quên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đậy</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nắp</a:t>
            </a:r>
            <a:r>
              <a:rPr lang="en-US" sz="2800" dirty="0">
                <a:solidFill>
                  <a:schemeClr val="tx1"/>
                </a:solidFill>
                <a:latin typeface="Times New Roman" panose="02020603050405020304" pitchFamily="18" charset="0"/>
                <a:cs typeface="Times New Roman" panose="02020603050405020304" pitchFamily="18" charset="0"/>
              </a:rPr>
              <a:t>;</a:t>
            </a:r>
            <a:endParaRPr lang="vi-VN" sz="2800" dirty="0">
              <a:solidFill>
                <a:schemeClr val="tx1"/>
              </a:solidFill>
              <a:latin typeface="Times New Roman" panose="02020603050405020304" pitchFamily="18" charset="0"/>
              <a:cs typeface="Times New Roman" panose="02020603050405020304" pitchFamily="18" charset="0"/>
            </a:endParaRPr>
          </a:p>
        </p:txBody>
      </p:sp>
      <p:sp>
        <p:nvSpPr>
          <p:cNvPr id="40" name="Cloud 39"/>
          <p:cNvSpPr/>
          <p:nvPr/>
        </p:nvSpPr>
        <p:spPr>
          <a:xfrm>
            <a:off x="-683345" y="4902196"/>
            <a:ext cx="567114" cy="34921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1" name="Cloud 40"/>
          <p:cNvSpPr/>
          <p:nvPr/>
        </p:nvSpPr>
        <p:spPr>
          <a:xfrm>
            <a:off x="13632601" y="4702499"/>
            <a:ext cx="891420" cy="548907"/>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2" name="Rectangle 41"/>
          <p:cNvSpPr/>
          <p:nvPr/>
        </p:nvSpPr>
        <p:spPr>
          <a:xfrm>
            <a:off x="6174984" y="1940856"/>
            <a:ext cx="5405679" cy="1160807"/>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kumimoji="0" lang="vi-VN" sz="28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B</a:t>
            </a:r>
            <a:r>
              <a:rPr lang="vi-VN"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Những</a:t>
            </a:r>
            <a:r>
              <a:rPr lang="en-US" sz="2800" dirty="0">
                <a:solidFill>
                  <a:schemeClr val="tx1"/>
                </a:solidFill>
                <a:latin typeface="Times New Roman" panose="02020603050405020304" pitchFamily="18" charset="0"/>
                <a:cs typeface="Times New Roman" panose="02020603050405020304" pitchFamily="18" charset="0"/>
              </a:rPr>
              <a:t> con vi </a:t>
            </a:r>
            <a:r>
              <a:rPr lang="en-US" sz="2800" dirty="0" err="1">
                <a:solidFill>
                  <a:schemeClr val="tx1"/>
                </a:solidFill>
                <a:latin typeface="Times New Roman" panose="02020603050405020304" pitchFamily="18" charset="0"/>
                <a:cs typeface="Times New Roman" panose="02020603050405020304" pitchFamily="18" charset="0"/>
              </a:rPr>
              <a:t>trùng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gây</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bệnh</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lị</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lẫn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trong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thức</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ăn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bị</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ôi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thiu</a:t>
            </a:r>
            <a:r>
              <a:rPr lang="en-US" sz="2800" dirty="0">
                <a:solidFill>
                  <a:schemeClr val="tx1"/>
                </a:solidFill>
                <a:latin typeface="Times New Roman" panose="02020603050405020304" pitchFamily="18" charset="0"/>
                <a:cs typeface="Times New Roman" panose="02020603050405020304" pitchFamily="18" charset="0"/>
              </a:rPr>
              <a:t>;</a:t>
            </a:r>
          </a:p>
        </p:txBody>
      </p:sp>
      <p:sp>
        <p:nvSpPr>
          <p:cNvPr id="43" name="Rectangle 42"/>
          <p:cNvSpPr/>
          <p:nvPr/>
        </p:nvSpPr>
        <p:spPr>
          <a:xfrm>
            <a:off x="544856" y="3608676"/>
            <a:ext cx="5457976" cy="1111725"/>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28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C. </a:t>
            </a:r>
            <a:r>
              <a:rPr lang="en-US" sz="2800" dirty="0" err="1">
                <a:solidFill>
                  <a:schemeClr val="tx1"/>
                </a:solidFill>
                <a:latin typeface="Times New Roman" panose="02020603050405020304" pitchFamily="18" charset="0"/>
                <a:cs typeface="Times New Roman" panose="02020603050405020304" pitchFamily="18" charset="0"/>
              </a:rPr>
              <a:t>Rác</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bẩn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vứt</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ngoài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hành</a:t>
            </a:r>
            <a:r>
              <a:rPr lang="en-US" sz="2800" dirty="0">
                <a:solidFill>
                  <a:schemeClr val="tx1"/>
                </a:solidFill>
                <a:latin typeface="Times New Roman" panose="02020603050405020304" pitchFamily="18" charset="0"/>
                <a:cs typeface="Times New Roman" panose="02020603050405020304" pitchFamily="18" charset="0"/>
              </a:rPr>
              <a:t> lang </a:t>
            </a:r>
            <a:r>
              <a:rPr lang="en-US" sz="2800" dirty="0" err="1">
                <a:solidFill>
                  <a:schemeClr val="tx1"/>
                </a:solidFill>
                <a:latin typeface="Times New Roman" panose="02020603050405020304" pitchFamily="18" charset="0"/>
                <a:cs typeface="Times New Roman" panose="02020603050405020304" pitchFamily="18" charset="0"/>
              </a:rPr>
              <a:t>lớp</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học</a:t>
            </a:r>
            <a:r>
              <a:rPr lang="en-US" sz="2800" dirty="0">
                <a:solidFill>
                  <a:schemeClr val="tx1"/>
                </a:solidFill>
                <a:latin typeface="Times New Roman" panose="02020603050405020304" pitchFamily="18" charset="0"/>
                <a:cs typeface="Times New Roman" panose="02020603050405020304" pitchFamily="18" charset="0"/>
              </a:rPr>
              <a:t>;</a:t>
            </a:r>
            <a:endParaRPr kumimoji="0" lang="vi-VN" sz="28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p:txBody>
      </p:sp>
      <p:sp>
        <p:nvSpPr>
          <p:cNvPr id="44" name="Rectangle 43"/>
          <p:cNvSpPr/>
          <p:nvPr/>
        </p:nvSpPr>
        <p:spPr>
          <a:xfrm>
            <a:off x="6174984" y="3613919"/>
            <a:ext cx="5405679" cy="1088580"/>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28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D. </a:t>
            </a:r>
            <a:r>
              <a:rPr lang="en-US" sz="2800" dirty="0" err="1">
                <a:solidFill>
                  <a:schemeClr val="tx1"/>
                </a:solidFill>
                <a:latin typeface="Times New Roman" panose="02020603050405020304" pitchFamily="18" charset="0"/>
                <a:cs typeface="Times New Roman" panose="02020603050405020304" pitchFamily="18" charset="0"/>
              </a:rPr>
              <a:t>Bạn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Phương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quên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không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đeo</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khăn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quàng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đỏ</a:t>
            </a:r>
            <a:r>
              <a:rPr lang="en-US" sz="2800" dirty="0">
                <a:solidFill>
                  <a:schemeClr val="tx1"/>
                </a:solidFill>
                <a:latin typeface="Times New Roman" panose="02020603050405020304" pitchFamily="18" charset="0"/>
                <a:cs typeface="Times New Roman" panose="02020603050405020304" pitchFamily="18" charset="0"/>
              </a:rPr>
              <a:t>.</a:t>
            </a:r>
            <a:endParaRPr kumimoji="0" lang="vi-VN" sz="28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044263" y="1974821"/>
            <a:ext cx="972755" cy="854846"/>
          </a:xfrm>
          <a:prstGeom prst="rect">
            <a:avLst/>
          </a:prstGeom>
        </p:spPr>
      </p:pic>
      <p:pic>
        <p:nvPicPr>
          <p:cNvPr id="51" name="Picture 50"/>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5068493" y="3729969"/>
            <a:ext cx="971324" cy="850052"/>
          </a:xfrm>
          <a:prstGeom prst="rect">
            <a:avLst/>
          </a:prstGeom>
        </p:spPr>
      </p:pic>
      <p:pic>
        <p:nvPicPr>
          <p:cNvPr id="49" name="Picture 4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785001" y="3662049"/>
            <a:ext cx="971572" cy="853805"/>
          </a:xfrm>
          <a:prstGeom prst="rect">
            <a:avLst/>
          </a:prstGeom>
        </p:spPr>
      </p:pic>
      <p:pic>
        <p:nvPicPr>
          <p:cNvPr id="53" name="Picture 5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661386" y="2139231"/>
            <a:ext cx="971572" cy="777257"/>
          </a:xfrm>
          <a:prstGeom prst="rect">
            <a:avLst/>
          </a:prstGeom>
        </p:spPr>
      </p:pic>
      <p:sp>
        <p:nvSpPr>
          <p:cNvPr id="17" name="Cloud 16">
            <a:hlinkClick r:id="" action="ppaction://hlinkshowjump?jump=nextslide"/>
          </p:cNvPr>
          <p:cNvSpPr/>
          <p:nvPr/>
        </p:nvSpPr>
        <p:spPr>
          <a:xfrm>
            <a:off x="5345264" y="5130389"/>
            <a:ext cx="1388898" cy="650469"/>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dirty="0">
                <a:solidFill>
                  <a:schemeClr val="bg1">
                    <a:lumMod val="85000"/>
                  </a:schemeClr>
                </a:solidFill>
              </a:rPr>
              <a:t>NEXT</a:t>
            </a:r>
          </a:p>
        </p:txBody>
      </p:sp>
    </p:spTree>
    <p:extLst>
      <p:ext uri="{BB962C8B-B14F-4D97-AF65-F5344CB8AC3E}">
        <p14:creationId xmlns:p14="http://schemas.microsoft.com/office/powerpoint/2010/main" val="1282408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Wrong Buzzer.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FFFF0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4" name="Check mark.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00B05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3"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3" name="Wrong Buzzer.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FFFF0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494163" y="3769131"/>
            <a:ext cx="1086500" cy="1182926"/>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9776937" y="4515854"/>
            <a:ext cx="812889" cy="885032"/>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361978" y="5130389"/>
            <a:ext cx="520391" cy="566575"/>
          </a:xfrm>
          <a:prstGeom prst="rect">
            <a:avLst/>
          </a:prstGeom>
        </p:spPr>
      </p:pic>
      <p:sp>
        <p:nvSpPr>
          <p:cNvPr id="4" name="Snip Diagonal Corner Rectangle 3"/>
          <p:cNvSpPr/>
          <p:nvPr/>
        </p:nvSpPr>
        <p:spPr>
          <a:xfrm>
            <a:off x="832636" y="199869"/>
            <a:ext cx="10526728" cy="1604597"/>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vi-VN" sz="3200" dirty="0">
                <a:solidFill>
                  <a:prstClr val="black"/>
                </a:solidFill>
                <a:latin typeface="+mj-lt"/>
              </a:rPr>
              <a:t>Câu 3: Em cần nấu một nồi cơm. Hãy xác định những thông tin nào cần xử lý?</a:t>
            </a:r>
            <a:endParaRPr kumimoji="0" lang="vi-VN" sz="3200" b="0" i="0" u="none" strike="noStrike" kern="1200" cap="none" spc="0" normalizeH="0" baseline="0" noProof="0" dirty="0">
              <a:ln>
                <a:noFill/>
              </a:ln>
              <a:solidFill>
                <a:prstClr val="black"/>
              </a:solidFill>
              <a:effectLst/>
              <a:uLnTx/>
              <a:uFillTx/>
              <a:latin typeface="+mj-lt"/>
            </a:endParaRPr>
          </a:p>
        </p:txBody>
      </p:sp>
      <p:sp>
        <p:nvSpPr>
          <p:cNvPr id="26" name="Rectangle 25"/>
          <p:cNvSpPr/>
          <p:nvPr/>
        </p:nvSpPr>
        <p:spPr>
          <a:xfrm>
            <a:off x="819424" y="2144993"/>
            <a:ext cx="5169401" cy="1199201"/>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US" sz="2800" dirty="0">
                <a:solidFill>
                  <a:prstClr val="black"/>
                </a:solidFill>
                <a:latin typeface="Times New Roman" panose="02020603050405020304" pitchFamily="18" charset="0"/>
                <a:cs typeface="Times New Roman" panose="02020603050405020304" pitchFamily="18" charset="0"/>
              </a:rPr>
              <a:t>A. </a:t>
            </a:r>
            <a:r>
              <a:rPr lang="vi-VN" sz="2800" dirty="0">
                <a:solidFill>
                  <a:prstClr val="black"/>
                </a:solidFill>
                <a:latin typeface="Times New Roman" panose="02020603050405020304" pitchFamily="18" charset="0"/>
                <a:cs typeface="Times New Roman" panose="02020603050405020304" pitchFamily="18" charset="0"/>
              </a:rPr>
              <a:t>Kiểm tra gạo trong thùng còn không;</a:t>
            </a:r>
            <a:endParaRPr kumimoji="0" lang="vi-VN" sz="28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sp>
        <p:nvSpPr>
          <p:cNvPr id="40" name="Cloud 39"/>
          <p:cNvSpPr/>
          <p:nvPr/>
        </p:nvSpPr>
        <p:spPr>
          <a:xfrm>
            <a:off x="-683345" y="4902196"/>
            <a:ext cx="567114" cy="34921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1" name="Cloud 40"/>
          <p:cNvSpPr/>
          <p:nvPr/>
        </p:nvSpPr>
        <p:spPr>
          <a:xfrm>
            <a:off x="13632601" y="4702499"/>
            <a:ext cx="891420" cy="548907"/>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2" name="Rectangle 41"/>
          <p:cNvSpPr/>
          <p:nvPr/>
        </p:nvSpPr>
        <p:spPr>
          <a:xfrm>
            <a:off x="6129298" y="2123106"/>
            <a:ext cx="5169401" cy="1199201"/>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28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B. </a:t>
            </a:r>
            <a:r>
              <a:rPr lang="vi-VN" sz="2800" dirty="0">
                <a:solidFill>
                  <a:prstClr val="black"/>
                </a:solidFill>
                <a:latin typeface="Times New Roman" panose="02020603050405020304" pitchFamily="18" charset="0"/>
                <a:cs typeface="Times New Roman" panose="02020603050405020304" pitchFamily="18" charset="0"/>
              </a:rPr>
              <a:t>Nước cho vào nồi đã đủ chưa;</a:t>
            </a:r>
          </a:p>
        </p:txBody>
      </p:sp>
      <p:sp>
        <p:nvSpPr>
          <p:cNvPr id="43" name="Rectangle 42"/>
          <p:cNvSpPr/>
          <p:nvPr/>
        </p:nvSpPr>
        <p:spPr>
          <a:xfrm>
            <a:off x="6129298" y="3532322"/>
            <a:ext cx="5169401" cy="1199201"/>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US" sz="2800" dirty="0">
                <a:solidFill>
                  <a:prstClr val="black"/>
                </a:solidFill>
                <a:latin typeface="Times New Roman" panose="02020603050405020304" pitchFamily="18" charset="0"/>
                <a:cs typeface="Times New Roman" panose="02020603050405020304" pitchFamily="18" charset="0"/>
              </a:rPr>
              <a:t>D.</a:t>
            </a:r>
            <a:r>
              <a:rPr lang="vi-VN" sz="2800" dirty="0">
                <a:solidFill>
                  <a:prstClr val="black"/>
                </a:solidFill>
                <a:latin typeface="Times New Roman" panose="02020603050405020304" pitchFamily="18" charset="0"/>
                <a:cs typeface="Times New Roman" panose="02020603050405020304" pitchFamily="18" charset="0"/>
              </a:rPr>
              <a:t>Tất cả các thông tin trên</a:t>
            </a:r>
          </a:p>
        </p:txBody>
      </p:sp>
      <p:sp>
        <p:nvSpPr>
          <p:cNvPr id="44" name="Rectangle 43"/>
          <p:cNvSpPr/>
          <p:nvPr/>
        </p:nvSpPr>
        <p:spPr>
          <a:xfrm>
            <a:off x="819425" y="3534754"/>
            <a:ext cx="5169401" cy="1199201"/>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US" sz="2800" dirty="0">
                <a:solidFill>
                  <a:prstClr val="black"/>
                </a:solidFill>
                <a:latin typeface="Times New Roman" panose="02020603050405020304" pitchFamily="18" charset="0"/>
                <a:cs typeface="Times New Roman" panose="02020603050405020304" pitchFamily="18" charset="0"/>
              </a:rPr>
              <a:t>C</a:t>
            </a:r>
            <a:r>
              <a:rPr kumimoji="0" lang="vi-VN" sz="28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lang="vi-VN" sz="2800" dirty="0">
                <a:solidFill>
                  <a:prstClr val="black"/>
                </a:solidFill>
                <a:latin typeface="Times New Roman" panose="02020603050405020304" pitchFamily="18" charset="0"/>
                <a:cs typeface="Times New Roman" panose="02020603050405020304" pitchFamily="18" charset="0"/>
              </a:rPr>
              <a:t>Bếp nấu đã chuẩn bị sẵn sàng chưa;</a:t>
            </a:r>
            <a:endParaRPr kumimoji="0" lang="vi-VN" sz="28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33991" y="2287818"/>
            <a:ext cx="805722" cy="708059"/>
          </a:xfrm>
          <a:prstGeom prst="rect">
            <a:avLst/>
          </a:prstGeom>
        </p:spPr>
      </p:pic>
      <p:pic>
        <p:nvPicPr>
          <p:cNvPr id="51" name="Picture 5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480101" y="3672793"/>
            <a:ext cx="804536" cy="643628"/>
          </a:xfrm>
          <a:prstGeom prst="rect">
            <a:avLst/>
          </a:prstGeom>
        </p:spPr>
      </p:pic>
      <p:pic>
        <p:nvPicPr>
          <p:cNvPr id="49" name="Picture 4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184084" y="3693135"/>
            <a:ext cx="804742" cy="707197"/>
          </a:xfrm>
          <a:prstGeom prst="rect">
            <a:avLst/>
          </a:prstGeom>
        </p:spPr>
      </p:pic>
      <p:pic>
        <p:nvPicPr>
          <p:cNvPr id="53" name="Picture 5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453753" y="2230948"/>
            <a:ext cx="732592" cy="643793"/>
          </a:xfrm>
          <a:prstGeom prst="rect">
            <a:avLst/>
          </a:prstGeom>
        </p:spPr>
      </p:pic>
      <p:sp>
        <p:nvSpPr>
          <p:cNvPr id="17" name="Cloud 16">
            <a:hlinkClick r:id="" action="ppaction://hlinkshowjump?jump=nextslide"/>
          </p:cNvPr>
          <p:cNvSpPr/>
          <p:nvPr/>
        </p:nvSpPr>
        <p:spPr>
          <a:xfrm>
            <a:off x="5345264" y="5400886"/>
            <a:ext cx="1388898" cy="379972"/>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dirty="0">
                <a:solidFill>
                  <a:schemeClr val="bg1">
                    <a:lumMod val="85000"/>
                  </a:schemeClr>
                </a:solidFill>
                <a:latin typeface="+mj-lt"/>
              </a:rPr>
              <a:t>NEXT</a:t>
            </a:r>
          </a:p>
        </p:txBody>
      </p:sp>
    </p:spTree>
    <p:extLst>
      <p:ext uri="{BB962C8B-B14F-4D97-AF65-F5344CB8AC3E}">
        <p14:creationId xmlns:p14="http://schemas.microsoft.com/office/powerpoint/2010/main" val="934828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Wrong Buzzer.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FFFF0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3" name="Wrong Buzzer.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FFFF0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4" name="Check mark.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00B05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3" name="Wrong Buzzer.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FFFF0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494163" y="3769131"/>
            <a:ext cx="1086500" cy="1182926"/>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9776937" y="4515854"/>
            <a:ext cx="812889" cy="885032"/>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361978" y="5130389"/>
            <a:ext cx="520391" cy="566575"/>
          </a:xfrm>
          <a:prstGeom prst="rect">
            <a:avLst/>
          </a:prstGeom>
        </p:spPr>
      </p:pic>
      <p:sp>
        <p:nvSpPr>
          <p:cNvPr id="4" name="Snip Diagonal Corner Rectangle 3"/>
          <p:cNvSpPr/>
          <p:nvPr/>
        </p:nvSpPr>
        <p:spPr>
          <a:xfrm>
            <a:off x="832636" y="199869"/>
            <a:ext cx="10526728" cy="1604597"/>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vi-VN" sz="3200" dirty="0">
                <a:solidFill>
                  <a:prstClr val="black"/>
                </a:solidFill>
                <a:latin typeface="+mj-lt"/>
              </a:rPr>
              <a:t>Câu 4: Con người tiếp nhận thông tin trong cuộc sống hằng ngày bằng cách nào?</a:t>
            </a:r>
            <a:endParaRPr kumimoji="0" lang="vi-VN" sz="3200" b="0" i="0" u="none" strike="noStrike" kern="1200" cap="none" spc="0" normalizeH="0" baseline="0" noProof="0" dirty="0">
              <a:ln>
                <a:noFill/>
              </a:ln>
              <a:solidFill>
                <a:prstClr val="black"/>
              </a:solidFill>
              <a:effectLst/>
              <a:uLnTx/>
              <a:uFillTx/>
              <a:latin typeface="+mj-lt"/>
            </a:endParaRPr>
          </a:p>
        </p:txBody>
      </p:sp>
      <p:sp>
        <p:nvSpPr>
          <p:cNvPr id="26" name="Rectangle 25"/>
          <p:cNvSpPr/>
          <p:nvPr/>
        </p:nvSpPr>
        <p:spPr>
          <a:xfrm>
            <a:off x="1110220" y="1949346"/>
            <a:ext cx="4906798" cy="1371986"/>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vi-VN" sz="2800" dirty="0">
                <a:solidFill>
                  <a:prstClr val="black"/>
                </a:solidFill>
                <a:latin typeface="+mj-lt"/>
                <a:cs typeface="Times New Roman" panose="02020603050405020304" pitchFamily="18" charset="0"/>
              </a:rPr>
              <a:t>A. Nhìn thấy bằng mắt, nghe bằng tai </a:t>
            </a:r>
            <a:endParaRPr kumimoji="0" lang="vi-VN" sz="2800" b="0" i="0" u="none" strike="noStrike" kern="1200" cap="none" spc="0" normalizeH="0" baseline="0" noProof="0" dirty="0">
              <a:ln>
                <a:noFill/>
              </a:ln>
              <a:solidFill>
                <a:prstClr val="black"/>
              </a:solidFill>
              <a:effectLst/>
              <a:uLnTx/>
              <a:uFillTx/>
              <a:latin typeface="+mj-lt"/>
              <a:cs typeface="Times New Roman" panose="02020603050405020304" pitchFamily="18" charset="0"/>
            </a:endParaRPr>
          </a:p>
        </p:txBody>
      </p:sp>
      <p:sp>
        <p:nvSpPr>
          <p:cNvPr id="40" name="Cloud 39"/>
          <p:cNvSpPr/>
          <p:nvPr/>
        </p:nvSpPr>
        <p:spPr>
          <a:xfrm>
            <a:off x="-683345" y="4902196"/>
            <a:ext cx="567114" cy="34921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1" name="Cloud 40"/>
          <p:cNvSpPr/>
          <p:nvPr/>
        </p:nvSpPr>
        <p:spPr>
          <a:xfrm>
            <a:off x="13632601" y="4702499"/>
            <a:ext cx="891420" cy="548907"/>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2" name="Rectangle 41"/>
          <p:cNvSpPr/>
          <p:nvPr/>
        </p:nvSpPr>
        <p:spPr>
          <a:xfrm>
            <a:off x="6130615" y="1953534"/>
            <a:ext cx="4906798" cy="1396083"/>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vi-VN" sz="2800" dirty="0">
                <a:solidFill>
                  <a:prstClr val="black"/>
                </a:solidFill>
                <a:latin typeface="+mj-lt"/>
                <a:cs typeface="Times New Roman" panose="02020603050405020304" pitchFamily="18" charset="0"/>
              </a:rPr>
              <a:t>B. Ngửi bằng mũi, nếm được vị bằng lưỡi </a:t>
            </a:r>
            <a:endParaRPr kumimoji="0" lang="vi-VN" sz="2800" b="0" i="0" u="none" strike="noStrike" kern="1200" cap="none" spc="0" normalizeH="0" baseline="0" noProof="0" dirty="0">
              <a:ln>
                <a:noFill/>
              </a:ln>
              <a:solidFill>
                <a:prstClr val="black"/>
              </a:solidFill>
              <a:effectLst/>
              <a:uLnTx/>
              <a:uFillTx/>
              <a:latin typeface="+mj-lt"/>
              <a:cs typeface="Times New Roman" panose="02020603050405020304" pitchFamily="18" charset="0"/>
            </a:endParaRPr>
          </a:p>
        </p:txBody>
      </p:sp>
      <p:sp>
        <p:nvSpPr>
          <p:cNvPr id="43" name="Rectangle 42"/>
          <p:cNvSpPr/>
          <p:nvPr/>
        </p:nvSpPr>
        <p:spPr>
          <a:xfrm>
            <a:off x="1110220" y="3521227"/>
            <a:ext cx="4906798" cy="118127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2800" dirty="0">
                <a:solidFill>
                  <a:prstClr val="black"/>
                </a:solidFill>
                <a:latin typeface="+mj-lt"/>
                <a:cs typeface="Times New Roman" panose="02020603050405020304" pitchFamily="18" charset="0"/>
              </a:rPr>
              <a:t>C. Cảm giác nóng lạnh bằng da </a:t>
            </a:r>
            <a:endParaRPr kumimoji="0" lang="vi-VN" sz="2800" b="0" i="0" u="none" strike="noStrike" kern="1200" cap="none" spc="0" normalizeH="0" baseline="0" noProof="0" dirty="0">
              <a:ln>
                <a:noFill/>
              </a:ln>
              <a:solidFill>
                <a:prstClr val="black"/>
              </a:solidFill>
              <a:effectLst/>
              <a:uLnTx/>
              <a:uFillTx/>
              <a:latin typeface="+mj-lt"/>
              <a:cs typeface="Times New Roman" panose="02020603050405020304" pitchFamily="18" charset="0"/>
            </a:endParaRPr>
          </a:p>
        </p:txBody>
      </p:sp>
      <p:sp>
        <p:nvSpPr>
          <p:cNvPr id="44" name="Rectangle 43"/>
          <p:cNvSpPr/>
          <p:nvPr/>
        </p:nvSpPr>
        <p:spPr>
          <a:xfrm>
            <a:off x="6130615" y="3527950"/>
            <a:ext cx="4906798" cy="1161066"/>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vi-VN" sz="2800" dirty="0">
                <a:solidFill>
                  <a:prstClr val="black"/>
                </a:solidFill>
                <a:latin typeface="+mj-lt"/>
                <a:cs typeface="Times New Roman" panose="02020603050405020304" pitchFamily="18" charset="0"/>
              </a:rPr>
              <a:t>D. Tất cả đều đúng</a:t>
            </a:r>
          </a:p>
        </p:txBody>
      </p:sp>
      <p:pic>
        <p:nvPicPr>
          <p:cNvPr id="47" name="Picture 4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11296" y="1974821"/>
            <a:ext cx="805722" cy="708059"/>
          </a:xfrm>
          <a:prstGeom prst="rect">
            <a:avLst/>
          </a:prstGeom>
        </p:spPr>
      </p:pic>
      <p:pic>
        <p:nvPicPr>
          <p:cNvPr id="51" name="Picture 5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11296" y="3749222"/>
            <a:ext cx="732404" cy="643628"/>
          </a:xfrm>
          <a:prstGeom prst="rect">
            <a:avLst/>
          </a:prstGeom>
        </p:spPr>
      </p:pic>
      <p:pic>
        <p:nvPicPr>
          <p:cNvPr id="49" name="Picture 4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205463" y="3820596"/>
            <a:ext cx="804742" cy="643793"/>
          </a:xfrm>
          <a:prstGeom prst="rect">
            <a:avLst/>
          </a:prstGeom>
        </p:spPr>
      </p:pic>
      <p:pic>
        <p:nvPicPr>
          <p:cNvPr id="53" name="Picture 5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304821" y="2026493"/>
            <a:ext cx="732592" cy="643793"/>
          </a:xfrm>
          <a:prstGeom prst="rect">
            <a:avLst/>
          </a:prstGeom>
        </p:spPr>
      </p:pic>
      <p:sp>
        <p:nvSpPr>
          <p:cNvPr id="17" name="Cloud 16">
            <a:hlinkClick r:id="" action="ppaction://hlinkshowjump?jump=nextslide"/>
          </p:cNvPr>
          <p:cNvSpPr/>
          <p:nvPr/>
        </p:nvSpPr>
        <p:spPr>
          <a:xfrm>
            <a:off x="5345264" y="5130389"/>
            <a:ext cx="1388898" cy="650469"/>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dirty="0">
                <a:solidFill>
                  <a:schemeClr val="bg1">
                    <a:lumMod val="85000"/>
                  </a:schemeClr>
                </a:solidFill>
              </a:rPr>
              <a:t>NEXT</a:t>
            </a:r>
          </a:p>
        </p:txBody>
      </p:sp>
    </p:spTree>
    <p:extLst>
      <p:ext uri="{BB962C8B-B14F-4D97-AF65-F5344CB8AC3E}">
        <p14:creationId xmlns:p14="http://schemas.microsoft.com/office/powerpoint/2010/main" val="2263997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Wrong Buzzer.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FFFF0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3" name="Wrong Buzzer.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FFFF0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3"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4" name="Check mark.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00B05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31891819-33C5-4FB3-A588-A7741F26470F}"/>
              </a:ext>
            </a:extLst>
          </p:cNvPr>
          <p:cNvSpPr/>
          <p:nvPr/>
        </p:nvSpPr>
        <p:spPr>
          <a:xfrm>
            <a:off x="1752600" y="914400"/>
            <a:ext cx="8382000" cy="381000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algn="just">
              <a:lnSpc>
                <a:spcPct val="130000"/>
              </a:lnSpc>
              <a:spcBef>
                <a:spcPts val="600"/>
              </a:spcBef>
              <a:spcAft>
                <a:spcPts val="600"/>
              </a:spcAft>
              <a:buFont typeface="Arial" panose="020B0604020202020204" pitchFamily="34" charset="0"/>
              <a:buChar char="•"/>
              <a:defRPr/>
            </a:pPr>
            <a:r>
              <a:rPr lang="en-US" sz="2400" dirty="0" err="1">
                <a:solidFill>
                  <a:schemeClr val="tx1"/>
                </a:solidFill>
                <a:latin typeface="Times New Roman" panose="02020603050405020304" pitchFamily="18" charset="0"/>
                <a:cs typeface="Times New Roman" panose="02020603050405020304" pitchFamily="18" charset="0"/>
              </a:rPr>
              <a:t>Trong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cuộc</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sống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hằng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ngày</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em</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nhìn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thấy</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những</a:t>
            </a:r>
            <a:r>
              <a:rPr lang="en-US" sz="2400" dirty="0">
                <a:solidFill>
                  <a:schemeClr val="tx1"/>
                </a:solidFill>
                <a:latin typeface="Times New Roman" panose="02020603050405020304" pitchFamily="18" charset="0"/>
                <a:cs typeface="Times New Roman" panose="02020603050405020304" pitchFamily="18" charset="0"/>
              </a:rPr>
              <a:t> con </a:t>
            </a:r>
            <a:r>
              <a:rPr lang="en-US" sz="2400" dirty="0" err="1">
                <a:solidFill>
                  <a:schemeClr val="tx1"/>
                </a:solidFill>
                <a:latin typeface="Times New Roman" panose="02020603050405020304" pitchFamily="18" charset="0"/>
                <a:cs typeface="Times New Roman" panose="02020603050405020304" pitchFamily="18" charset="0"/>
              </a:rPr>
              <a:t>số</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dòng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chữ</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những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hình</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ảnh</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trong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sách</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các</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hoạt</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động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xung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quanh</a:t>
            </a:r>
            <a:r>
              <a:rPr lang="en-US" sz="2400" dirty="0">
                <a:solidFill>
                  <a:schemeClr val="tx1"/>
                </a:solidFill>
                <a:latin typeface="Times New Roman" panose="02020603050405020304" pitchFamily="18" charset="0"/>
                <a:cs typeface="Times New Roman" panose="02020603050405020304" pitchFamily="18" charset="0"/>
              </a:rPr>
              <a:t>,…</a:t>
            </a:r>
            <a:r>
              <a:rPr lang="en-US" sz="2400" dirty="0" err="1">
                <a:solidFill>
                  <a:schemeClr val="tx1"/>
                </a:solidFill>
                <a:latin typeface="Times New Roman" panose="02020603050405020304" pitchFamily="18" charset="0"/>
                <a:cs typeface="Times New Roman" panose="02020603050405020304" pitchFamily="18" charset="0"/>
              </a:rPr>
              <a:t>nghe</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tiếng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chim</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hót</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tiếng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loa</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phường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tiếng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xe</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cộ</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trên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đường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cảm</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nhận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được</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nóng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lạnh</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chua</a:t>
            </a:r>
            <a:r>
              <a:rPr lang="en-US" sz="2400" dirty="0">
                <a:solidFill>
                  <a:schemeClr val="tx1"/>
                </a:solidFill>
                <a:latin typeface="Times New Roman" panose="02020603050405020304" pitchFamily="18" charset="0"/>
                <a:cs typeface="Times New Roman" panose="02020603050405020304" pitchFamily="18" charset="0"/>
              </a:rPr>
              <a:t> cay,…</a:t>
            </a:r>
          </a:p>
          <a:p>
            <a:pPr marL="342900" indent="-342900" algn="just">
              <a:lnSpc>
                <a:spcPct val="130000"/>
              </a:lnSpc>
              <a:spcBef>
                <a:spcPts val="600"/>
              </a:spcBef>
              <a:spcAft>
                <a:spcPts val="600"/>
              </a:spcAft>
              <a:buFont typeface="Arial" panose="020B0604020202020204" pitchFamily="34" charset="0"/>
              <a:buChar char="•"/>
              <a:defRPr/>
            </a:pPr>
            <a:r>
              <a:rPr lang="en-US" sz="2400" dirty="0" err="1">
                <a:solidFill>
                  <a:schemeClr val="tx1"/>
                </a:solidFill>
                <a:latin typeface="Times New Roman" panose="02020603050405020304" pitchFamily="18" charset="0"/>
                <a:cs typeface="Times New Roman" panose="02020603050405020304" pitchFamily="18" charset="0"/>
              </a:rPr>
              <a:t>Tất</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cả</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những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gì</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em</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thấy</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được</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bộ</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phận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các</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giác</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quan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tiếp</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nhận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và</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não</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xử</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lý</a:t>
            </a:r>
            <a:r>
              <a:rPr lang="en-US" sz="24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0"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ntr" presetSubtype="0" fill="hold" nodeType="click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fade">
                                      <p:cBhvr>
                                        <p:cTn id="16"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5" name="Picture 38" descr="Hình ảnh Các Vector Biểu Tượng đèn Giao Thông, Clipart đèn Giao Thông, Biểu  Tượng ánh Sáng, Biểu Tượng Giao Thông Vector và PNG với nền trong suốt để  tải xuống miễn">
            <a:extLst>
              <a:ext uri="{FF2B5EF4-FFF2-40B4-BE49-F238E27FC236}">
                <a16:creationId xmlns:a16="http://schemas.microsoft.com/office/drawing/2014/main" id="{379471F9-4417-4896-A4DD-1057CE43F9DA}"/>
              </a:ext>
            </a:extLst>
          </p:cNvPr>
          <p:cNvPicPr>
            <a:picLocks noChangeAspect="1" noChangeArrowheads="1"/>
          </p:cNvPicPr>
          <p:nvPr/>
        </p:nvPicPr>
        <p:blipFill>
          <a:blip r:embed="rId3">
            <a:clrChange>
              <a:clrFrom>
                <a:srgbClr val="F5F5F5"/>
              </a:clrFrom>
              <a:clrTo>
                <a:srgbClr val="F5F5F5">
                  <a:alpha val="0"/>
                </a:srgbClr>
              </a:clrTo>
            </a:clrChange>
            <a:extLst>
              <a:ext uri="{28A0092B-C50C-407E-A947-70E740481C1C}">
                <a14:useLocalDpi xmlns:a14="http://schemas.microsoft.com/office/drawing/2010/main" val="0"/>
              </a:ext>
            </a:extLst>
          </a:blip>
          <a:srcRect/>
          <a:stretch>
            <a:fillRect/>
          </a:stretch>
        </p:blipFill>
        <p:spPr bwMode="auto">
          <a:xfrm>
            <a:off x="203200" y="1120773"/>
            <a:ext cx="3648075" cy="364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Explosion: 8 Points 1">
            <a:extLst>
              <a:ext uri="{FF2B5EF4-FFF2-40B4-BE49-F238E27FC236}">
                <a16:creationId xmlns:a16="http://schemas.microsoft.com/office/drawing/2014/main" id="{C1C32CF0-DB58-4260-A0B2-40F16E61B165}"/>
              </a:ext>
            </a:extLst>
          </p:cNvPr>
          <p:cNvSpPr/>
          <p:nvPr/>
        </p:nvSpPr>
        <p:spPr>
          <a:xfrm>
            <a:off x="1343026" y="4346573"/>
            <a:ext cx="7993062" cy="2757488"/>
          </a:xfrm>
          <a:prstGeom prst="irregularSeal1">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200" dirty="0" err="1">
                <a:latin typeface="Times New Roman" panose="02020603050405020304" pitchFamily="18" charset="0"/>
                <a:cs typeface="Times New Roman" panose="02020603050405020304" pitchFamily="18" charset="0"/>
              </a:rPr>
              <a:t>Nhìn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hình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ảnh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em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thấy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gì</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biết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gì</a:t>
            </a:r>
            <a:r>
              <a:rPr lang="en-US" sz="3200" dirty="0">
                <a:latin typeface="Times New Roman" panose="02020603050405020304" pitchFamily="18" charset="0"/>
                <a:cs typeface="Times New Roman" panose="02020603050405020304" pitchFamily="18" charset="0"/>
              </a:rPr>
              <a:t>?</a:t>
            </a:r>
          </a:p>
        </p:txBody>
      </p:sp>
      <p:sp>
        <p:nvSpPr>
          <p:cNvPr id="7172" name="TextBox 6">
            <a:extLst>
              <a:ext uri="{FF2B5EF4-FFF2-40B4-BE49-F238E27FC236}">
                <a16:creationId xmlns:a16="http://schemas.microsoft.com/office/drawing/2014/main" id="{1D694CDC-BEF3-4858-91A3-427A4C6CDB09}"/>
              </a:ext>
            </a:extLst>
          </p:cNvPr>
          <p:cNvSpPr txBox="1">
            <a:spLocks noChangeArrowheads="1"/>
          </p:cNvSpPr>
          <p:nvPr/>
        </p:nvSpPr>
        <p:spPr bwMode="auto">
          <a:xfrm>
            <a:off x="69154" y="740260"/>
            <a:ext cx="45590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2800" dirty="0">
                <a:solidFill>
                  <a:srgbClr val="FF0000"/>
                </a:solidFill>
                <a:latin typeface="Times New Roman" panose="02020603050405020304" pitchFamily="18" charset="0"/>
                <a:cs typeface="Times New Roman" panose="02020603050405020304" pitchFamily="18" charset="0"/>
              </a:rPr>
              <a:t>I. THÔNG TIN VÀ DỮ LIỆU</a:t>
            </a:r>
          </a:p>
        </p:txBody>
      </p:sp>
      <p:pic>
        <p:nvPicPr>
          <p:cNvPr id="10" name="Content Placeholder 3" descr="daoco.png">
            <a:extLst>
              <a:ext uri="{FF2B5EF4-FFF2-40B4-BE49-F238E27FC236}">
                <a16:creationId xmlns:a16="http://schemas.microsoft.com/office/drawing/2014/main" id="{5DE8ADB8-6B97-4455-85E4-22706B51C84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851275" y="1257299"/>
            <a:ext cx="3246438"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8">
            <a:extLst>
              <a:ext uri="{FF2B5EF4-FFF2-40B4-BE49-F238E27FC236}">
                <a16:creationId xmlns:a16="http://schemas.microsoft.com/office/drawing/2014/main" id="{7DB31CB1-EEC8-4624-A79C-3177BC2913A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56098" y="1177925"/>
            <a:ext cx="3286125"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Oval 3">
            <a:extLst>
              <a:ext uri="{FF2B5EF4-FFF2-40B4-BE49-F238E27FC236}">
                <a16:creationId xmlns:a16="http://schemas.microsoft.com/office/drawing/2014/main" id="{7612B5C8-7D14-42B1-A052-9A2E87FBF72B}"/>
              </a:ext>
            </a:extLst>
          </p:cNvPr>
          <p:cNvSpPr/>
          <p:nvPr/>
        </p:nvSpPr>
        <p:spPr>
          <a:xfrm>
            <a:off x="1052945" y="4225925"/>
            <a:ext cx="1361415" cy="542923"/>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err="1">
                <a:latin typeface="Times New Roman" panose="02020603050405020304" pitchFamily="18" charset="0"/>
                <a:cs typeface="Times New Roman" panose="02020603050405020304" pitchFamily="18" charset="0"/>
              </a:rPr>
              <a:t>Hình</a:t>
            </a:r>
            <a:r>
              <a:rPr lang="en-US" sz="2000" dirty="0">
                <a:latin typeface="Times New Roman" panose="02020603050405020304" pitchFamily="18" charset="0"/>
                <a:cs typeface="Times New Roman" panose="02020603050405020304" pitchFamily="18" charset="0"/>
              </a:rPr>
              <a:t> 1</a:t>
            </a:r>
          </a:p>
        </p:txBody>
      </p:sp>
      <p:sp>
        <p:nvSpPr>
          <p:cNvPr id="12" name="Oval 11">
            <a:extLst>
              <a:ext uri="{FF2B5EF4-FFF2-40B4-BE49-F238E27FC236}">
                <a16:creationId xmlns:a16="http://schemas.microsoft.com/office/drawing/2014/main" id="{3DE3EBB7-28FF-4A76-BC73-260B4EE73031}"/>
              </a:ext>
            </a:extLst>
          </p:cNvPr>
          <p:cNvSpPr/>
          <p:nvPr/>
        </p:nvSpPr>
        <p:spPr>
          <a:xfrm>
            <a:off x="4642078" y="4305299"/>
            <a:ext cx="1361415" cy="542923"/>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err="1">
                <a:latin typeface="Times New Roman" panose="02020603050405020304" pitchFamily="18" charset="0"/>
                <a:cs typeface="Times New Roman" panose="02020603050405020304" pitchFamily="18" charset="0"/>
              </a:rPr>
              <a:t>Hình</a:t>
            </a:r>
            <a:r>
              <a:rPr lang="en-US" sz="2000" dirty="0">
                <a:latin typeface="Times New Roman" panose="02020603050405020304" pitchFamily="18" charset="0"/>
                <a:cs typeface="Times New Roman" panose="02020603050405020304" pitchFamily="18" charset="0"/>
              </a:rPr>
              <a:t> 2</a:t>
            </a:r>
          </a:p>
        </p:txBody>
      </p:sp>
      <p:sp>
        <p:nvSpPr>
          <p:cNvPr id="13" name="Oval 12">
            <a:extLst>
              <a:ext uri="{FF2B5EF4-FFF2-40B4-BE49-F238E27FC236}">
                <a16:creationId xmlns:a16="http://schemas.microsoft.com/office/drawing/2014/main" id="{B163FE3D-E79D-437B-B3E5-357F8BD00C8A}"/>
              </a:ext>
            </a:extLst>
          </p:cNvPr>
          <p:cNvSpPr/>
          <p:nvPr/>
        </p:nvSpPr>
        <p:spPr>
          <a:xfrm>
            <a:off x="9096932" y="4313164"/>
            <a:ext cx="1361415" cy="542923"/>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err="1">
                <a:latin typeface="Times New Roman" panose="02020603050405020304" pitchFamily="18" charset="0"/>
                <a:cs typeface="Times New Roman" panose="02020603050405020304" pitchFamily="18" charset="0"/>
              </a:rPr>
              <a:t>Hình</a:t>
            </a:r>
            <a:r>
              <a:rPr lang="en-US" sz="2000" dirty="0">
                <a:latin typeface="Times New Roman" panose="02020603050405020304" pitchFamily="18" charset="0"/>
                <a:cs typeface="Times New Roman" panose="02020603050405020304" pitchFamily="18" charset="0"/>
              </a:rPr>
              <a:t> 3</a:t>
            </a:r>
          </a:p>
        </p:txBody>
      </p:sp>
      <p:sp>
        <p:nvSpPr>
          <p:cNvPr id="14" name="Rectangle 1">
            <a:extLst>
              <a:ext uri="{FF2B5EF4-FFF2-40B4-BE49-F238E27FC236}">
                <a16:creationId xmlns:a16="http://schemas.microsoft.com/office/drawing/2014/main" id="{0E8F7DCA-863A-4890-B60D-7812EFA198A9}"/>
              </a:ext>
            </a:extLst>
          </p:cNvPr>
          <p:cNvSpPr>
            <a:spLocks noChangeArrowheads="1"/>
          </p:cNvSpPr>
          <p:nvPr>
            <p:custDataLst>
              <p:tags r:id="rId1"/>
            </p:custDataLst>
          </p:nvPr>
        </p:nvSpPr>
        <p:spPr bwMode="auto">
          <a:xfrm>
            <a:off x="0" y="-12975"/>
            <a:ext cx="12053455" cy="661207"/>
          </a:xfrm>
          <a:prstGeom prst="rect">
            <a:avLst/>
          </a:prstGeom>
          <a:solidFill>
            <a:schemeClr val="accent5">
              <a:lumMod val="20000"/>
              <a:lumOff val="80000"/>
            </a:schemeClr>
          </a:solidFill>
          <a:ln w="9525">
            <a:noFill/>
            <a:miter lim="800000"/>
            <a:headEnd/>
            <a:tailEnd/>
          </a:ln>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BÀI 1: </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Arial"/>
              </a:rPr>
              <a:t>THÔNG TIN VÀ DỮ LIỆU </a:t>
            </a:r>
            <a:endParaRPr kumimoji="0" lang="en-US"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12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3" presetClass="exit" presetSubtype="10" fill="hold" grpId="2" nodeType="clickEffect">
                                  <p:stCondLst>
                                    <p:cond delay="0"/>
                                  </p:stCondLst>
                                  <p:childTnLst>
                                    <p:animEffect transition="out" filter="blinds(horizontal)">
                                      <p:cBhvr>
                                        <p:cTn id="18" dur="500"/>
                                        <p:tgtEl>
                                          <p:spTgt spid="2"/>
                                        </p:tgtEl>
                                      </p:cBhvr>
                                    </p:animEffect>
                                    <p:set>
                                      <p:cBhvr>
                                        <p:cTn id="19" dur="1" fill="hold">
                                          <p:stCondLst>
                                            <p:cond delay="499"/>
                                          </p:stCondLst>
                                        </p:cTn>
                                        <p:tgtEl>
                                          <p:spTgt spid="2"/>
                                        </p:tgtEl>
                                        <p:attrNameLst>
                                          <p:attrName>style.visibility</p:attrName>
                                        </p:attrNameLst>
                                      </p:cBhvr>
                                      <p:to>
                                        <p:strVal val="hidden"/>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ntr" presetSubtype="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 grpId="2" animBg="1"/>
      <p:bldP spid="4" grpId="0" animBg="1"/>
      <p:bldP spid="12"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1">
            <a:extLst>
              <a:ext uri="{FF2B5EF4-FFF2-40B4-BE49-F238E27FC236}">
                <a16:creationId xmlns:a16="http://schemas.microsoft.com/office/drawing/2014/main" id="{D3187BFE-2B6C-41BD-8450-92EB6CEDC5B1}"/>
              </a:ext>
            </a:extLst>
          </p:cNvPr>
          <p:cNvSpPr/>
          <p:nvPr/>
        </p:nvSpPr>
        <p:spPr bwMode="auto">
          <a:xfrm>
            <a:off x="8029576" y="1987550"/>
            <a:ext cx="1960563" cy="1638300"/>
          </a:xfrm>
          <a:prstGeom prst="roundRect">
            <a:avLst/>
          </a:prstGeom>
          <a:solidFill>
            <a:schemeClr val="accent5">
              <a:lumMod val="75000"/>
            </a:schemeClr>
          </a:solidFill>
          <a:ln w="12700" cap="flat" cmpd="sng" algn="ctr">
            <a:noFill/>
            <a:prstDash val="solid"/>
          </a:ln>
          <a:effectLst/>
        </p:spPr>
        <p:txBody>
          <a:bodyPr lIns="0" rIns="0" bIns="0"/>
          <a:lstStyle/>
          <a:p>
            <a:pPr marL="228600" lvl="1" indent="-228600">
              <a:lnSpc>
                <a:spcPct val="130000"/>
              </a:lnSpc>
              <a:buFont typeface="Wingdings" panose="05000000000000000000" pitchFamily="2" charset="2"/>
              <a:buChar char="§"/>
              <a:defRPr/>
            </a:pP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Đèn</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đỏ</a:t>
            </a:r>
            <a:endPar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endParaRPr>
          </a:p>
          <a:p>
            <a:pPr marL="228600" lvl="1" indent="-228600">
              <a:lnSpc>
                <a:spcPct val="130000"/>
              </a:lnSpc>
              <a:buFont typeface="Wingdings" panose="05000000000000000000" pitchFamily="2" charset="2"/>
              <a:buChar char="§"/>
              <a:defRPr/>
            </a:pP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Đèn</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vàng</a:t>
            </a:r>
            <a:endPar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endParaRPr>
          </a:p>
          <a:p>
            <a:pPr marL="228600" lvl="1" indent="-228600">
              <a:lnSpc>
                <a:spcPct val="130000"/>
              </a:lnSpc>
              <a:buFont typeface="Wingdings" panose="05000000000000000000" pitchFamily="2" charset="2"/>
              <a:buChar char="§"/>
              <a:defRPr/>
            </a:pP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Đèn</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xanh</a:t>
            </a:r>
            <a:endPar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endParaRPr>
          </a:p>
          <a:p>
            <a:pPr marL="801688" lvl="1" indent="-285750">
              <a:lnSpc>
                <a:spcPct val="130000"/>
              </a:lnSpc>
              <a:buFontTx/>
              <a:buChar char="-"/>
              <a:defRPr/>
            </a:pPr>
            <a:endParaRPr lang="en-US" sz="2400" i="1" kern="0" dirty="0">
              <a:solidFill>
                <a:sysClr val="windowText" lastClr="000000">
                  <a:lumMod val="85000"/>
                  <a:lumOff val="15000"/>
                </a:sysClr>
              </a:solidFill>
              <a:latin typeface="Times New Roman" panose="02020603050405020304" pitchFamily="18" charset="0"/>
              <a:cs typeface="Times New Roman" panose="02020603050405020304" pitchFamily="18" charset="0"/>
            </a:endParaRPr>
          </a:p>
          <a:p>
            <a:pPr marL="801688" lvl="1" indent="-285750">
              <a:lnSpc>
                <a:spcPct val="130000"/>
              </a:lnSpc>
              <a:buFontTx/>
              <a:buChar char="-"/>
              <a:defRPr/>
            </a:pPr>
            <a:endParaRPr lang="en-US" sz="2400" i="1" kern="0" dirty="0">
              <a:solidFill>
                <a:sysClr val="windowText" lastClr="000000">
                  <a:lumMod val="85000"/>
                  <a:lumOff val="15000"/>
                </a:sysClr>
              </a:solidFill>
              <a:latin typeface="Times New Roman" panose="02020603050405020304" pitchFamily="18" charset="0"/>
              <a:cs typeface="Times New Roman" panose="02020603050405020304" pitchFamily="18" charset="0"/>
            </a:endParaRPr>
          </a:p>
          <a:p>
            <a:pPr marL="58738">
              <a:lnSpc>
                <a:spcPct val="130000"/>
              </a:lnSpc>
              <a:defRPr/>
            </a:pPr>
            <a:endParaRPr lang="en-US" sz="2400" i="1" kern="0" dirty="0">
              <a:solidFill>
                <a:sysClr val="windowText" lastClr="000000">
                  <a:lumMod val="85000"/>
                  <a:lumOff val="15000"/>
                </a:sysClr>
              </a:solidFill>
              <a:latin typeface="Times New Roman" panose="02020603050405020304" pitchFamily="18" charset="0"/>
              <a:cs typeface="Times New Roman" panose="02020603050405020304" pitchFamily="18" charset="0"/>
            </a:endParaRPr>
          </a:p>
        </p:txBody>
      </p:sp>
      <p:sp>
        <p:nvSpPr>
          <p:cNvPr id="5" name="Rectangle 32">
            <a:extLst>
              <a:ext uri="{FF2B5EF4-FFF2-40B4-BE49-F238E27FC236}">
                <a16:creationId xmlns:a16="http://schemas.microsoft.com/office/drawing/2014/main" id="{B75213B8-3C2E-4D80-8C74-B42D3BC48BCF}"/>
              </a:ext>
            </a:extLst>
          </p:cNvPr>
          <p:cNvSpPr/>
          <p:nvPr/>
        </p:nvSpPr>
        <p:spPr bwMode="auto">
          <a:xfrm>
            <a:off x="2319338" y="1822451"/>
            <a:ext cx="1828800" cy="479425"/>
          </a:xfrm>
          <a:prstGeom prst="rect">
            <a:avLst/>
          </a:prstGeom>
          <a:solidFill>
            <a:schemeClr val="accent6">
              <a:lumMod val="40000"/>
              <a:lumOff val="60000"/>
            </a:schemeClr>
          </a:solidFill>
          <a:ln w="25400" cap="flat" cmpd="sng" algn="ctr">
            <a:noFill/>
            <a:prstDash val="solid"/>
          </a:ln>
          <a:effectLst/>
        </p:spPr>
        <p:txBody>
          <a:bodyPr anchor="ctr"/>
          <a:lstStyle/>
          <a:p>
            <a:pPr algn="ctr">
              <a:defRPr/>
            </a:pPr>
            <a:r>
              <a:rPr lang="en-US" sz="2400" b="1" kern="0" dirty="0" err="1">
                <a:solidFill>
                  <a:srgbClr val="FFFFFF"/>
                </a:solidFill>
                <a:latin typeface="Times New Roman" panose="02020603050405020304" pitchFamily="18" charset="0"/>
                <a:cs typeface="Times New Roman" panose="02020603050405020304" pitchFamily="18" charset="0"/>
              </a:rPr>
              <a:t>Thông</a:t>
            </a:r>
            <a:r>
              <a:rPr lang="en-US" sz="2400" b="1" kern="0" dirty="0">
                <a:solidFill>
                  <a:srgbClr val="FFFFFF"/>
                </a:solidFill>
                <a:latin typeface="Times New Roman" panose="02020603050405020304" pitchFamily="18" charset="0"/>
                <a:cs typeface="Times New Roman" panose="02020603050405020304" pitchFamily="18" charset="0"/>
              </a:rPr>
              <a:t> tin</a:t>
            </a:r>
          </a:p>
        </p:txBody>
      </p:sp>
      <p:sp>
        <p:nvSpPr>
          <p:cNvPr id="6" name="Rectangle 33">
            <a:extLst>
              <a:ext uri="{FF2B5EF4-FFF2-40B4-BE49-F238E27FC236}">
                <a16:creationId xmlns:a16="http://schemas.microsoft.com/office/drawing/2014/main" id="{DC336BEC-D73E-454E-B47C-A9D11EFD6356}"/>
              </a:ext>
            </a:extLst>
          </p:cNvPr>
          <p:cNvSpPr/>
          <p:nvPr/>
        </p:nvSpPr>
        <p:spPr bwMode="auto">
          <a:xfrm>
            <a:off x="8029576" y="1254125"/>
            <a:ext cx="1831975" cy="433388"/>
          </a:xfrm>
          <a:prstGeom prst="rect">
            <a:avLst/>
          </a:prstGeom>
          <a:solidFill>
            <a:schemeClr val="accent6">
              <a:lumMod val="40000"/>
              <a:lumOff val="60000"/>
            </a:schemeClr>
          </a:solidFill>
          <a:ln w="25400" cap="flat" cmpd="sng" algn="ctr">
            <a:noFill/>
            <a:prstDash val="solid"/>
          </a:ln>
          <a:effectLst/>
        </p:spPr>
        <p:txBody>
          <a:bodyPr anchor="ctr"/>
          <a:lstStyle/>
          <a:p>
            <a:pPr algn="ctr">
              <a:defRPr/>
            </a:pPr>
            <a:r>
              <a:rPr lang="en-US" sz="2400" b="1" kern="0" dirty="0" err="1">
                <a:solidFill>
                  <a:srgbClr val="FFFFFF"/>
                </a:solidFill>
                <a:latin typeface="Times New Roman" panose="02020603050405020304" pitchFamily="18" charset="0"/>
                <a:cs typeface="Times New Roman" panose="02020603050405020304" pitchFamily="18" charset="0"/>
              </a:rPr>
              <a:t>Dữ</a:t>
            </a:r>
            <a:r>
              <a:rPr lang="en-US" sz="2400" b="1" kern="0" dirty="0">
                <a:solidFill>
                  <a:srgbClr val="FFFFFF"/>
                </a:solidFill>
                <a:latin typeface="Times New Roman" panose="02020603050405020304" pitchFamily="18" charset="0"/>
                <a:cs typeface="Times New Roman" panose="02020603050405020304" pitchFamily="18" charset="0"/>
              </a:rPr>
              <a:t> </a:t>
            </a:r>
            <a:r>
              <a:rPr lang="en-US" sz="2400" b="1" kern="0" dirty="0" err="1">
                <a:solidFill>
                  <a:srgbClr val="FFFFFF"/>
                </a:solidFill>
                <a:latin typeface="Times New Roman" panose="02020603050405020304" pitchFamily="18" charset="0"/>
                <a:cs typeface="Times New Roman" panose="02020603050405020304" pitchFamily="18" charset="0"/>
              </a:rPr>
              <a:t>liệu</a:t>
            </a:r>
            <a:endParaRPr lang="en-US" sz="2400" b="1" kern="0" dirty="0">
              <a:solidFill>
                <a:srgbClr val="FFFFFF"/>
              </a:solidFill>
              <a:latin typeface="Times New Roman" panose="02020603050405020304" pitchFamily="18" charset="0"/>
              <a:cs typeface="Times New Roman" panose="02020603050405020304" pitchFamily="18" charset="0"/>
            </a:endParaRPr>
          </a:p>
        </p:txBody>
      </p:sp>
      <p:pic>
        <p:nvPicPr>
          <p:cNvPr id="5125" name="Picture 38" descr="Hình ảnh Các Vector Biểu Tượng đèn Giao Thông, Clipart đèn Giao Thông, Biểu  Tượng ánh Sáng, Biểu Tượng Giao Thông Vector và PNG với nền trong suốt để  tải xuống miễn">
            <a:extLst>
              <a:ext uri="{FF2B5EF4-FFF2-40B4-BE49-F238E27FC236}">
                <a16:creationId xmlns:a16="http://schemas.microsoft.com/office/drawing/2014/main" id="{E0A27FF5-0991-4091-B20E-FE7C1114E562}"/>
              </a:ext>
            </a:extLst>
          </p:cNvPr>
          <p:cNvPicPr>
            <a:picLocks noChangeAspect="1" noChangeArrowheads="1"/>
          </p:cNvPicPr>
          <p:nvPr/>
        </p:nvPicPr>
        <p:blipFill>
          <a:blip r:embed="rId3">
            <a:clrChange>
              <a:clrFrom>
                <a:srgbClr val="F5F5F5"/>
              </a:clrFrom>
              <a:clrTo>
                <a:srgbClr val="F5F5F5">
                  <a:alpha val="0"/>
                </a:srgbClr>
              </a:clrTo>
            </a:clrChange>
            <a:extLst>
              <a:ext uri="{28A0092B-C50C-407E-A947-70E740481C1C}">
                <a14:useLocalDpi xmlns:a14="http://schemas.microsoft.com/office/drawing/2010/main" val="0"/>
              </a:ext>
            </a:extLst>
          </a:blip>
          <a:srcRect/>
          <a:stretch>
            <a:fillRect/>
          </a:stretch>
        </p:blipFill>
        <p:spPr bwMode="auto">
          <a:xfrm>
            <a:off x="4290219" y="1182688"/>
            <a:ext cx="4092575" cy="409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31">
            <a:extLst>
              <a:ext uri="{FF2B5EF4-FFF2-40B4-BE49-F238E27FC236}">
                <a16:creationId xmlns:a16="http://schemas.microsoft.com/office/drawing/2014/main" id="{86D32F3A-4DDA-4861-BE41-E8E34D6B6D1D}"/>
              </a:ext>
            </a:extLst>
          </p:cNvPr>
          <p:cNvSpPr/>
          <p:nvPr/>
        </p:nvSpPr>
        <p:spPr bwMode="auto">
          <a:xfrm>
            <a:off x="1258888" y="2579007"/>
            <a:ext cx="3648075" cy="1782762"/>
          </a:xfrm>
          <a:prstGeom prst="roundRect">
            <a:avLst/>
          </a:prstGeom>
          <a:solidFill>
            <a:schemeClr val="accent5">
              <a:lumMod val="75000"/>
            </a:schemeClr>
          </a:solidFill>
          <a:ln w="12700" cap="flat" cmpd="sng" algn="ctr">
            <a:noFill/>
            <a:prstDash val="solid"/>
          </a:ln>
          <a:effectLst/>
        </p:spPr>
        <p:txBody>
          <a:bodyPr lIns="0" rIns="0" bIns="0"/>
          <a:lstStyle/>
          <a:p>
            <a:pPr marL="228600" lvl="1" indent="-228600">
              <a:lnSpc>
                <a:spcPct val="130000"/>
              </a:lnSpc>
              <a:buFont typeface="Wingdings" panose="05000000000000000000" pitchFamily="2" charset="2"/>
              <a:buChar char="§"/>
              <a:defRPr/>
            </a:pP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Đèn</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đỏ</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dừng</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lại</a:t>
            </a:r>
            <a:endPar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endParaRPr>
          </a:p>
          <a:p>
            <a:pPr marL="228600" lvl="1" indent="-228600">
              <a:lnSpc>
                <a:spcPct val="130000"/>
              </a:lnSpc>
              <a:buFont typeface="Wingdings" panose="05000000000000000000" pitchFamily="2" charset="2"/>
              <a:buChar char="§"/>
              <a:defRPr/>
            </a:pP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Đèn</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vàng</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chú</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ý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quan</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sát</a:t>
            </a:r>
            <a:endPar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endParaRPr>
          </a:p>
          <a:p>
            <a:pPr marL="228600" lvl="1" indent="-228600">
              <a:lnSpc>
                <a:spcPct val="130000"/>
              </a:lnSpc>
              <a:buFont typeface="Wingdings" panose="05000000000000000000" pitchFamily="2" charset="2"/>
              <a:buChar char="§"/>
              <a:defRPr/>
            </a:pP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Đèn</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xanh</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được</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đi</a:t>
            </a:r>
            <a:endParaRPr lang="en-US" sz="2400" i="1" kern="0" dirty="0">
              <a:solidFill>
                <a:sysClr val="windowText" lastClr="000000">
                  <a:lumMod val="85000"/>
                  <a:lumOff val="15000"/>
                </a:sysClr>
              </a:solidFill>
              <a:latin typeface="Times New Roman" panose="02020603050405020304" pitchFamily="18" charset="0"/>
              <a:cs typeface="Times New Roman" panose="02020603050405020304" pitchFamily="18" charset="0"/>
            </a:endParaRPr>
          </a:p>
        </p:txBody>
      </p:sp>
      <p:sp>
        <p:nvSpPr>
          <p:cNvPr id="9" name="Rectangle 32">
            <a:extLst>
              <a:ext uri="{FF2B5EF4-FFF2-40B4-BE49-F238E27FC236}">
                <a16:creationId xmlns:a16="http://schemas.microsoft.com/office/drawing/2014/main" id="{57C9CF32-E01C-4901-8C74-A420A7546EBD}"/>
              </a:ext>
            </a:extLst>
          </p:cNvPr>
          <p:cNvSpPr/>
          <p:nvPr/>
        </p:nvSpPr>
        <p:spPr bwMode="auto">
          <a:xfrm>
            <a:off x="5326062" y="774700"/>
            <a:ext cx="2100263" cy="479425"/>
          </a:xfrm>
          <a:prstGeom prst="rect">
            <a:avLst/>
          </a:prstGeom>
          <a:solidFill>
            <a:schemeClr val="accent6">
              <a:lumMod val="40000"/>
              <a:lumOff val="60000"/>
            </a:schemeClr>
          </a:solidFill>
          <a:ln w="25400" cap="flat" cmpd="sng" algn="ctr">
            <a:noFill/>
            <a:prstDash val="solid"/>
          </a:ln>
          <a:effectLst/>
        </p:spPr>
        <p:txBody>
          <a:bodyPr anchor="ctr"/>
          <a:lstStyle/>
          <a:p>
            <a:pPr algn="ctr">
              <a:defRPr/>
            </a:pPr>
            <a:r>
              <a:rPr lang="en-US" sz="2400" b="1" kern="0" dirty="0" err="1">
                <a:solidFill>
                  <a:srgbClr val="FFFFFF"/>
                </a:solidFill>
                <a:latin typeface="Times New Roman" panose="02020603050405020304" pitchFamily="18" charset="0"/>
                <a:cs typeface="Times New Roman" panose="02020603050405020304" pitchFamily="18" charset="0"/>
              </a:rPr>
              <a:t>Vật</a:t>
            </a:r>
            <a:r>
              <a:rPr lang="en-US" sz="2400" b="1" kern="0" dirty="0">
                <a:solidFill>
                  <a:srgbClr val="FFFFFF"/>
                </a:solidFill>
                <a:latin typeface="Times New Roman" panose="02020603050405020304" pitchFamily="18" charset="0"/>
                <a:cs typeface="Times New Roman" panose="02020603050405020304" pitchFamily="18" charset="0"/>
              </a:rPr>
              <a:t> </a:t>
            </a:r>
            <a:r>
              <a:rPr lang="en-US" sz="2400" b="1" kern="0" dirty="0" err="1">
                <a:solidFill>
                  <a:srgbClr val="FFFFFF"/>
                </a:solidFill>
                <a:latin typeface="Times New Roman" panose="02020603050405020304" pitchFamily="18" charset="0"/>
                <a:cs typeface="Times New Roman" panose="02020603050405020304" pitchFamily="18" charset="0"/>
              </a:rPr>
              <a:t>mang</a:t>
            </a:r>
            <a:r>
              <a:rPr lang="en-US" sz="2400" b="1" kern="0" dirty="0">
                <a:solidFill>
                  <a:srgbClr val="FFFFFF"/>
                </a:solidFill>
                <a:latin typeface="Times New Roman" panose="02020603050405020304" pitchFamily="18" charset="0"/>
                <a:cs typeface="Times New Roman" panose="02020603050405020304" pitchFamily="18" charset="0"/>
              </a:rPr>
              <a:t> tin</a:t>
            </a:r>
          </a:p>
        </p:txBody>
      </p:sp>
      <p:sp>
        <p:nvSpPr>
          <p:cNvPr id="2" name="Explosion: 8 Points 1">
            <a:extLst>
              <a:ext uri="{FF2B5EF4-FFF2-40B4-BE49-F238E27FC236}">
                <a16:creationId xmlns:a16="http://schemas.microsoft.com/office/drawing/2014/main" id="{21534DBE-A6E0-459C-BB95-0101B7A52CC7}"/>
              </a:ext>
            </a:extLst>
          </p:cNvPr>
          <p:cNvSpPr/>
          <p:nvPr/>
        </p:nvSpPr>
        <p:spPr>
          <a:xfrm>
            <a:off x="2379663" y="4225925"/>
            <a:ext cx="7993062" cy="2757488"/>
          </a:xfrm>
          <a:prstGeom prst="irregularSeal1">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r>
              <a:rPr lang="en-US" sz="3200" dirty="0" err="1">
                <a:solidFill>
                  <a:srgbClr val="FFFFFF"/>
                </a:solidFill>
                <a:latin typeface="Times New Roman" panose="02020603050405020304" pitchFamily="18" charset="0"/>
                <a:cs typeface="Times New Roman" panose="02020603050405020304" pitchFamily="18" charset="0"/>
              </a:rPr>
              <a:t>Nhìn</a:t>
            </a:r>
            <a:r>
              <a:rPr lang="en-US" sz="3200" dirty="0">
                <a:solidFill>
                  <a:srgbClr val="FFFFFF"/>
                </a:solidFill>
                <a:latin typeface="Times New Roman" panose="02020603050405020304" pitchFamily="18" charset="0"/>
                <a:cs typeface="Times New Roman" panose="02020603050405020304" pitchFamily="18" charset="0"/>
              </a:rPr>
              <a:t> </a:t>
            </a:r>
            <a:r>
              <a:rPr lang="en-US" sz="3200" dirty="0" err="1">
                <a:solidFill>
                  <a:srgbClr val="FFFFFF"/>
                </a:solidFill>
                <a:latin typeface="Times New Roman" panose="02020603050405020304" pitchFamily="18" charset="0"/>
                <a:cs typeface="Times New Roman" panose="02020603050405020304" pitchFamily="18" charset="0"/>
              </a:rPr>
              <a:t>vào</a:t>
            </a:r>
            <a:r>
              <a:rPr lang="en-US" sz="3200" dirty="0">
                <a:solidFill>
                  <a:srgbClr val="FFFFFF"/>
                </a:solidFill>
                <a:latin typeface="Times New Roman" panose="02020603050405020304" pitchFamily="18" charset="0"/>
                <a:cs typeface="Times New Roman" panose="02020603050405020304" pitchFamily="18" charset="0"/>
              </a:rPr>
              <a:t> </a:t>
            </a:r>
            <a:r>
              <a:rPr lang="en-US" sz="3200" dirty="0" err="1">
                <a:solidFill>
                  <a:srgbClr val="FFFFFF"/>
                </a:solidFill>
                <a:latin typeface="Times New Roman" panose="02020603050405020304" pitchFamily="18" charset="0"/>
                <a:cs typeface="Times New Roman" panose="02020603050405020304" pitchFamily="18" charset="0"/>
              </a:rPr>
              <a:t>hình</a:t>
            </a:r>
            <a:r>
              <a:rPr lang="en-US" sz="3200" dirty="0">
                <a:solidFill>
                  <a:srgbClr val="FFFFFF"/>
                </a:solidFill>
                <a:latin typeface="Times New Roman" panose="02020603050405020304" pitchFamily="18" charset="0"/>
                <a:cs typeface="Times New Roman" panose="02020603050405020304" pitchFamily="18" charset="0"/>
              </a:rPr>
              <a:t> </a:t>
            </a:r>
            <a:r>
              <a:rPr lang="en-US" sz="3200" dirty="0" err="1">
                <a:solidFill>
                  <a:srgbClr val="FFFFFF"/>
                </a:solidFill>
                <a:latin typeface="Times New Roman" panose="02020603050405020304" pitchFamily="18" charset="0"/>
                <a:cs typeface="Times New Roman" panose="02020603050405020304" pitchFamily="18" charset="0"/>
              </a:rPr>
              <a:t>ảnh</a:t>
            </a:r>
            <a:r>
              <a:rPr lang="en-US" sz="3200" dirty="0">
                <a:solidFill>
                  <a:srgbClr val="FFFFFF"/>
                </a:solidFill>
                <a:latin typeface="Times New Roman" panose="02020603050405020304" pitchFamily="18" charset="0"/>
                <a:cs typeface="Times New Roman" panose="02020603050405020304" pitchFamily="18" charset="0"/>
              </a:rPr>
              <a:t> </a:t>
            </a:r>
            <a:r>
              <a:rPr lang="en-US" sz="3200" dirty="0" err="1">
                <a:solidFill>
                  <a:srgbClr val="FFFFFF"/>
                </a:solidFill>
                <a:latin typeface="Times New Roman" panose="02020603050405020304" pitchFamily="18" charset="0"/>
                <a:cs typeface="Times New Roman" panose="02020603050405020304" pitchFamily="18" charset="0"/>
              </a:rPr>
              <a:t>em</a:t>
            </a:r>
            <a:r>
              <a:rPr lang="en-US" sz="3200" dirty="0">
                <a:solidFill>
                  <a:srgbClr val="FFFFFF"/>
                </a:solidFill>
                <a:latin typeface="Times New Roman" panose="02020603050405020304" pitchFamily="18" charset="0"/>
                <a:cs typeface="Times New Roman" panose="02020603050405020304" pitchFamily="18" charset="0"/>
              </a:rPr>
              <a:t> </a:t>
            </a:r>
            <a:r>
              <a:rPr lang="en-US" sz="3200" dirty="0" err="1">
                <a:solidFill>
                  <a:srgbClr val="FFFFFF"/>
                </a:solidFill>
                <a:latin typeface="Times New Roman" panose="02020603050405020304" pitchFamily="18" charset="0"/>
                <a:cs typeface="Times New Roman" panose="02020603050405020304" pitchFamily="18" charset="0"/>
              </a:rPr>
              <a:t>thấy</a:t>
            </a:r>
            <a:r>
              <a:rPr lang="en-US" sz="3200" dirty="0">
                <a:solidFill>
                  <a:srgbClr val="FFFFFF"/>
                </a:solidFill>
                <a:latin typeface="Times New Roman" panose="02020603050405020304" pitchFamily="18" charset="0"/>
                <a:cs typeface="Times New Roman" panose="02020603050405020304" pitchFamily="18" charset="0"/>
              </a:rPr>
              <a:t> </a:t>
            </a:r>
            <a:r>
              <a:rPr lang="en-US" sz="3200" dirty="0" err="1">
                <a:solidFill>
                  <a:srgbClr val="FFFFFF"/>
                </a:solidFill>
                <a:latin typeface="Times New Roman" panose="02020603050405020304" pitchFamily="18" charset="0"/>
                <a:cs typeface="Times New Roman" panose="02020603050405020304" pitchFamily="18" charset="0"/>
              </a:rPr>
              <a:t>gì</a:t>
            </a:r>
            <a:r>
              <a:rPr lang="en-US" sz="3200" dirty="0">
                <a:solidFill>
                  <a:srgbClr val="FFFFFF"/>
                </a:solidFill>
                <a:latin typeface="Times New Roman" panose="02020603050405020304" pitchFamily="18" charset="0"/>
                <a:cs typeface="Times New Roman" panose="02020603050405020304" pitchFamily="18" charset="0"/>
              </a:rPr>
              <a:t> </a:t>
            </a:r>
            <a:r>
              <a:rPr lang="en-US" sz="3200" dirty="0" err="1">
                <a:solidFill>
                  <a:srgbClr val="FFFFFF"/>
                </a:solidFill>
                <a:latin typeface="Times New Roman" panose="02020603050405020304" pitchFamily="18" charset="0"/>
                <a:cs typeface="Times New Roman" panose="02020603050405020304" pitchFamily="18" charset="0"/>
              </a:rPr>
              <a:t>và</a:t>
            </a:r>
            <a:r>
              <a:rPr lang="en-US" sz="3200" dirty="0">
                <a:solidFill>
                  <a:srgbClr val="FFFFFF"/>
                </a:solidFill>
                <a:latin typeface="Times New Roman" panose="02020603050405020304" pitchFamily="18" charset="0"/>
                <a:cs typeface="Times New Roman" panose="02020603050405020304" pitchFamily="18" charset="0"/>
              </a:rPr>
              <a:t> </a:t>
            </a:r>
            <a:r>
              <a:rPr lang="en-US" sz="3200" dirty="0" err="1">
                <a:solidFill>
                  <a:srgbClr val="FFFFFF"/>
                </a:solidFill>
                <a:latin typeface="Times New Roman" panose="02020603050405020304" pitchFamily="18" charset="0"/>
                <a:cs typeface="Times New Roman" panose="02020603050405020304" pitchFamily="18" charset="0"/>
              </a:rPr>
              <a:t>biết</a:t>
            </a:r>
            <a:r>
              <a:rPr lang="en-US" sz="3200" dirty="0">
                <a:solidFill>
                  <a:srgbClr val="FFFFFF"/>
                </a:solidFill>
                <a:latin typeface="Times New Roman" panose="02020603050405020304" pitchFamily="18" charset="0"/>
                <a:cs typeface="Times New Roman" panose="02020603050405020304" pitchFamily="18" charset="0"/>
              </a:rPr>
              <a:t> </a:t>
            </a:r>
            <a:r>
              <a:rPr lang="en-US" sz="3200" dirty="0" err="1">
                <a:solidFill>
                  <a:srgbClr val="FFFFFF"/>
                </a:solidFill>
                <a:latin typeface="Times New Roman" panose="02020603050405020304" pitchFamily="18" charset="0"/>
                <a:cs typeface="Times New Roman" panose="02020603050405020304" pitchFamily="18" charset="0"/>
              </a:rPr>
              <a:t>gì</a:t>
            </a:r>
            <a:r>
              <a:rPr lang="en-US" sz="3200" dirty="0">
                <a:solidFill>
                  <a:srgbClr val="FFFFFF"/>
                </a:solidFill>
                <a:latin typeface="Times New Roman" panose="02020603050405020304" pitchFamily="18" charset="0"/>
                <a:cs typeface="Times New Roman" panose="02020603050405020304" pitchFamily="18" charset="0"/>
              </a:rPr>
              <a:t>?</a:t>
            </a:r>
          </a:p>
        </p:txBody>
      </p:sp>
      <p:cxnSp>
        <p:nvCxnSpPr>
          <p:cNvPr id="7" name="Straight Arrow Connector 6">
            <a:extLst>
              <a:ext uri="{FF2B5EF4-FFF2-40B4-BE49-F238E27FC236}">
                <a16:creationId xmlns:a16="http://schemas.microsoft.com/office/drawing/2014/main" id="{03C4AD4E-3472-4809-921F-F13CADB52CCC}"/>
              </a:ext>
            </a:extLst>
          </p:cNvPr>
          <p:cNvCxnSpPr/>
          <p:nvPr/>
        </p:nvCxnSpPr>
        <p:spPr>
          <a:xfrm>
            <a:off x="8736013" y="1676400"/>
            <a:ext cx="0" cy="311150"/>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cxnSp>
        <p:nvCxnSpPr>
          <p:cNvPr id="12" name="Straight Arrow Connector 11">
            <a:extLst>
              <a:ext uri="{FF2B5EF4-FFF2-40B4-BE49-F238E27FC236}">
                <a16:creationId xmlns:a16="http://schemas.microsoft.com/office/drawing/2014/main" id="{877B4C01-2D8C-4C0F-9722-9F0FCF0FDC70}"/>
              </a:ext>
            </a:extLst>
          </p:cNvPr>
          <p:cNvCxnSpPr/>
          <p:nvPr/>
        </p:nvCxnSpPr>
        <p:spPr>
          <a:xfrm>
            <a:off x="3227388" y="2301875"/>
            <a:ext cx="0" cy="311150"/>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cxnSp>
        <p:nvCxnSpPr>
          <p:cNvPr id="13" name="Straight Arrow Connector 12">
            <a:extLst>
              <a:ext uri="{FF2B5EF4-FFF2-40B4-BE49-F238E27FC236}">
                <a16:creationId xmlns:a16="http://schemas.microsoft.com/office/drawing/2014/main" id="{F5C8CBF5-C209-4D49-979E-56D92F2DAD5B}"/>
              </a:ext>
            </a:extLst>
          </p:cNvPr>
          <p:cNvCxnSpPr/>
          <p:nvPr/>
        </p:nvCxnSpPr>
        <p:spPr>
          <a:xfrm>
            <a:off x="6381410" y="1315244"/>
            <a:ext cx="0" cy="311150"/>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pic>
        <p:nvPicPr>
          <p:cNvPr id="3" name="Picture 2">
            <a:extLst>
              <a:ext uri="{FF2B5EF4-FFF2-40B4-BE49-F238E27FC236}">
                <a16:creationId xmlns:a16="http://schemas.microsoft.com/office/drawing/2014/main" id="{842482EE-62C1-4348-AF0A-D7DBFB93CBF4}"/>
              </a:ext>
            </a:extLst>
          </p:cNvPr>
          <p:cNvPicPr>
            <a:picLocks noChangeAspect="1"/>
          </p:cNvPicPr>
          <p:nvPr/>
        </p:nvPicPr>
        <p:blipFill>
          <a:blip r:embed="rId4"/>
          <a:stretch>
            <a:fillRect/>
          </a:stretch>
        </p:blipFill>
        <p:spPr>
          <a:xfrm>
            <a:off x="1712854" y="5395228"/>
            <a:ext cx="1098608" cy="1196262"/>
          </a:xfrm>
          <a:prstGeom prst="rect">
            <a:avLst/>
          </a:prstGeom>
        </p:spPr>
      </p:pic>
      <p:cxnSp>
        <p:nvCxnSpPr>
          <p:cNvPr id="11" name="Straight Connector 10">
            <a:extLst>
              <a:ext uri="{FF2B5EF4-FFF2-40B4-BE49-F238E27FC236}">
                <a16:creationId xmlns:a16="http://schemas.microsoft.com/office/drawing/2014/main" id="{3BB994DD-B568-407B-95B0-91ACF233AF28}"/>
              </a:ext>
            </a:extLst>
          </p:cNvPr>
          <p:cNvCxnSpPr/>
          <p:nvPr/>
        </p:nvCxnSpPr>
        <p:spPr>
          <a:xfrm flipV="1">
            <a:off x="2811462" y="3429000"/>
            <a:ext cx="5218114" cy="2329088"/>
          </a:xfrm>
          <a:prstGeom prst="line">
            <a:avLst/>
          </a:prstGeom>
          <a:ln w="57150">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F800543-124B-484E-B94E-E52C2CB2156B}"/>
              </a:ext>
            </a:extLst>
          </p:cNvPr>
          <p:cNvCxnSpPr>
            <a:cxnSpLocks/>
          </p:cNvCxnSpPr>
          <p:nvPr/>
        </p:nvCxnSpPr>
        <p:spPr>
          <a:xfrm flipV="1">
            <a:off x="2141538" y="4502727"/>
            <a:ext cx="823335" cy="1101943"/>
          </a:xfrm>
          <a:prstGeom prst="line">
            <a:avLst/>
          </a:prstGeom>
          <a:ln w="57150">
            <a:prstDash val="sysDot"/>
          </a:ln>
        </p:spPr>
        <p:style>
          <a:lnRef idx="1">
            <a:schemeClr val="accent1"/>
          </a:lnRef>
          <a:fillRef idx="0">
            <a:schemeClr val="accent1"/>
          </a:fillRef>
          <a:effectRef idx="0">
            <a:schemeClr val="accent1"/>
          </a:effectRef>
          <a:fontRef idx="minor">
            <a:schemeClr val="tx1"/>
          </a:fontRef>
        </p:style>
      </p:cxnSp>
      <p:sp>
        <p:nvSpPr>
          <p:cNvPr id="16" name="Rectangle 1">
            <a:extLst>
              <a:ext uri="{FF2B5EF4-FFF2-40B4-BE49-F238E27FC236}">
                <a16:creationId xmlns:a16="http://schemas.microsoft.com/office/drawing/2014/main" id="{A95CB4AC-D928-4CB4-9008-056B73C25522}"/>
              </a:ext>
            </a:extLst>
          </p:cNvPr>
          <p:cNvSpPr>
            <a:spLocks noChangeArrowheads="1"/>
          </p:cNvSpPr>
          <p:nvPr>
            <p:custDataLst>
              <p:tags r:id="rId1"/>
            </p:custDataLst>
          </p:nvPr>
        </p:nvSpPr>
        <p:spPr bwMode="auto">
          <a:xfrm>
            <a:off x="0" y="-12975"/>
            <a:ext cx="12192000" cy="661207"/>
          </a:xfrm>
          <a:prstGeom prst="rect">
            <a:avLst/>
          </a:prstGeom>
          <a:solidFill>
            <a:schemeClr val="accent5">
              <a:lumMod val="20000"/>
              <a:lumOff val="80000"/>
            </a:schemeClr>
          </a:solidFill>
          <a:ln w="9525">
            <a:noFill/>
            <a:miter lim="800000"/>
            <a:headEnd/>
            <a:tailEnd/>
          </a:ln>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BÀI 1: </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Arial"/>
              </a:rPr>
              <a:t>THÔNG TIN VÀ DỮ LIỆU </a:t>
            </a:r>
            <a:endParaRPr kumimoji="0" lang="en-US"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12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3" presetClass="exit" presetSubtype="10" fill="hold" grpId="2" nodeType="clickEffect">
                                  <p:stCondLst>
                                    <p:cond delay="0"/>
                                  </p:stCondLst>
                                  <p:childTnLst>
                                    <p:animEffect transition="out" filter="blinds(horizontal)">
                                      <p:cBhvr>
                                        <p:cTn id="18" dur="500"/>
                                        <p:tgtEl>
                                          <p:spTgt spid="2"/>
                                        </p:tgtEl>
                                      </p:cBhvr>
                                    </p:animEffect>
                                    <p:set>
                                      <p:cBhvr>
                                        <p:cTn id="19" dur="1" fill="hold">
                                          <p:stCondLst>
                                            <p:cond delay="499"/>
                                          </p:stCondLst>
                                        </p:cTn>
                                        <p:tgtEl>
                                          <p:spTgt spid="2"/>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withGroup">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withGroup">
                            <p:stCondLst>
                              <p:cond delay="0"/>
                            </p:stCondLst>
                            <p:childTnLst>
                              <p:par>
                                <p:cTn id="38" presetID="1" presetClass="entr" presetSubtype="0"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childTnLst>
                                </p:cTn>
                              </p:par>
                            </p:childTnLst>
                          </p:cTn>
                        </p:par>
                      </p:childTnLst>
                    </p:cTn>
                  </p:par>
                  <p:par>
                    <p:cTn id="40" fill="hold" nodeType="clickPar">
                      <p:stCondLst>
                        <p:cond delay="indefinite"/>
                      </p:stCondLst>
                      <p:childTnLst>
                        <p:par>
                          <p:cTn id="41" fill="hold" nodeType="withGroup">
                            <p:stCondLst>
                              <p:cond delay="0"/>
                            </p:stCondLst>
                            <p:childTnLst>
                              <p:par>
                                <p:cTn id="42" presetID="1" presetClass="entr" presetSubtype="0" fill="hold" nodeType="clickEffect">
                                  <p:stCondLst>
                                    <p:cond delay="0"/>
                                  </p:stCondLst>
                                  <p:childTnLst>
                                    <p:set>
                                      <p:cBhvr>
                                        <p:cTn id="43" dur="1" fill="hold">
                                          <p:stCondLst>
                                            <p:cond delay="0"/>
                                          </p:stCondLst>
                                        </p:cTn>
                                        <p:tgtEl>
                                          <p:spTgt spid="15"/>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childTnLst>
                                </p:cTn>
                              </p:par>
                            </p:childTnLst>
                          </p:cTn>
                        </p:par>
                      </p:childTnLst>
                    </p:cTn>
                  </p:par>
                  <p:par>
                    <p:cTn id="48" fill="hold" nodeType="clickPar">
                      <p:stCondLst>
                        <p:cond delay="indefinite"/>
                      </p:stCondLst>
                      <p:childTnLst>
                        <p:par>
                          <p:cTn id="49" fill="hold" nodeType="withGroup">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5"/>
                                        </p:tgtEl>
                                        <p:attrNameLst>
                                          <p:attrName>style.visibility</p:attrName>
                                        </p:attrNameLst>
                                      </p:cBhvr>
                                      <p:to>
                                        <p:strVal val="visible"/>
                                      </p:to>
                                    </p:set>
                                  </p:childTnLst>
                                </p:cTn>
                              </p:par>
                            </p:childTnLst>
                          </p:cTn>
                        </p:par>
                      </p:childTnLst>
                    </p:cTn>
                  </p:par>
                  <p:par>
                    <p:cTn id="52" fill="hold" nodeType="clickPar">
                      <p:stCondLst>
                        <p:cond delay="indefinite"/>
                      </p:stCondLst>
                      <p:childTnLst>
                        <p:par>
                          <p:cTn id="53" fill="hold" nodeType="withGroup">
                            <p:stCondLst>
                              <p:cond delay="0"/>
                            </p:stCondLst>
                            <p:childTnLst>
                              <p:par>
                                <p:cTn id="54" presetID="1" presetClass="entr" presetSubtype="0" fill="hold" nodeType="clickEffect">
                                  <p:stCondLst>
                                    <p:cond delay="0"/>
                                  </p:stCondLst>
                                  <p:childTnLst>
                                    <p:set>
                                      <p:cBhvr>
                                        <p:cTn id="55" dur="1" fill="hold">
                                          <p:stCondLst>
                                            <p:cond delay="0"/>
                                          </p:stCondLst>
                                        </p:cTn>
                                        <p:tgtEl>
                                          <p:spTgt spid="12"/>
                                        </p:tgtEl>
                                        <p:attrNameLst>
                                          <p:attrName>style.visibility</p:attrName>
                                        </p:attrNameLst>
                                      </p:cBhvr>
                                      <p:to>
                                        <p:strVal val="visible"/>
                                      </p:to>
                                    </p:set>
                                  </p:childTnLst>
                                </p:cTn>
                              </p:par>
                            </p:childTnLst>
                          </p:cTn>
                        </p:par>
                      </p:childTnLst>
                    </p:cTn>
                  </p:par>
                  <p:par>
                    <p:cTn id="56" fill="hold" nodeType="clickPar">
                      <p:stCondLst>
                        <p:cond delay="indefinite"/>
                      </p:stCondLst>
                      <p:childTnLst>
                        <p:par>
                          <p:cTn id="57" fill="hold" nodeType="withGroup">
                            <p:stCondLst>
                              <p:cond delay="0"/>
                            </p:stCondLst>
                            <p:childTnLst>
                              <p:par>
                                <p:cTn id="58" presetID="1" presetClass="entr" presetSubtype="0" fill="hold" grpId="1" nodeType="clickEffect">
                                  <p:stCondLst>
                                    <p:cond delay="0"/>
                                  </p:stCondLst>
                                  <p:childTnLst>
                                    <p:set>
                                      <p:cBhvr>
                                        <p:cTn id="59" dur="1" fill="hold">
                                          <p:stCondLst>
                                            <p:cond delay="0"/>
                                          </p:stCondLst>
                                        </p:cTn>
                                        <p:tgtEl>
                                          <p:spTgt spid="5"/>
                                        </p:tgtEl>
                                        <p:attrNameLst>
                                          <p:attrName>style.visibility</p:attrName>
                                        </p:attrNameLst>
                                      </p:cBhvr>
                                      <p:to>
                                        <p:strVal val="visible"/>
                                      </p:to>
                                    </p:set>
                                  </p:childTnLst>
                                </p:cTn>
                              </p:par>
                            </p:childTnLst>
                          </p:cTn>
                        </p:par>
                      </p:childTnLst>
                    </p:cTn>
                  </p:par>
                  <p:par>
                    <p:cTn id="60" fill="hold" nodeType="clickPar">
                      <p:stCondLst>
                        <p:cond delay="indefinite"/>
                      </p:stCondLst>
                      <p:childTnLst>
                        <p:par>
                          <p:cTn id="61" fill="hold" nodeType="withGroup">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9"/>
                                        </p:tgtEl>
                                        <p:attrNameLst>
                                          <p:attrName>style.visibility</p:attrName>
                                        </p:attrNameLst>
                                      </p:cBhvr>
                                      <p:to>
                                        <p:strVal val="visible"/>
                                      </p:to>
                                    </p:set>
                                  </p:childTnLst>
                                </p:cTn>
                              </p:par>
                            </p:childTnLst>
                          </p:cTn>
                        </p:par>
                      </p:childTnLst>
                    </p:cTn>
                  </p:par>
                  <p:par>
                    <p:cTn id="64" fill="hold" nodeType="clickPar">
                      <p:stCondLst>
                        <p:cond delay="indefinite"/>
                      </p:stCondLst>
                      <p:childTnLst>
                        <p:par>
                          <p:cTn id="65" fill="hold" nodeType="withGroup">
                            <p:stCondLst>
                              <p:cond delay="0"/>
                            </p:stCondLst>
                            <p:childTnLst>
                              <p:par>
                                <p:cTn id="66" presetID="1" presetClass="entr" presetSubtype="0" fill="hold" nodeType="clickEffect">
                                  <p:stCondLst>
                                    <p:cond delay="0"/>
                                  </p:stCondLst>
                                  <p:childTnLst>
                                    <p:set>
                                      <p:cBhvr>
                                        <p:cTn id="67" dur="1" fill="hold">
                                          <p:stCondLst>
                                            <p:cond delay="0"/>
                                          </p:stCondLst>
                                        </p:cTn>
                                        <p:tgtEl>
                                          <p:spTgt spid="13"/>
                                        </p:tgtEl>
                                        <p:attrNameLst>
                                          <p:attrName>style.visibility</p:attrName>
                                        </p:attrNameLst>
                                      </p:cBhvr>
                                      <p:to>
                                        <p:strVal val="visible"/>
                                      </p:to>
                                    </p:set>
                                  </p:childTnLst>
                                </p:cTn>
                              </p:par>
                              <p:par>
                                <p:cTn id="68" presetID="2" presetClass="entr" presetSubtype="8" fill="hold" grpId="0" nodeType="withEffect">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cBhvr additive="base">
                                        <p:cTn id="70" dur="500" fill="hold"/>
                                        <p:tgtEl>
                                          <p:spTgt spid="16"/>
                                        </p:tgtEl>
                                        <p:attrNameLst>
                                          <p:attrName>ppt_x</p:attrName>
                                        </p:attrNameLst>
                                      </p:cBhvr>
                                      <p:tavLst>
                                        <p:tav tm="0">
                                          <p:val>
                                            <p:strVal val="0-#ppt_w/2"/>
                                          </p:val>
                                        </p:tav>
                                        <p:tav tm="100000">
                                          <p:val>
                                            <p:strVal val="#ppt_x"/>
                                          </p:val>
                                        </p:tav>
                                      </p:tavLst>
                                    </p:anim>
                                    <p:anim calcmode="lin" valueType="num">
                                      <p:cBhvr additive="base">
                                        <p:cTn id="71"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5" grpId="1" animBg="1"/>
      <p:bldP spid="6" grpId="0" animBg="1"/>
      <p:bldP spid="8" grpId="0" animBg="1"/>
      <p:bldP spid="9" grpId="0" animBg="1"/>
      <p:bldP spid="2" grpId="0" animBg="1"/>
      <p:bldP spid="2" grpId="1" animBg="1"/>
      <p:bldP spid="2" grpId="2"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Rectangle 31">
            <a:extLst>
              <a:ext uri="{FF2B5EF4-FFF2-40B4-BE49-F238E27FC236}">
                <a16:creationId xmlns:a16="http://schemas.microsoft.com/office/drawing/2014/main" id="{DDCD53E6-C54D-4ABB-9FD9-3A55FE47EAA0}"/>
              </a:ext>
            </a:extLst>
          </p:cNvPr>
          <p:cNvSpPr/>
          <p:nvPr/>
        </p:nvSpPr>
        <p:spPr bwMode="auto">
          <a:xfrm>
            <a:off x="8404225" y="1944034"/>
            <a:ext cx="2133600" cy="2189162"/>
          </a:xfrm>
          <a:prstGeom prst="roundRect">
            <a:avLst/>
          </a:prstGeom>
          <a:solidFill>
            <a:schemeClr val="accent5">
              <a:lumMod val="75000"/>
            </a:schemeClr>
          </a:solidFill>
          <a:ln w="12700" cap="flat" cmpd="sng" algn="ctr">
            <a:noFill/>
            <a:prstDash val="solid"/>
          </a:ln>
          <a:effectLst/>
        </p:spPr>
        <p:txBody>
          <a:bodyPr lIns="0" rIns="0" bIns="0"/>
          <a:lstStyle/>
          <a:p>
            <a:pPr marL="342900" lvl="1" indent="-342900">
              <a:lnSpc>
                <a:spcPct val="130000"/>
              </a:lnSpc>
              <a:buFontTx/>
              <a:buChar char="-"/>
              <a:defRPr/>
            </a:pP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Đảo</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Cò</a:t>
            </a:r>
            <a:endPar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endParaRPr>
          </a:p>
          <a:p>
            <a:pPr marL="342900" lvl="1" indent="-342900">
              <a:lnSpc>
                <a:spcPct val="130000"/>
              </a:lnSpc>
              <a:buFontTx/>
              <a:buChar char="-"/>
              <a:defRPr/>
            </a:pP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Xuồng</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máy</a:t>
            </a:r>
            <a:endPar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endParaRPr>
          </a:p>
          <a:p>
            <a:pPr marL="342900" lvl="1" indent="-342900">
              <a:lnSpc>
                <a:spcPct val="130000"/>
              </a:lnSpc>
              <a:buFontTx/>
              <a:buChar char="-"/>
              <a:defRPr/>
            </a:pP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40.000đ</a:t>
            </a:r>
          </a:p>
          <a:p>
            <a:pPr marL="342900" lvl="1" indent="-342900">
              <a:lnSpc>
                <a:spcPct val="130000"/>
              </a:lnSpc>
              <a:buFontTx/>
              <a:buChar char="-"/>
              <a:defRPr/>
            </a:pP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5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phút</a:t>
            </a:r>
            <a:endParaRPr lang="en-US" sz="2400" i="1" kern="0" dirty="0">
              <a:solidFill>
                <a:sysClr val="windowText" lastClr="000000">
                  <a:lumMod val="85000"/>
                  <a:lumOff val="15000"/>
                </a:sysClr>
              </a:solidFill>
              <a:latin typeface="Times New Roman" panose="02020603050405020304" pitchFamily="18" charset="0"/>
              <a:cs typeface="Times New Roman" panose="02020603050405020304" pitchFamily="18" charset="0"/>
            </a:endParaRPr>
          </a:p>
        </p:txBody>
      </p:sp>
      <p:sp>
        <p:nvSpPr>
          <p:cNvPr id="5" name="Rectangle 32">
            <a:extLst>
              <a:ext uri="{FF2B5EF4-FFF2-40B4-BE49-F238E27FC236}">
                <a16:creationId xmlns:a16="http://schemas.microsoft.com/office/drawing/2014/main" id="{D552EE07-6010-474A-82D9-7922703A959D}"/>
              </a:ext>
            </a:extLst>
          </p:cNvPr>
          <p:cNvSpPr/>
          <p:nvPr/>
        </p:nvSpPr>
        <p:spPr bwMode="auto">
          <a:xfrm>
            <a:off x="2182814" y="4042710"/>
            <a:ext cx="1830387" cy="479425"/>
          </a:xfrm>
          <a:prstGeom prst="rect">
            <a:avLst/>
          </a:prstGeom>
          <a:solidFill>
            <a:schemeClr val="accent6">
              <a:lumMod val="40000"/>
              <a:lumOff val="60000"/>
            </a:schemeClr>
          </a:solidFill>
          <a:ln w="25400" cap="flat" cmpd="sng" algn="ctr">
            <a:noFill/>
            <a:prstDash val="solid"/>
          </a:ln>
          <a:effectLst/>
        </p:spPr>
        <p:txBody>
          <a:bodyPr anchor="ctr"/>
          <a:lstStyle/>
          <a:p>
            <a:pPr algn="ctr">
              <a:defRPr/>
            </a:pPr>
            <a:r>
              <a:rPr lang="en-US" sz="2400" b="1" kern="0" dirty="0" err="1">
                <a:solidFill>
                  <a:srgbClr val="FFFFFF"/>
                </a:solidFill>
                <a:latin typeface="Times New Roman" panose="02020603050405020304" pitchFamily="18" charset="0"/>
                <a:cs typeface="Times New Roman" panose="02020603050405020304" pitchFamily="18" charset="0"/>
              </a:rPr>
              <a:t>Thông</a:t>
            </a:r>
            <a:r>
              <a:rPr lang="en-US" sz="2400" b="1" kern="0" dirty="0">
                <a:solidFill>
                  <a:srgbClr val="FFFFFF"/>
                </a:solidFill>
                <a:latin typeface="Times New Roman" panose="02020603050405020304" pitchFamily="18" charset="0"/>
                <a:cs typeface="Times New Roman" panose="02020603050405020304" pitchFamily="18" charset="0"/>
              </a:rPr>
              <a:t> tin</a:t>
            </a:r>
          </a:p>
        </p:txBody>
      </p:sp>
      <p:sp>
        <p:nvSpPr>
          <p:cNvPr id="6" name="Rectangle 33">
            <a:extLst>
              <a:ext uri="{FF2B5EF4-FFF2-40B4-BE49-F238E27FC236}">
                <a16:creationId xmlns:a16="http://schemas.microsoft.com/office/drawing/2014/main" id="{D432CE21-6464-421A-A88B-F4ACF38149B2}"/>
              </a:ext>
            </a:extLst>
          </p:cNvPr>
          <p:cNvSpPr/>
          <p:nvPr/>
        </p:nvSpPr>
        <p:spPr bwMode="auto">
          <a:xfrm>
            <a:off x="8532814" y="1107421"/>
            <a:ext cx="1831975" cy="431800"/>
          </a:xfrm>
          <a:prstGeom prst="rect">
            <a:avLst/>
          </a:prstGeom>
          <a:solidFill>
            <a:schemeClr val="accent6">
              <a:lumMod val="40000"/>
              <a:lumOff val="60000"/>
            </a:schemeClr>
          </a:solidFill>
          <a:ln w="25400" cap="flat" cmpd="sng" algn="ctr">
            <a:noFill/>
            <a:prstDash val="solid"/>
          </a:ln>
          <a:effectLst/>
        </p:spPr>
        <p:txBody>
          <a:bodyPr anchor="ctr"/>
          <a:lstStyle/>
          <a:p>
            <a:pPr algn="ctr">
              <a:defRPr/>
            </a:pPr>
            <a:r>
              <a:rPr lang="en-US" sz="2400" b="1" kern="0" dirty="0" err="1">
                <a:solidFill>
                  <a:srgbClr val="FFFFFF"/>
                </a:solidFill>
                <a:latin typeface="Times New Roman" panose="02020603050405020304" pitchFamily="18" charset="0"/>
                <a:cs typeface="Times New Roman" panose="02020603050405020304" pitchFamily="18" charset="0"/>
              </a:rPr>
              <a:t>Dữ</a:t>
            </a:r>
            <a:r>
              <a:rPr lang="en-US" sz="2400" b="1" kern="0" dirty="0">
                <a:solidFill>
                  <a:srgbClr val="FFFFFF"/>
                </a:solidFill>
                <a:latin typeface="Times New Roman" panose="02020603050405020304" pitchFamily="18" charset="0"/>
                <a:cs typeface="Times New Roman" panose="02020603050405020304" pitchFamily="18" charset="0"/>
              </a:rPr>
              <a:t> </a:t>
            </a:r>
            <a:r>
              <a:rPr lang="en-US" sz="2400" b="1" kern="0" dirty="0" err="1">
                <a:solidFill>
                  <a:srgbClr val="FFFFFF"/>
                </a:solidFill>
                <a:latin typeface="Times New Roman" panose="02020603050405020304" pitchFamily="18" charset="0"/>
                <a:cs typeface="Times New Roman" panose="02020603050405020304" pitchFamily="18" charset="0"/>
              </a:rPr>
              <a:t>liệu</a:t>
            </a:r>
            <a:endParaRPr lang="en-US" sz="2400" b="1" kern="0" dirty="0">
              <a:solidFill>
                <a:srgbClr val="FFFFFF"/>
              </a:solidFill>
              <a:latin typeface="Times New Roman" panose="02020603050405020304" pitchFamily="18" charset="0"/>
              <a:cs typeface="Times New Roman" panose="02020603050405020304" pitchFamily="18" charset="0"/>
            </a:endParaRPr>
          </a:p>
        </p:txBody>
      </p:sp>
      <p:sp>
        <p:nvSpPr>
          <p:cNvPr id="8" name="Rectangle 31">
            <a:extLst>
              <a:ext uri="{FF2B5EF4-FFF2-40B4-BE49-F238E27FC236}">
                <a16:creationId xmlns:a16="http://schemas.microsoft.com/office/drawing/2014/main" id="{1D77EE4E-C805-4A72-861F-E64FA8CF3EF6}"/>
              </a:ext>
            </a:extLst>
          </p:cNvPr>
          <p:cNvSpPr/>
          <p:nvPr/>
        </p:nvSpPr>
        <p:spPr bwMode="auto">
          <a:xfrm>
            <a:off x="888700" y="4833284"/>
            <a:ext cx="3817937" cy="1781175"/>
          </a:xfrm>
          <a:prstGeom prst="roundRect">
            <a:avLst/>
          </a:prstGeom>
          <a:solidFill>
            <a:schemeClr val="accent5">
              <a:lumMod val="75000"/>
            </a:schemeClr>
          </a:solidFill>
          <a:ln w="12700" cap="flat" cmpd="sng" algn="ctr">
            <a:noFill/>
            <a:prstDash val="solid"/>
          </a:ln>
          <a:effectLst/>
        </p:spPr>
        <p:txBody>
          <a:bodyPr lIns="0" rIns="0" bIns="0"/>
          <a:lstStyle/>
          <a:p>
            <a:pPr marL="0" lvl="1">
              <a:lnSpc>
                <a:spcPct val="130000"/>
              </a:lnSpc>
              <a:defRPr/>
            </a:pP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Giá</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vé</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đi</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Đảo</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Cò</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là</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40.000đ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và</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hành</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trình</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mất</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5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phút</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bằng</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xuồng</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máy</a:t>
            </a:r>
            <a:endParaRPr lang="en-US" sz="2400" i="1" kern="0" dirty="0">
              <a:solidFill>
                <a:sysClr val="windowText" lastClr="000000">
                  <a:lumMod val="85000"/>
                  <a:lumOff val="15000"/>
                </a:sysClr>
              </a:solidFill>
              <a:latin typeface="Times New Roman" panose="02020603050405020304" pitchFamily="18" charset="0"/>
              <a:cs typeface="Times New Roman" panose="02020603050405020304" pitchFamily="18" charset="0"/>
            </a:endParaRPr>
          </a:p>
        </p:txBody>
      </p:sp>
      <p:sp>
        <p:nvSpPr>
          <p:cNvPr id="9" name="Rectangle 32">
            <a:extLst>
              <a:ext uri="{FF2B5EF4-FFF2-40B4-BE49-F238E27FC236}">
                <a16:creationId xmlns:a16="http://schemas.microsoft.com/office/drawing/2014/main" id="{BE4AC148-7377-445C-A90D-939F0346D124}"/>
              </a:ext>
            </a:extLst>
          </p:cNvPr>
          <p:cNvSpPr/>
          <p:nvPr/>
        </p:nvSpPr>
        <p:spPr bwMode="auto">
          <a:xfrm>
            <a:off x="5110163" y="801972"/>
            <a:ext cx="2100262" cy="479425"/>
          </a:xfrm>
          <a:prstGeom prst="rect">
            <a:avLst/>
          </a:prstGeom>
          <a:solidFill>
            <a:schemeClr val="accent6">
              <a:lumMod val="40000"/>
              <a:lumOff val="60000"/>
            </a:schemeClr>
          </a:solidFill>
          <a:ln w="25400" cap="flat" cmpd="sng" algn="ctr">
            <a:noFill/>
            <a:prstDash val="solid"/>
          </a:ln>
          <a:effectLst/>
        </p:spPr>
        <p:txBody>
          <a:bodyPr anchor="ctr"/>
          <a:lstStyle/>
          <a:p>
            <a:pPr algn="ctr">
              <a:defRPr/>
            </a:pPr>
            <a:r>
              <a:rPr lang="en-US" sz="2400" b="1" kern="0" dirty="0" err="1">
                <a:solidFill>
                  <a:srgbClr val="FFFFFF"/>
                </a:solidFill>
                <a:latin typeface="Times New Roman" panose="02020603050405020304" pitchFamily="18" charset="0"/>
                <a:cs typeface="Times New Roman" panose="02020603050405020304" pitchFamily="18" charset="0"/>
              </a:rPr>
              <a:t>Vật</a:t>
            </a:r>
            <a:r>
              <a:rPr lang="en-US" sz="2400" b="1" kern="0" dirty="0">
                <a:solidFill>
                  <a:srgbClr val="FFFFFF"/>
                </a:solidFill>
                <a:latin typeface="Times New Roman" panose="02020603050405020304" pitchFamily="18" charset="0"/>
                <a:cs typeface="Times New Roman" panose="02020603050405020304" pitchFamily="18" charset="0"/>
              </a:rPr>
              <a:t> </a:t>
            </a:r>
            <a:r>
              <a:rPr lang="en-US" sz="2400" b="1" kern="0" dirty="0" err="1">
                <a:solidFill>
                  <a:srgbClr val="FFFFFF"/>
                </a:solidFill>
                <a:latin typeface="Times New Roman" panose="02020603050405020304" pitchFamily="18" charset="0"/>
                <a:cs typeface="Times New Roman" panose="02020603050405020304" pitchFamily="18" charset="0"/>
              </a:rPr>
              <a:t>mang</a:t>
            </a:r>
            <a:r>
              <a:rPr lang="en-US" sz="2400" b="1" kern="0" dirty="0">
                <a:solidFill>
                  <a:srgbClr val="FFFFFF"/>
                </a:solidFill>
                <a:latin typeface="Times New Roman" panose="02020603050405020304" pitchFamily="18" charset="0"/>
                <a:cs typeface="Times New Roman" panose="02020603050405020304" pitchFamily="18" charset="0"/>
              </a:rPr>
              <a:t> tin</a:t>
            </a:r>
          </a:p>
        </p:txBody>
      </p:sp>
      <p:pic>
        <p:nvPicPr>
          <p:cNvPr id="10" name="Content Placeholder 3" descr="daoco.png">
            <a:extLst>
              <a:ext uri="{FF2B5EF4-FFF2-40B4-BE49-F238E27FC236}">
                <a16:creationId xmlns:a16="http://schemas.microsoft.com/office/drawing/2014/main" id="{B9C7FC39-81A2-4CFE-B81C-02EC162F845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58097" y="1676400"/>
            <a:ext cx="3733800"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1" name="Straight Arrow Connector 10">
            <a:extLst>
              <a:ext uri="{FF2B5EF4-FFF2-40B4-BE49-F238E27FC236}">
                <a16:creationId xmlns:a16="http://schemas.microsoft.com/office/drawing/2014/main" id="{D2DCAF76-A3F7-4F2E-8ABA-4351EB9A1A3C}"/>
              </a:ext>
            </a:extLst>
          </p:cNvPr>
          <p:cNvCxnSpPr/>
          <p:nvPr/>
        </p:nvCxnSpPr>
        <p:spPr>
          <a:xfrm>
            <a:off x="9448800" y="1632884"/>
            <a:ext cx="0" cy="311150"/>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cxnSp>
        <p:nvCxnSpPr>
          <p:cNvPr id="12" name="Straight Arrow Connector 11">
            <a:extLst>
              <a:ext uri="{FF2B5EF4-FFF2-40B4-BE49-F238E27FC236}">
                <a16:creationId xmlns:a16="http://schemas.microsoft.com/office/drawing/2014/main" id="{9C7AFF0B-EDD2-4BDE-A20E-1E8B1425D290}"/>
              </a:ext>
            </a:extLst>
          </p:cNvPr>
          <p:cNvCxnSpPr/>
          <p:nvPr/>
        </p:nvCxnSpPr>
        <p:spPr>
          <a:xfrm>
            <a:off x="3097213" y="4522134"/>
            <a:ext cx="0" cy="311150"/>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cxnSp>
        <p:nvCxnSpPr>
          <p:cNvPr id="13" name="Straight Arrow Connector 12">
            <a:extLst>
              <a:ext uri="{FF2B5EF4-FFF2-40B4-BE49-F238E27FC236}">
                <a16:creationId xmlns:a16="http://schemas.microsoft.com/office/drawing/2014/main" id="{7EA2D146-9784-4C3F-8DAE-5728E4DB6A07}"/>
              </a:ext>
            </a:extLst>
          </p:cNvPr>
          <p:cNvCxnSpPr/>
          <p:nvPr/>
        </p:nvCxnSpPr>
        <p:spPr>
          <a:xfrm>
            <a:off x="6160294" y="1321734"/>
            <a:ext cx="0" cy="311150"/>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sp>
        <p:nvSpPr>
          <p:cNvPr id="14" name="Rectangle 1">
            <a:extLst>
              <a:ext uri="{FF2B5EF4-FFF2-40B4-BE49-F238E27FC236}">
                <a16:creationId xmlns:a16="http://schemas.microsoft.com/office/drawing/2014/main" id="{CCB07368-096B-4853-8672-7E331C5F7C36}"/>
              </a:ext>
            </a:extLst>
          </p:cNvPr>
          <p:cNvSpPr>
            <a:spLocks noChangeArrowheads="1"/>
          </p:cNvSpPr>
          <p:nvPr>
            <p:custDataLst>
              <p:tags r:id="rId1"/>
            </p:custDataLst>
          </p:nvPr>
        </p:nvSpPr>
        <p:spPr bwMode="auto">
          <a:xfrm>
            <a:off x="0" y="81621"/>
            <a:ext cx="12053455" cy="661207"/>
          </a:xfrm>
          <a:prstGeom prst="rect">
            <a:avLst/>
          </a:prstGeom>
          <a:solidFill>
            <a:schemeClr val="accent5">
              <a:lumMod val="20000"/>
              <a:lumOff val="80000"/>
            </a:schemeClr>
          </a:solidFill>
          <a:ln w="9525">
            <a:noFill/>
            <a:miter lim="800000"/>
            <a:headEnd/>
            <a:tailEnd/>
          </a:ln>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BÀI 1: </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Arial"/>
              </a:rPr>
              <a:t>THÔNG TIN VÀ DỮ LIỆU </a:t>
            </a:r>
            <a:endParaRPr kumimoji="0" lang="en-US"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1">
            <a:extLst>
              <a:ext uri="{FF2B5EF4-FFF2-40B4-BE49-F238E27FC236}">
                <a16:creationId xmlns:a16="http://schemas.microsoft.com/office/drawing/2014/main" id="{E41EF72A-83F2-4B1E-9CED-5775943BA4D0}"/>
              </a:ext>
            </a:extLst>
          </p:cNvPr>
          <p:cNvSpPr/>
          <p:nvPr/>
        </p:nvSpPr>
        <p:spPr bwMode="auto">
          <a:xfrm>
            <a:off x="2590800" y="4800601"/>
            <a:ext cx="7010400" cy="1782763"/>
          </a:xfrm>
          <a:prstGeom prst="roundRect">
            <a:avLst/>
          </a:prstGeom>
          <a:solidFill>
            <a:schemeClr val="accent5">
              <a:lumMod val="75000"/>
            </a:schemeClr>
          </a:solidFill>
          <a:ln w="12700" cap="flat" cmpd="sng" algn="ctr">
            <a:noFill/>
            <a:prstDash val="solid"/>
          </a:ln>
          <a:effectLst/>
        </p:spPr>
        <p:txBody>
          <a:bodyPr lIns="0" rIns="0" bIns="0"/>
          <a:lstStyle/>
          <a:p>
            <a:pPr marL="228600" lvl="1" indent="-228600">
              <a:lnSpc>
                <a:spcPct val="130000"/>
              </a:lnSpc>
              <a:buFont typeface="Wingdings" panose="05000000000000000000" pitchFamily="2" charset="2"/>
              <a:buChar char="§"/>
              <a:defRPr/>
            </a:pPr>
            <a:r>
              <a:rPr lang="en-US" sz="2400" kern="0" dirty="0" err="1">
                <a:solidFill>
                  <a:srgbClr val="FF0000"/>
                </a:solidFill>
                <a:latin typeface="Times New Roman" panose="02020603050405020304" pitchFamily="18" charset="0"/>
                <a:cs typeface="Times New Roman" panose="02020603050405020304" pitchFamily="18" charset="0"/>
              </a:rPr>
              <a:t>Dữ</a:t>
            </a:r>
            <a:r>
              <a:rPr lang="en-US" sz="2400" kern="0" dirty="0">
                <a:solidFill>
                  <a:srgbClr val="FF0000"/>
                </a:solidFill>
                <a:latin typeface="Times New Roman" panose="02020603050405020304" pitchFamily="18" charset="0"/>
                <a:cs typeface="Times New Roman" panose="02020603050405020304" pitchFamily="18" charset="0"/>
              </a:rPr>
              <a:t> </a:t>
            </a:r>
            <a:r>
              <a:rPr lang="en-US" sz="2400" kern="0" dirty="0" err="1">
                <a:solidFill>
                  <a:srgbClr val="FF0000"/>
                </a:solidFill>
                <a:latin typeface="Times New Roman" panose="02020603050405020304" pitchFamily="18" charset="0"/>
                <a:cs typeface="Times New Roman" panose="02020603050405020304" pitchFamily="18" charset="0"/>
              </a:rPr>
              <a:t>liệu</a:t>
            </a:r>
            <a:r>
              <a:rPr lang="en-US" sz="2400" kern="0" dirty="0">
                <a:solidFill>
                  <a:srgbClr val="FF0000"/>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Nhiệt</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độ</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Hà</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Nội</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37</a:t>
            </a:r>
            <a:r>
              <a:rPr lang="en-US" sz="2400" kern="0" baseline="30000" dirty="0">
                <a:solidFill>
                  <a:sysClr val="windowText" lastClr="000000">
                    <a:lumMod val="85000"/>
                    <a:lumOff val="15000"/>
                  </a:sysClr>
                </a:solidFill>
                <a:latin typeface="Times New Roman" panose="02020603050405020304" pitchFamily="18" charset="0"/>
                <a:cs typeface="Times New Roman" panose="02020603050405020304" pitchFamily="18" charset="0"/>
              </a:rPr>
              <a:t>0</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C</a:t>
            </a:r>
          </a:p>
          <a:p>
            <a:pPr marL="228600" lvl="1" indent="-228600">
              <a:lnSpc>
                <a:spcPct val="130000"/>
              </a:lnSpc>
              <a:buFont typeface="Wingdings" panose="05000000000000000000" pitchFamily="2" charset="2"/>
              <a:buChar char="§"/>
              <a:defRPr/>
            </a:pPr>
            <a:r>
              <a:rPr lang="en-US" sz="2400" kern="0" dirty="0" err="1">
                <a:solidFill>
                  <a:srgbClr val="FF0000"/>
                </a:solidFill>
                <a:latin typeface="Times New Roman" panose="02020603050405020304" pitchFamily="18" charset="0"/>
                <a:cs typeface="Times New Roman" panose="02020603050405020304" pitchFamily="18" charset="0"/>
              </a:rPr>
              <a:t>Thông</a:t>
            </a:r>
            <a:r>
              <a:rPr lang="en-US" sz="2400" kern="0" dirty="0">
                <a:solidFill>
                  <a:srgbClr val="FF0000"/>
                </a:solidFill>
                <a:latin typeface="Times New Roman" panose="02020603050405020304" pitchFamily="18" charset="0"/>
                <a:cs typeface="Times New Roman" panose="02020603050405020304" pitchFamily="18" charset="0"/>
              </a:rPr>
              <a:t> tin</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Thời</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tiết</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miền</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Bắc</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nắng</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nóng</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diện</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rộng</a:t>
            </a:r>
            <a:endPar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endParaRPr>
          </a:p>
          <a:p>
            <a:pPr marL="228600" lvl="1" indent="-228600">
              <a:lnSpc>
                <a:spcPct val="130000"/>
              </a:lnSpc>
              <a:buFont typeface="Wingdings" panose="05000000000000000000" pitchFamily="2" charset="2"/>
              <a:buChar char="§"/>
              <a:defRPr/>
            </a:pPr>
            <a:r>
              <a:rPr lang="en-US" sz="2400" kern="0" dirty="0" err="1">
                <a:solidFill>
                  <a:srgbClr val="FF0000"/>
                </a:solidFill>
                <a:latin typeface="Times New Roman" panose="02020603050405020304" pitchFamily="18" charset="0"/>
                <a:cs typeface="Times New Roman" panose="02020603050405020304" pitchFamily="18" charset="0"/>
              </a:rPr>
              <a:t>Vật</a:t>
            </a:r>
            <a:r>
              <a:rPr lang="en-US" sz="2400" kern="0" dirty="0">
                <a:solidFill>
                  <a:srgbClr val="FF0000"/>
                </a:solidFill>
                <a:latin typeface="Times New Roman" panose="02020603050405020304" pitchFamily="18" charset="0"/>
                <a:cs typeface="Times New Roman" panose="02020603050405020304" pitchFamily="18" charset="0"/>
              </a:rPr>
              <a:t> </a:t>
            </a:r>
            <a:r>
              <a:rPr lang="en-US" sz="2400" kern="0" dirty="0" err="1">
                <a:solidFill>
                  <a:srgbClr val="FF0000"/>
                </a:solidFill>
                <a:latin typeface="Times New Roman" panose="02020603050405020304" pitchFamily="18" charset="0"/>
                <a:cs typeface="Times New Roman" panose="02020603050405020304" pitchFamily="18" charset="0"/>
              </a:rPr>
              <a:t>mang</a:t>
            </a:r>
            <a:r>
              <a:rPr lang="en-US" sz="2400" kern="0" dirty="0">
                <a:solidFill>
                  <a:srgbClr val="FF0000"/>
                </a:solidFill>
                <a:latin typeface="Times New Roman" panose="02020603050405020304" pitchFamily="18" charset="0"/>
                <a:cs typeface="Times New Roman" panose="02020603050405020304" pitchFamily="18" charset="0"/>
              </a:rPr>
              <a:t> tin</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Tivi</a:t>
            </a:r>
            <a:endParaRPr lang="en-US" sz="2400" i="1" kern="0" dirty="0">
              <a:solidFill>
                <a:sysClr val="windowText" lastClr="000000">
                  <a:lumMod val="85000"/>
                  <a:lumOff val="15000"/>
                </a:sysClr>
              </a:solidFill>
              <a:latin typeface="Times New Roman" panose="02020603050405020304" pitchFamily="18" charset="0"/>
              <a:cs typeface="Times New Roman" panose="02020603050405020304" pitchFamily="18" charset="0"/>
            </a:endParaRPr>
          </a:p>
        </p:txBody>
      </p:sp>
      <p:pic>
        <p:nvPicPr>
          <p:cNvPr id="8195" name="Picture 8">
            <a:extLst>
              <a:ext uri="{FF2B5EF4-FFF2-40B4-BE49-F238E27FC236}">
                <a16:creationId xmlns:a16="http://schemas.microsoft.com/office/drawing/2014/main" id="{F0B37748-47D2-4763-91E4-11FCF0ABC0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4051" y="826884"/>
            <a:ext cx="6263898" cy="3914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loud Callout 2">
            <a:extLst>
              <a:ext uri="{FF2B5EF4-FFF2-40B4-BE49-F238E27FC236}">
                <a16:creationId xmlns:a16="http://schemas.microsoft.com/office/drawing/2014/main" id="{4E945E6A-F53E-4D1D-86B6-1D8CCF127308}"/>
              </a:ext>
            </a:extLst>
          </p:cNvPr>
          <p:cNvSpPr/>
          <p:nvPr/>
        </p:nvSpPr>
        <p:spPr>
          <a:xfrm>
            <a:off x="-187529" y="507111"/>
            <a:ext cx="3849914" cy="2066586"/>
          </a:xfrm>
          <a:prstGeom prst="cloudCallout">
            <a:avLst>
              <a:gd name="adj1" fmla="val -70108"/>
              <a:gd name="adj2" fmla="val 86003"/>
            </a:avLst>
          </a:prstGeom>
          <a:solidFill>
            <a:srgbClr val="00B0F0"/>
          </a:solidFill>
          <a:ln w="25400" cap="flat" cmpd="sng" algn="ctr">
            <a:solidFill>
              <a:srgbClr val="4F81BD">
                <a:shade val="50000"/>
              </a:srgbClr>
            </a:solid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2400" b="1" i="0" u="none" strike="noStrike" kern="0" cap="none" spc="0" normalizeH="0" baseline="0" noProof="0" dirty="0" err="1">
                <a:ln>
                  <a:noFill/>
                </a:ln>
                <a:solidFill>
                  <a:prstClr val="white"/>
                </a:solidFill>
                <a:effectLst/>
                <a:uLnTx/>
                <a:uFillTx/>
                <a:latin typeface="Times New Roman" pitchFamily="18" charset="0"/>
                <a:ea typeface="+mn-ea"/>
                <a:cs typeface="Times New Roman" pitchFamily="18" charset="0"/>
              </a:rPr>
              <a:t>Hãy</a:t>
            </a:r>
            <a:r>
              <a:rPr kumimoji="0" lang="en-US" sz="2400" b="1" i="0" u="none" strike="noStrike" kern="0" cap="none" spc="0" normalizeH="0" noProof="0" dirty="0">
                <a:ln>
                  <a:noFill/>
                </a:ln>
                <a:solidFill>
                  <a:prstClr val="white"/>
                </a:solidFill>
                <a:effectLst/>
                <a:uLnTx/>
                <a:uFillTx/>
                <a:latin typeface="Times New Roman" pitchFamily="18" charset="0"/>
                <a:ea typeface="+mn-ea"/>
                <a:cs typeface="Times New Roman" pitchFamily="18" charset="0"/>
              </a:rPr>
              <a:t> </a:t>
            </a:r>
            <a:r>
              <a:rPr kumimoji="0" lang="en-US" sz="2400" b="1" i="0" u="none" strike="noStrike" kern="0" cap="none" spc="0" normalizeH="0" noProof="0" dirty="0" err="1">
                <a:ln>
                  <a:noFill/>
                </a:ln>
                <a:solidFill>
                  <a:prstClr val="white"/>
                </a:solidFill>
                <a:effectLst/>
                <a:uLnTx/>
                <a:uFillTx/>
                <a:latin typeface="Times New Roman" pitchFamily="18" charset="0"/>
                <a:ea typeface="+mn-ea"/>
                <a:cs typeface="Times New Roman" pitchFamily="18" charset="0"/>
              </a:rPr>
              <a:t>xác</a:t>
            </a:r>
            <a:r>
              <a:rPr kumimoji="0" lang="en-US" sz="2400" b="1" i="0" u="none" strike="noStrike" kern="0" cap="none" spc="0" normalizeH="0" noProof="0" dirty="0">
                <a:ln>
                  <a:noFill/>
                </a:ln>
                <a:solidFill>
                  <a:prstClr val="white"/>
                </a:solidFill>
                <a:effectLst/>
                <a:uLnTx/>
                <a:uFillTx/>
                <a:latin typeface="Times New Roman" pitchFamily="18" charset="0"/>
                <a:ea typeface="+mn-ea"/>
                <a:cs typeface="Times New Roman" pitchFamily="18" charset="0"/>
              </a:rPr>
              <a:t> </a:t>
            </a:r>
            <a:r>
              <a:rPr kumimoji="0" lang="en-US" sz="2400" b="1" i="0" u="none" strike="noStrike" kern="0" cap="none" spc="0" normalizeH="0" noProof="0" dirty="0" err="1">
                <a:ln>
                  <a:noFill/>
                </a:ln>
                <a:solidFill>
                  <a:prstClr val="white"/>
                </a:solidFill>
                <a:effectLst/>
                <a:uLnTx/>
                <a:uFillTx/>
                <a:latin typeface="Times New Roman" pitchFamily="18" charset="0"/>
                <a:ea typeface="+mn-ea"/>
                <a:cs typeface="Times New Roman" pitchFamily="18" charset="0"/>
              </a:rPr>
              <a:t>định</a:t>
            </a:r>
            <a:r>
              <a:rPr kumimoji="0" lang="en-US" sz="2400" b="1" i="0" u="none" strike="noStrike" kern="0" cap="none" spc="0" normalizeH="0" noProof="0" dirty="0">
                <a:ln>
                  <a:noFill/>
                </a:ln>
                <a:solidFill>
                  <a:prstClr val="white"/>
                </a:solidFill>
                <a:effectLst/>
                <a:uLnTx/>
                <a:uFillTx/>
                <a:latin typeface="Times New Roman" pitchFamily="18" charset="0"/>
                <a:ea typeface="+mn-ea"/>
                <a:cs typeface="Times New Roman" pitchFamily="18" charset="0"/>
              </a:rPr>
              <a:t> </a:t>
            </a:r>
            <a:r>
              <a:rPr kumimoji="0" lang="en-US" sz="2400" b="1" i="0" u="none" strike="noStrike" kern="0" cap="none" spc="0" normalizeH="0" noProof="0" dirty="0" err="1">
                <a:ln>
                  <a:noFill/>
                </a:ln>
                <a:solidFill>
                  <a:prstClr val="white"/>
                </a:solidFill>
                <a:effectLst/>
                <a:uLnTx/>
                <a:uFillTx/>
                <a:latin typeface="Times New Roman" pitchFamily="18" charset="0"/>
                <a:ea typeface="+mn-ea"/>
                <a:cs typeface="Times New Roman" pitchFamily="18" charset="0"/>
              </a:rPr>
              <a:t>dữ</a:t>
            </a:r>
            <a:r>
              <a:rPr kumimoji="0" lang="en-US" sz="2400" b="1" i="0" u="none" strike="noStrike" kern="0" cap="none" spc="0" normalizeH="0" noProof="0" dirty="0">
                <a:ln>
                  <a:noFill/>
                </a:ln>
                <a:solidFill>
                  <a:prstClr val="white"/>
                </a:solidFill>
                <a:effectLst/>
                <a:uLnTx/>
                <a:uFillTx/>
                <a:latin typeface="Times New Roman" pitchFamily="18" charset="0"/>
                <a:ea typeface="+mn-ea"/>
                <a:cs typeface="Times New Roman" pitchFamily="18" charset="0"/>
              </a:rPr>
              <a:t> </a:t>
            </a:r>
            <a:r>
              <a:rPr kumimoji="0" lang="en-US" sz="2400" b="1" i="0" u="none" strike="noStrike" kern="0" cap="none" spc="0" normalizeH="0" noProof="0" dirty="0" err="1">
                <a:ln>
                  <a:noFill/>
                </a:ln>
                <a:solidFill>
                  <a:prstClr val="white"/>
                </a:solidFill>
                <a:effectLst/>
                <a:uLnTx/>
                <a:uFillTx/>
                <a:latin typeface="Times New Roman" pitchFamily="18" charset="0"/>
                <a:ea typeface="+mn-ea"/>
                <a:cs typeface="Times New Roman" pitchFamily="18" charset="0"/>
              </a:rPr>
              <a:t>liệu</a:t>
            </a:r>
            <a:r>
              <a:rPr kumimoji="0" lang="en-US" sz="2400" b="1" i="0" u="none" strike="noStrike" kern="0" cap="none" spc="0" normalizeH="0" noProof="0" dirty="0">
                <a:ln>
                  <a:noFill/>
                </a:ln>
                <a:solidFill>
                  <a:prstClr val="white"/>
                </a:solidFill>
                <a:effectLst/>
                <a:uLnTx/>
                <a:uFillTx/>
                <a:latin typeface="Times New Roman" pitchFamily="18" charset="0"/>
                <a:ea typeface="+mn-ea"/>
                <a:cs typeface="Times New Roman" pitchFamily="18" charset="0"/>
              </a:rPr>
              <a:t>, </a:t>
            </a:r>
            <a:r>
              <a:rPr kumimoji="0" lang="en-US" sz="2400" b="1" i="0" u="none" strike="noStrike" kern="0" cap="none" spc="0" normalizeH="0" noProof="0" dirty="0" err="1">
                <a:ln>
                  <a:noFill/>
                </a:ln>
                <a:solidFill>
                  <a:prstClr val="white"/>
                </a:solidFill>
                <a:effectLst/>
                <a:uLnTx/>
                <a:uFillTx/>
                <a:latin typeface="Times New Roman" pitchFamily="18" charset="0"/>
                <a:ea typeface="+mn-ea"/>
                <a:cs typeface="Times New Roman" pitchFamily="18" charset="0"/>
              </a:rPr>
              <a:t>thông</a:t>
            </a:r>
            <a:r>
              <a:rPr kumimoji="0" lang="en-US" sz="2400" b="1" i="0" u="none" strike="noStrike" kern="0" cap="none" spc="0" normalizeH="0" noProof="0" dirty="0">
                <a:ln>
                  <a:noFill/>
                </a:ln>
                <a:solidFill>
                  <a:prstClr val="white"/>
                </a:solidFill>
                <a:effectLst/>
                <a:uLnTx/>
                <a:uFillTx/>
                <a:latin typeface="Times New Roman" pitchFamily="18" charset="0"/>
                <a:ea typeface="+mn-ea"/>
                <a:cs typeface="Times New Roman" pitchFamily="18" charset="0"/>
              </a:rPr>
              <a:t> tin, </a:t>
            </a:r>
            <a:r>
              <a:rPr kumimoji="0" lang="en-US" sz="2400" b="1" i="0" u="none" strike="noStrike" kern="0" cap="none" spc="0" normalizeH="0" noProof="0" dirty="0" err="1">
                <a:ln>
                  <a:noFill/>
                </a:ln>
                <a:solidFill>
                  <a:prstClr val="white"/>
                </a:solidFill>
                <a:effectLst/>
                <a:uLnTx/>
                <a:uFillTx/>
                <a:latin typeface="Times New Roman" pitchFamily="18" charset="0"/>
                <a:ea typeface="+mn-ea"/>
                <a:cs typeface="Times New Roman" pitchFamily="18" charset="0"/>
              </a:rPr>
              <a:t>vật</a:t>
            </a:r>
            <a:r>
              <a:rPr kumimoji="0" lang="en-US" sz="2400" b="1" i="0" u="none" strike="noStrike" kern="0" cap="none" spc="0" normalizeH="0" noProof="0" dirty="0">
                <a:ln>
                  <a:noFill/>
                </a:ln>
                <a:solidFill>
                  <a:prstClr val="white"/>
                </a:solidFill>
                <a:effectLst/>
                <a:uLnTx/>
                <a:uFillTx/>
                <a:latin typeface="Times New Roman" pitchFamily="18" charset="0"/>
                <a:ea typeface="+mn-ea"/>
                <a:cs typeface="Times New Roman" pitchFamily="18" charset="0"/>
              </a:rPr>
              <a:t> </a:t>
            </a:r>
            <a:r>
              <a:rPr kumimoji="0" lang="en-US" sz="2400" b="1" i="0" u="none" strike="noStrike" kern="0" cap="none" spc="0" normalizeH="0" noProof="0" dirty="0" err="1">
                <a:ln>
                  <a:noFill/>
                </a:ln>
                <a:solidFill>
                  <a:prstClr val="white"/>
                </a:solidFill>
                <a:effectLst/>
                <a:uLnTx/>
                <a:uFillTx/>
                <a:latin typeface="Times New Roman" pitchFamily="18" charset="0"/>
                <a:ea typeface="+mn-ea"/>
                <a:cs typeface="Times New Roman" pitchFamily="18" charset="0"/>
              </a:rPr>
              <a:t>mang</a:t>
            </a:r>
            <a:r>
              <a:rPr kumimoji="0" lang="en-US" sz="2400" b="1" i="0" u="none" strike="noStrike" kern="0" cap="none" spc="0" normalizeH="0" noProof="0" dirty="0">
                <a:ln>
                  <a:noFill/>
                </a:ln>
                <a:solidFill>
                  <a:prstClr val="white"/>
                </a:solidFill>
                <a:effectLst/>
                <a:uLnTx/>
                <a:uFillTx/>
                <a:latin typeface="Times New Roman" pitchFamily="18" charset="0"/>
                <a:ea typeface="+mn-ea"/>
                <a:cs typeface="Times New Roman" pitchFamily="18" charset="0"/>
              </a:rPr>
              <a:t> tin?</a:t>
            </a:r>
            <a:endParaRPr kumimoji="0" lang="en-US" sz="2400" b="1" i="0" u="none" strike="noStrike" kern="0" cap="none" spc="0" normalizeH="0" baseline="0" noProof="0" dirty="0">
              <a:ln>
                <a:noFill/>
              </a:ln>
              <a:solidFill>
                <a:prstClr val="white"/>
              </a:solidFill>
              <a:effectLst/>
              <a:uLnTx/>
              <a:uFillTx/>
              <a:latin typeface="Times New Roman" pitchFamily="18" charset="0"/>
              <a:ea typeface="+mn-ea"/>
              <a:cs typeface="Times New Roman" pitchFamily="18" charset="0"/>
            </a:endParaRPr>
          </a:p>
        </p:txBody>
      </p:sp>
      <p:sp>
        <p:nvSpPr>
          <p:cNvPr id="5" name="Rectangle 1">
            <a:extLst>
              <a:ext uri="{FF2B5EF4-FFF2-40B4-BE49-F238E27FC236}">
                <a16:creationId xmlns:a16="http://schemas.microsoft.com/office/drawing/2014/main" id="{03140B3F-271E-49F3-8FAB-F6BEBCB52DF4}"/>
              </a:ext>
            </a:extLst>
          </p:cNvPr>
          <p:cNvSpPr>
            <a:spLocks noChangeArrowheads="1"/>
          </p:cNvSpPr>
          <p:nvPr>
            <p:custDataLst>
              <p:tags r:id="rId1"/>
            </p:custDataLst>
          </p:nvPr>
        </p:nvSpPr>
        <p:spPr bwMode="auto">
          <a:xfrm>
            <a:off x="0" y="-27391"/>
            <a:ext cx="12192000" cy="661207"/>
          </a:xfrm>
          <a:prstGeom prst="rect">
            <a:avLst/>
          </a:prstGeom>
          <a:solidFill>
            <a:schemeClr val="accent5">
              <a:lumMod val="20000"/>
              <a:lumOff val="80000"/>
            </a:schemeClr>
          </a:solidFill>
          <a:ln w="9525">
            <a:noFill/>
            <a:miter lim="800000"/>
            <a:headEnd/>
            <a:tailEnd/>
          </a:ln>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BÀI 1: </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Arial"/>
              </a:rPr>
              <a:t>THÔNG TIN VÀ DỮ LIỆU </a:t>
            </a:r>
            <a:endParaRPr kumimoji="0" lang="en-US"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1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6"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80">
                                          <p:stCondLst>
                                            <p:cond delay="0"/>
                                          </p:stCondLst>
                                        </p:cTn>
                                        <p:tgtEl>
                                          <p:spTgt spid="4"/>
                                        </p:tgtEl>
                                      </p:cBhvr>
                                    </p:animEffect>
                                    <p:anim calcmode="lin" valueType="num">
                                      <p:cBhvr>
                                        <p:cTn id="12"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7" dur="26">
                                          <p:stCondLst>
                                            <p:cond delay="650"/>
                                          </p:stCondLst>
                                        </p:cTn>
                                        <p:tgtEl>
                                          <p:spTgt spid="4"/>
                                        </p:tgtEl>
                                      </p:cBhvr>
                                      <p:to x="100000" y="60000"/>
                                    </p:animScale>
                                    <p:animScale>
                                      <p:cBhvr>
                                        <p:cTn id="18" dur="166" decel="50000">
                                          <p:stCondLst>
                                            <p:cond delay="676"/>
                                          </p:stCondLst>
                                        </p:cTn>
                                        <p:tgtEl>
                                          <p:spTgt spid="4"/>
                                        </p:tgtEl>
                                      </p:cBhvr>
                                      <p:to x="100000" y="100000"/>
                                    </p:animScale>
                                    <p:animScale>
                                      <p:cBhvr>
                                        <p:cTn id="19" dur="26">
                                          <p:stCondLst>
                                            <p:cond delay="1312"/>
                                          </p:stCondLst>
                                        </p:cTn>
                                        <p:tgtEl>
                                          <p:spTgt spid="4"/>
                                        </p:tgtEl>
                                      </p:cBhvr>
                                      <p:to x="100000" y="80000"/>
                                    </p:animScale>
                                    <p:animScale>
                                      <p:cBhvr>
                                        <p:cTn id="20" dur="166" decel="50000">
                                          <p:stCondLst>
                                            <p:cond delay="1338"/>
                                          </p:stCondLst>
                                        </p:cTn>
                                        <p:tgtEl>
                                          <p:spTgt spid="4"/>
                                        </p:tgtEl>
                                      </p:cBhvr>
                                      <p:to x="100000" y="100000"/>
                                    </p:animScale>
                                    <p:animScale>
                                      <p:cBhvr>
                                        <p:cTn id="21" dur="26">
                                          <p:stCondLst>
                                            <p:cond delay="1642"/>
                                          </p:stCondLst>
                                        </p:cTn>
                                        <p:tgtEl>
                                          <p:spTgt spid="4"/>
                                        </p:tgtEl>
                                      </p:cBhvr>
                                      <p:to x="100000" y="90000"/>
                                    </p:animScale>
                                    <p:animScale>
                                      <p:cBhvr>
                                        <p:cTn id="22" dur="166" decel="50000">
                                          <p:stCondLst>
                                            <p:cond delay="1668"/>
                                          </p:stCondLst>
                                        </p:cTn>
                                        <p:tgtEl>
                                          <p:spTgt spid="4"/>
                                        </p:tgtEl>
                                      </p:cBhvr>
                                      <p:to x="100000" y="100000"/>
                                    </p:animScale>
                                    <p:animScale>
                                      <p:cBhvr>
                                        <p:cTn id="23" dur="26">
                                          <p:stCondLst>
                                            <p:cond delay="1808"/>
                                          </p:stCondLst>
                                        </p:cTn>
                                        <p:tgtEl>
                                          <p:spTgt spid="4"/>
                                        </p:tgtEl>
                                      </p:cBhvr>
                                      <p:to x="100000" y="95000"/>
                                    </p:animScale>
                                    <p:animScale>
                                      <p:cBhvr>
                                        <p:cTn id="24" dur="166" decel="50000">
                                          <p:stCondLst>
                                            <p:cond delay="1834"/>
                                          </p:stCondLst>
                                        </p:cTn>
                                        <p:tgtEl>
                                          <p:spTgt spid="4"/>
                                        </p:tgtEl>
                                      </p:cBhvr>
                                      <p:to x="100000" y="100000"/>
                                    </p:animScale>
                                  </p:childTnLst>
                                </p:cTn>
                              </p:par>
                            </p:childTnLst>
                          </p:cTn>
                        </p:par>
                      </p:childTnLst>
                    </p:cTn>
                  </p:par>
                  <p:par>
                    <p:cTn id="25" fill="hold">
                      <p:stCondLst>
                        <p:cond delay="indefinite"/>
                      </p:stCondLst>
                      <p:childTnLst>
                        <p:par>
                          <p:cTn id="26" fill="hold">
                            <p:stCondLst>
                              <p:cond delay="0"/>
                            </p:stCondLst>
                            <p:childTnLst>
                              <p:par>
                                <p:cTn id="27" presetID="3" presetClass="exit" presetSubtype="10" fill="hold" grpId="1" nodeType="clickEffect">
                                  <p:stCondLst>
                                    <p:cond delay="0"/>
                                  </p:stCondLst>
                                  <p:childTnLst>
                                    <p:animEffect transition="out" filter="blinds(horizontal)">
                                      <p:cBhvr>
                                        <p:cTn id="28" dur="500"/>
                                        <p:tgtEl>
                                          <p:spTgt spid="4"/>
                                        </p:tgtEl>
                                      </p:cBhvr>
                                    </p:animEffect>
                                    <p:set>
                                      <p:cBhvr>
                                        <p:cTn id="29" dur="1" fill="hold">
                                          <p:stCondLst>
                                            <p:cond delay="499"/>
                                          </p:stCondLst>
                                        </p:cTn>
                                        <p:tgtEl>
                                          <p:spTgt spid="4"/>
                                        </p:tgtEl>
                                        <p:attrNameLst>
                                          <p:attrName>style.visibility</p:attrName>
                                        </p:attrNameLst>
                                      </p:cBhvr>
                                      <p:to>
                                        <p:strVal val="hidden"/>
                                      </p:to>
                                    </p:set>
                                  </p:childTnLst>
                                </p:cTn>
                              </p:par>
                            </p:childTnLst>
                          </p:cTn>
                        </p:par>
                      </p:childTnLst>
                    </p:cTn>
                  </p:par>
                  <p:par>
                    <p:cTn id="30" fill="hold" nodeType="clickPar">
                      <p:stCondLst>
                        <p:cond delay="indefinite"/>
                      </p:stCondLst>
                      <p:childTnLst>
                        <p:par>
                          <p:cTn id="31" fill="hold" nodeType="with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6">
                                            <p:bg/>
                                          </p:spTgt>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6">
                                            <p:txEl>
                                              <p:pRg st="0" end="0"/>
                                            </p:txEl>
                                          </p:spTgt>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6">
                                            <p:txEl>
                                              <p:pRg st="1" end="1"/>
                                            </p:txEl>
                                          </p:spTgt>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40" fill="hold" nodeType="clickPar">
                      <p:stCondLst>
                        <p:cond delay="indefinite"/>
                      </p:stCondLst>
                      <p:childTnLst>
                        <p:par>
                          <p:cTn id="41" fill="hold" nodeType="withGroup">
                            <p:stCondLst>
                              <p:cond delay="0"/>
                            </p:stCondLst>
                            <p:childTnLst>
                              <p:par>
                                <p:cTn id="42" presetID="1" presetClass="entr" presetSubtype="0" fill="hold" nodeType="clickEffect">
                                  <p:stCondLst>
                                    <p:cond delay="0"/>
                                  </p:stCondLst>
                                  <p:childTnLst>
                                    <p:set>
                                      <p:cBhvr>
                                        <p:cTn id="43"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44" fill="hold" nodeType="clickPar">
                      <p:stCondLst>
                        <p:cond delay="indefinite"/>
                      </p:stCondLst>
                      <p:childTnLst>
                        <p:par>
                          <p:cTn id="45" fill="hold" nodeType="withGroup">
                            <p:stCondLst>
                              <p:cond delay="0"/>
                            </p:stCondLst>
                            <p:childTnLst>
                              <p:par>
                                <p:cTn id="46" presetID="1" presetClass="entr" presetSubtype="0" fill="hold" nodeType="clickEffect">
                                  <p:stCondLst>
                                    <p:cond delay="0"/>
                                  </p:stCondLst>
                                  <p:childTnLst>
                                    <p:set>
                                      <p:cBhvr>
                                        <p:cTn id="47"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48" fill="hold" nodeType="clickPar">
                      <p:stCondLst>
                        <p:cond delay="indefinite"/>
                      </p:stCondLst>
                      <p:childTnLst>
                        <p:par>
                          <p:cTn id="49" fill="hold" nodeType="withGroup">
                            <p:stCondLst>
                              <p:cond delay="0"/>
                            </p:stCondLst>
                            <p:childTnLst>
                              <p:par>
                                <p:cTn id="50" presetID="1" presetClass="entr" presetSubtype="0" fill="hold" nodeType="clickEffect">
                                  <p:stCondLst>
                                    <p:cond delay="0"/>
                                  </p:stCondLst>
                                  <p:childTnLst>
                                    <p:set>
                                      <p:cBhvr>
                                        <p:cTn id="51"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animBg="1"/>
      <p:bldP spid="4" grpId="0" animBg="1"/>
      <p:bldP spid="4"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DBD5B68B-B3CD-403F-9EF8-615D6B88E337}"/>
              </a:ext>
            </a:extLst>
          </p:cNvPr>
          <p:cNvSpPr/>
          <p:nvPr/>
        </p:nvSpPr>
        <p:spPr>
          <a:xfrm>
            <a:off x="1538514" y="1506538"/>
            <a:ext cx="9593943" cy="41148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algn="just" eaLnBrk="0" fontAlgn="base" hangingPunct="0">
              <a:lnSpc>
                <a:spcPct val="130000"/>
              </a:lnSpc>
              <a:spcBef>
                <a:spcPts val="600"/>
              </a:spcBef>
              <a:spcAft>
                <a:spcPts val="600"/>
              </a:spcAft>
              <a:buFont typeface="Arial" panose="020B0604020202020204" pitchFamily="34" charset="0"/>
              <a:buChar char="•"/>
              <a:defRPr/>
            </a:pPr>
            <a:r>
              <a:rPr lang="en-US" sz="2400" dirty="0" err="1">
                <a:solidFill>
                  <a:srgbClr val="FF0000"/>
                </a:solidFill>
                <a:latin typeface="Times New Roman" panose="02020603050405020304" pitchFamily="18" charset="0"/>
                <a:cs typeface="Times New Roman" panose="02020603050405020304" pitchFamily="18" charset="0"/>
              </a:rPr>
              <a:t>Thông</a:t>
            </a:r>
            <a:r>
              <a:rPr lang="en-US" sz="2400" dirty="0">
                <a:solidFill>
                  <a:srgbClr val="FF0000"/>
                </a:solidFill>
                <a:latin typeface="Times New Roman" panose="02020603050405020304" pitchFamily="18" charset="0"/>
                <a:cs typeface="Times New Roman" panose="02020603050405020304" pitchFamily="18" charset="0"/>
              </a:rPr>
              <a:t> tin </a:t>
            </a:r>
            <a:r>
              <a:rPr lang="en-US" sz="2400" dirty="0" err="1">
                <a:solidFill>
                  <a:srgbClr val="000000"/>
                </a:solidFill>
                <a:latin typeface="Times New Roman" panose="02020603050405020304" pitchFamily="18" charset="0"/>
                <a:cs typeface="Times New Roman" panose="02020603050405020304" pitchFamily="18" charset="0"/>
              </a:rPr>
              <a:t>là</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những</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gì</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đem</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lại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hiểu</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biết</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cho</a:t>
            </a:r>
            <a:r>
              <a:rPr lang="en-US" sz="2400" dirty="0">
                <a:solidFill>
                  <a:srgbClr val="000000"/>
                </a:solidFill>
                <a:latin typeface="Times New Roman" panose="02020603050405020304" pitchFamily="18" charset="0"/>
                <a:cs typeface="Times New Roman" panose="02020603050405020304" pitchFamily="18" charset="0"/>
              </a:rPr>
              <a:t> con </a:t>
            </a:r>
            <a:r>
              <a:rPr lang="en-US" sz="2400" dirty="0" err="1">
                <a:solidFill>
                  <a:srgbClr val="000000"/>
                </a:solidFill>
                <a:latin typeface="Times New Roman" panose="02020603050405020304" pitchFamily="18" charset="0"/>
                <a:cs typeface="Times New Roman" panose="02020603050405020304" pitchFamily="18" charset="0"/>
              </a:rPr>
              <a:t>người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về</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thế</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giới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xung</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quanh</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và</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về</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chính</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bản</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thân</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mình</a:t>
            </a:r>
            <a:r>
              <a:rPr lang="en-US" sz="2400" dirty="0">
                <a:solidFill>
                  <a:srgbClr val="000000"/>
                </a:solidFill>
                <a:latin typeface="Times New Roman" panose="02020603050405020304" pitchFamily="18" charset="0"/>
                <a:cs typeface="Times New Roman" panose="02020603050405020304" pitchFamily="18" charset="0"/>
              </a:rPr>
              <a:t>.</a:t>
            </a:r>
          </a:p>
          <a:p>
            <a:pPr marL="342900" indent="-342900" algn="just" eaLnBrk="0" fontAlgn="base" hangingPunct="0">
              <a:lnSpc>
                <a:spcPct val="130000"/>
              </a:lnSpc>
              <a:spcBef>
                <a:spcPts val="600"/>
              </a:spcBef>
              <a:spcAft>
                <a:spcPts val="600"/>
              </a:spcAft>
              <a:buFont typeface="Arial" panose="020B0604020202020204" pitchFamily="34" charset="0"/>
              <a:buChar char="•"/>
              <a:defRPr/>
            </a:pPr>
            <a:r>
              <a:rPr lang="en-US" sz="2400" dirty="0" err="1">
                <a:solidFill>
                  <a:srgbClr val="000000"/>
                </a:solidFill>
                <a:latin typeface="Times New Roman" panose="02020603050405020304" pitchFamily="18" charset="0"/>
                <a:cs typeface="Times New Roman" panose="02020603050405020304" pitchFamily="18" charset="0"/>
              </a:rPr>
              <a:t>Thông</a:t>
            </a:r>
            <a:r>
              <a:rPr lang="en-US" sz="2400" dirty="0">
                <a:solidFill>
                  <a:srgbClr val="000000"/>
                </a:solidFill>
                <a:latin typeface="Times New Roman" panose="02020603050405020304" pitchFamily="18" charset="0"/>
                <a:cs typeface="Times New Roman" panose="02020603050405020304" pitchFamily="18" charset="0"/>
              </a:rPr>
              <a:t> tin </a:t>
            </a:r>
            <a:r>
              <a:rPr lang="en-US" sz="2400" dirty="0" err="1">
                <a:solidFill>
                  <a:srgbClr val="000000"/>
                </a:solidFill>
                <a:latin typeface="Times New Roman" panose="02020603050405020304" pitchFamily="18" charset="0"/>
                <a:cs typeface="Times New Roman" panose="02020603050405020304" pitchFamily="18" charset="0"/>
              </a:rPr>
              <a:t>được</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ghi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lên</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vật</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mang</a:t>
            </a:r>
            <a:r>
              <a:rPr lang="en-US" sz="2400" dirty="0">
                <a:solidFill>
                  <a:srgbClr val="000000"/>
                </a:solidFill>
                <a:latin typeface="Times New Roman" panose="02020603050405020304" pitchFamily="18" charset="0"/>
                <a:cs typeface="Times New Roman" panose="02020603050405020304" pitchFamily="18" charset="0"/>
              </a:rPr>
              <a:t> tin </a:t>
            </a:r>
            <a:r>
              <a:rPr lang="en-US" sz="2400" dirty="0" err="1">
                <a:solidFill>
                  <a:srgbClr val="000000"/>
                </a:solidFill>
                <a:latin typeface="Times New Roman" panose="02020603050405020304" pitchFamily="18" charset="0"/>
                <a:cs typeface="Times New Roman" panose="02020603050405020304" pitchFamily="18" charset="0"/>
              </a:rPr>
              <a:t>trở</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thành</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dữ</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liệu</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Dữ</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liệu</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được</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thể</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hiện</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dưới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dạng</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những</a:t>
            </a:r>
            <a:r>
              <a:rPr lang="en-US" sz="2400" dirty="0">
                <a:solidFill>
                  <a:srgbClr val="000000"/>
                </a:solidFill>
                <a:latin typeface="Times New Roman" panose="02020603050405020304" pitchFamily="18" charset="0"/>
                <a:cs typeface="Times New Roman" panose="02020603050405020304" pitchFamily="18" charset="0"/>
              </a:rPr>
              <a:t> con </a:t>
            </a:r>
            <a:r>
              <a:rPr lang="en-US" sz="2400" dirty="0" err="1">
                <a:solidFill>
                  <a:srgbClr val="000000"/>
                </a:solidFill>
                <a:latin typeface="Times New Roman" panose="02020603050405020304" pitchFamily="18" charset="0"/>
                <a:cs typeface="Times New Roman" panose="02020603050405020304" pitchFamily="18" charset="0"/>
              </a:rPr>
              <a:t>số</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văn</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bản</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hình</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ảnh</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và</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âm</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thanh</a:t>
            </a:r>
            <a:r>
              <a:rPr lang="en-US" sz="2400" dirty="0">
                <a:solidFill>
                  <a:srgbClr val="000000"/>
                </a:solidFill>
                <a:latin typeface="Times New Roman" panose="02020603050405020304" pitchFamily="18" charset="0"/>
                <a:cs typeface="Times New Roman" panose="02020603050405020304" pitchFamily="18" charset="0"/>
              </a:rPr>
              <a:t>.</a:t>
            </a:r>
          </a:p>
          <a:p>
            <a:pPr marL="342900" indent="-342900" algn="just" eaLnBrk="0" fontAlgn="base" hangingPunct="0">
              <a:lnSpc>
                <a:spcPct val="130000"/>
              </a:lnSpc>
              <a:spcBef>
                <a:spcPts val="600"/>
              </a:spcBef>
              <a:spcAft>
                <a:spcPts val="600"/>
              </a:spcAft>
              <a:buFont typeface="Arial" panose="020B0604020202020204" pitchFamily="34" charset="0"/>
              <a:buChar char="•"/>
              <a:defRPr/>
            </a:pPr>
            <a:r>
              <a:rPr lang="en-US" sz="2400" dirty="0" err="1">
                <a:solidFill>
                  <a:srgbClr val="FF0000"/>
                </a:solidFill>
                <a:latin typeface="Times New Roman" panose="02020603050405020304" pitchFamily="18" charset="0"/>
                <a:cs typeface="Times New Roman" panose="02020603050405020304" pitchFamily="18" charset="0"/>
              </a:rPr>
              <a:t>Vật</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mang</a:t>
            </a:r>
            <a:r>
              <a:rPr lang="en-US" sz="2400" dirty="0">
                <a:solidFill>
                  <a:srgbClr val="FF0000"/>
                </a:solidFill>
                <a:latin typeface="Times New Roman" panose="02020603050405020304" pitchFamily="18" charset="0"/>
                <a:cs typeface="Times New Roman" panose="02020603050405020304" pitchFamily="18" charset="0"/>
              </a:rPr>
              <a:t> tin </a:t>
            </a:r>
            <a:r>
              <a:rPr lang="en-US" sz="2400" dirty="0" err="1">
                <a:solidFill>
                  <a:srgbClr val="000000"/>
                </a:solidFill>
                <a:latin typeface="Times New Roman" panose="02020603050405020304" pitchFamily="18" charset="0"/>
                <a:cs typeface="Times New Roman" panose="02020603050405020304" pitchFamily="18" charset="0"/>
              </a:rPr>
              <a:t>là</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phương</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tiện</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được</a:t>
            </a:r>
            <a:r>
              <a:rPr lang="en-US" sz="2400" dirty="0">
                <a:solidFill>
                  <a:srgbClr val="000000"/>
                </a:solidFill>
                <a:latin typeface="Times New Roman" panose="02020603050405020304" pitchFamily="18" charset="0"/>
                <a:cs typeface="Times New Roman" panose="02020603050405020304" pitchFamily="18" charset="0"/>
              </a:rPr>
              <a:t> dung </a:t>
            </a:r>
            <a:r>
              <a:rPr lang="en-US" sz="2400" dirty="0" err="1">
                <a:solidFill>
                  <a:srgbClr val="000000"/>
                </a:solidFill>
                <a:latin typeface="Times New Roman" panose="02020603050405020304" pitchFamily="18" charset="0"/>
                <a:cs typeface="Times New Roman" panose="02020603050405020304" pitchFamily="18" charset="0"/>
              </a:rPr>
              <a:t>để</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lưu</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trữ</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và</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truyền</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tải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thông</a:t>
            </a:r>
            <a:r>
              <a:rPr lang="en-US" sz="2400" dirty="0">
                <a:solidFill>
                  <a:srgbClr val="000000"/>
                </a:solidFill>
                <a:latin typeface="Times New Roman" panose="02020603050405020304" pitchFamily="18" charset="0"/>
                <a:cs typeface="Times New Roman" panose="02020603050405020304" pitchFamily="18" charset="0"/>
              </a:rPr>
              <a:t> tin. </a:t>
            </a:r>
            <a:r>
              <a:rPr lang="en-US" sz="2400" dirty="0" err="1">
                <a:solidFill>
                  <a:srgbClr val="000000"/>
                </a:solidFill>
                <a:latin typeface="Times New Roman" panose="02020603050405020304" pitchFamily="18" charset="0"/>
                <a:cs typeface="Times New Roman" panose="02020603050405020304" pitchFamily="18" charset="0"/>
              </a:rPr>
              <a:t>Ví</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dụ</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như</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giấy</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viết</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đĩa</a:t>
            </a:r>
            <a:r>
              <a:rPr lang="en-US" sz="2400" dirty="0">
                <a:solidFill>
                  <a:srgbClr val="000000"/>
                </a:solidFill>
                <a:latin typeface="Times New Roman" panose="02020603050405020304" pitchFamily="18" charset="0"/>
                <a:cs typeface="Times New Roman" panose="02020603050405020304" pitchFamily="18" charset="0"/>
              </a:rPr>
              <a:t> CD, </a:t>
            </a:r>
            <a:r>
              <a:rPr lang="en-US" sz="2400" dirty="0" err="1">
                <a:solidFill>
                  <a:srgbClr val="000000"/>
                </a:solidFill>
                <a:latin typeface="Times New Roman" panose="02020603050405020304" pitchFamily="18" charset="0"/>
                <a:cs typeface="Times New Roman" panose="02020603050405020304" pitchFamily="18" charset="0"/>
              </a:rPr>
              <a:t>thẻ</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nhớ</a:t>
            </a:r>
            <a:endParaRPr lang="en-US" sz="2400" dirty="0">
              <a:solidFill>
                <a:srgbClr val="000000"/>
              </a:solidFill>
              <a:latin typeface="Times New Roman" panose="02020603050405020304" pitchFamily="18" charset="0"/>
              <a:cs typeface="Times New Roman" panose="02020603050405020304" pitchFamily="18" charset="0"/>
            </a:endParaRPr>
          </a:p>
        </p:txBody>
      </p:sp>
      <p:sp>
        <p:nvSpPr>
          <p:cNvPr id="2" name="Rectangle: Rounded Corners 1">
            <a:extLst>
              <a:ext uri="{FF2B5EF4-FFF2-40B4-BE49-F238E27FC236}">
                <a16:creationId xmlns:a16="http://schemas.microsoft.com/office/drawing/2014/main" id="{D2C7C1A9-958C-4839-931B-77E128BB9779}"/>
              </a:ext>
            </a:extLst>
          </p:cNvPr>
          <p:cNvSpPr/>
          <p:nvPr/>
        </p:nvSpPr>
        <p:spPr>
          <a:xfrm>
            <a:off x="1897063" y="931863"/>
            <a:ext cx="22860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r>
              <a:rPr lang="en-US" sz="2400" dirty="0" err="1">
                <a:solidFill>
                  <a:srgbClr val="FFFFFF"/>
                </a:solidFill>
                <a:latin typeface="Times New Roman" panose="02020603050405020304" pitchFamily="18" charset="0"/>
                <a:cs typeface="Times New Roman" panose="02020603050405020304" pitchFamily="18" charset="0"/>
              </a:rPr>
              <a:t>Khái</a:t>
            </a:r>
            <a:r>
              <a:rPr lang="en-US" sz="2400" dirty="0">
                <a:solidFill>
                  <a:srgbClr val="FFFFFF"/>
                </a:solidFill>
                <a:latin typeface="Times New Roman" panose="02020603050405020304" pitchFamily="18" charset="0"/>
                <a:cs typeface="Times New Roman" panose="02020603050405020304" pitchFamily="18" charset="0"/>
              </a:rPr>
              <a:t> </a:t>
            </a:r>
            <a:r>
              <a:rPr lang="en-US" sz="2400" dirty="0" err="1">
                <a:solidFill>
                  <a:srgbClr val="FFFFFF"/>
                </a:solidFill>
                <a:latin typeface="Times New Roman" panose="02020603050405020304" pitchFamily="18" charset="0"/>
                <a:cs typeface="Times New Roman" panose="02020603050405020304" pitchFamily="18" charset="0"/>
              </a:rPr>
              <a:t>niệm</a:t>
            </a:r>
            <a:endParaRPr lang="en-US" sz="2400" dirty="0">
              <a:solidFill>
                <a:srgbClr val="FFFFFF"/>
              </a:solidFill>
              <a:latin typeface="Times New Roman" panose="02020603050405020304" pitchFamily="18" charset="0"/>
              <a:cs typeface="Times New Roman" panose="02020603050405020304" pitchFamily="18" charset="0"/>
            </a:endParaRPr>
          </a:p>
        </p:txBody>
      </p:sp>
      <p:sp>
        <p:nvSpPr>
          <p:cNvPr id="4" name="Rectangle 1">
            <a:extLst>
              <a:ext uri="{FF2B5EF4-FFF2-40B4-BE49-F238E27FC236}">
                <a16:creationId xmlns:a16="http://schemas.microsoft.com/office/drawing/2014/main" id="{6660AC3E-1FB5-4074-B839-95D083FAC356}"/>
              </a:ext>
            </a:extLst>
          </p:cNvPr>
          <p:cNvSpPr>
            <a:spLocks noChangeArrowheads="1"/>
          </p:cNvSpPr>
          <p:nvPr>
            <p:custDataLst>
              <p:tags r:id="rId1"/>
            </p:custDataLst>
          </p:nvPr>
        </p:nvSpPr>
        <p:spPr bwMode="auto">
          <a:xfrm>
            <a:off x="0" y="-12975"/>
            <a:ext cx="12192000" cy="661207"/>
          </a:xfrm>
          <a:prstGeom prst="rect">
            <a:avLst/>
          </a:prstGeom>
          <a:solidFill>
            <a:schemeClr val="accent5">
              <a:lumMod val="20000"/>
              <a:lumOff val="80000"/>
            </a:schemeClr>
          </a:solidFill>
          <a:ln w="9525">
            <a:noFill/>
            <a:miter lim="800000"/>
            <a:headEnd/>
            <a:tailEnd/>
          </a:ln>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BÀI 1: </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Arial"/>
              </a:rPr>
              <a:t>THÔNG TIN VÀ DỮ LIỆU </a:t>
            </a:r>
            <a:endParaRPr kumimoji="0" lang="en-US"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0" presetClass="entr" presetSubtype="0" fill="hold"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500"/>
                                        <p:tgtEl>
                                          <p:spTgt spid="5">
                                            <p:txEl>
                                              <p:pRg st="0" end="0"/>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0" presetClass="entr" presetSubtype="0" fill="hold" nodeType="clickEffect">
                                  <p:stCondLst>
                                    <p:cond delay="0"/>
                                  </p:stCondLst>
                                  <p:childTnLst>
                                    <p:set>
                                      <p:cBhvr>
                                        <p:cTn id="27" dur="1" fill="hold">
                                          <p:stCondLst>
                                            <p:cond delay="0"/>
                                          </p:stCondLst>
                                        </p:cTn>
                                        <p:tgtEl>
                                          <p:spTgt spid="5">
                                            <p:txEl>
                                              <p:pRg st="1" end="1"/>
                                            </p:txEl>
                                          </p:spTgt>
                                        </p:tgtEl>
                                        <p:attrNameLst>
                                          <p:attrName>style.visibility</p:attrName>
                                        </p:attrNameLst>
                                      </p:cBhvr>
                                      <p:to>
                                        <p:strVal val="visible"/>
                                      </p:to>
                                    </p:set>
                                    <p:animEffect transition="in" filter="fade">
                                      <p:cBhvr>
                                        <p:cTn id="28" dur="500"/>
                                        <p:tgtEl>
                                          <p:spTgt spid="5">
                                            <p:txEl>
                                              <p:pRg st="1" end="1"/>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0" presetClass="entr" presetSubtype="0" fill="hold" nodeType="clickEffect">
                                  <p:stCondLst>
                                    <p:cond delay="0"/>
                                  </p:stCondLst>
                                  <p:childTnLst>
                                    <p:set>
                                      <p:cBhvr>
                                        <p:cTn id="32" dur="1" fill="hold">
                                          <p:stCondLst>
                                            <p:cond delay="0"/>
                                          </p:stCondLst>
                                        </p:cTn>
                                        <p:tgtEl>
                                          <p:spTgt spid="5">
                                            <p:txEl>
                                              <p:pRg st="2" end="2"/>
                                            </p:txEl>
                                          </p:spTgt>
                                        </p:tgtEl>
                                        <p:attrNameLst>
                                          <p:attrName>style.visibility</p:attrName>
                                        </p:attrNameLst>
                                      </p:cBhvr>
                                      <p:to>
                                        <p:strVal val="visible"/>
                                      </p:to>
                                    </p:set>
                                    <p:animEffect transition="in" filter="fade">
                                      <p:cBhvr>
                                        <p:cTn id="33"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animBg="1"/>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5"/>
          <a:stretch>
            <a:fillRect/>
          </a:stretch>
        </a:blipFill>
        <a:effectLst/>
      </p:bgPr>
    </p:bg>
    <p:spTree>
      <p:nvGrpSpPr>
        <p:cNvPr id="1" name=""/>
        <p:cNvGrpSpPr/>
        <p:nvPr/>
      </p:nvGrpSpPr>
      <p:grpSpPr>
        <a:xfrm>
          <a:off x="0" y="0"/>
          <a:ext cx="0" cy="0"/>
          <a:chOff x="0" y="0"/>
          <a:chExt cx="0" cy="0"/>
        </a:xfrm>
      </p:grpSpPr>
      <p:sp>
        <p:nvSpPr>
          <p:cNvPr id="27650" name="Rectangle 1"/>
          <p:cNvSpPr>
            <a:spLocks noChangeArrowheads="1"/>
          </p:cNvSpPr>
          <p:nvPr>
            <p:custDataLst>
              <p:tags r:id="rId2"/>
            </p:custDataLst>
          </p:nvPr>
        </p:nvSpPr>
        <p:spPr bwMode="auto">
          <a:xfrm>
            <a:off x="3203058" y="367347"/>
            <a:ext cx="5006371" cy="523220"/>
          </a:xfrm>
          <a:prstGeom prst="rect">
            <a:avLst/>
          </a:prstGeom>
          <a:noFill/>
          <a:ln w="9525">
            <a:noFill/>
            <a:miter lim="800000"/>
            <a:headEnd/>
            <a:tailEnd/>
          </a:ln>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noProof="0">
                <a:ln>
                  <a:noFill/>
                </a:ln>
                <a:solidFill>
                  <a:srgbClr val="FF0000"/>
                </a:solidFill>
                <a:effectLst/>
                <a:uLnTx/>
                <a:uFillTx/>
                <a:latin typeface="Times New Roman" pitchFamily="18" charset="0"/>
                <a:ea typeface="+mn-ea"/>
                <a:cs typeface="Times New Roman" pitchFamily="18" charset="0"/>
              </a:rPr>
              <a:t>GIỚI THIỆU SGK TIN HỌC 6</a:t>
            </a:r>
          </a:p>
        </p:txBody>
      </p:sp>
      <p:sp>
        <p:nvSpPr>
          <p:cNvPr id="3" name="Rectangle 2">
            <a:extLst>
              <a:ext uri="{FF2B5EF4-FFF2-40B4-BE49-F238E27FC236}">
                <a16:creationId xmlns:a16="http://schemas.microsoft.com/office/drawing/2014/main" id="{22965B70-F532-46DB-8E0A-429AA63A32D3}"/>
              </a:ext>
            </a:extLst>
          </p:cNvPr>
          <p:cNvSpPr/>
          <p:nvPr/>
        </p:nvSpPr>
        <p:spPr>
          <a:xfrm>
            <a:off x="436728" y="953818"/>
            <a:ext cx="10867255" cy="1384995"/>
          </a:xfrm>
          <a:prstGeom prst="rect">
            <a:avLst/>
          </a:prstGeom>
        </p:spPr>
        <p:txBody>
          <a:bodyPr wrap="square">
            <a:spAutoFit/>
          </a:bodyPr>
          <a:lstStyle/>
          <a:p>
            <a:pPr marL="457200" marR="0" lvl="0" indent="-457200" algn="l" defTabSz="914400" rtl="0" eaLnBrk="1" fontAlgn="auto" latinLnBrk="0" hangingPunct="1">
              <a:lnSpc>
                <a:spcPct val="100000"/>
              </a:lnSpc>
              <a:spcBef>
                <a:spcPts val="0"/>
              </a:spcBef>
              <a:spcAft>
                <a:spcPts val="0"/>
              </a:spcAft>
              <a:buClrTx/>
              <a:buSzTx/>
              <a:buFontTx/>
              <a:buChar char="-"/>
              <a:tabLst/>
              <a:defRPr/>
            </a:pPr>
            <a:r>
              <a:rPr kumimoji="0" lang="vi-VN"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Sách giáo khoa Tin học 6 gồm 6 chủ đề với 17 bài học.</a:t>
            </a:r>
            <a:endPar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endParaRPr>
          </a:p>
          <a:p>
            <a:pPr marL="457200" marR="0" lvl="0" indent="-457200" algn="l" defTabSz="914400" rtl="0" eaLnBrk="1" fontAlgn="auto" latinLnBrk="0" hangingPunct="1">
              <a:lnSpc>
                <a:spcPct val="100000"/>
              </a:lnSpc>
              <a:spcBef>
                <a:spcPts val="0"/>
              </a:spcBef>
              <a:spcAft>
                <a:spcPts val="0"/>
              </a:spcAft>
              <a:buClrTx/>
              <a:buSzTx/>
              <a:buFontTx/>
              <a:buChar char="-"/>
              <a:tabLst/>
              <a:defRPr/>
            </a:pPr>
            <a:r>
              <a:rPr kumimoji="0" lang="vi-VN"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Các bài học được xây dựng với cấu trúc thống nhất. </a:t>
            </a:r>
            <a:endPar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Sau đây là những hướng dẫn đ</a:t>
            </a: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ể</a:t>
            </a:r>
            <a:r>
              <a:rPr kumimoji="0" lang="vi-VN"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 em sử dụng sách hiệu quả hơn.</a:t>
            </a:r>
            <a:endPar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
        <p:nvSpPr>
          <p:cNvPr id="12" name="Hộp Văn bản 10">
            <a:extLst>
              <a:ext uri="{FF2B5EF4-FFF2-40B4-BE49-F238E27FC236}">
                <a16:creationId xmlns:a16="http://schemas.microsoft.com/office/drawing/2014/main" id="{5235C18F-E93A-42C1-B020-E64289051B6A}"/>
              </a:ext>
            </a:extLst>
          </p:cNvPr>
          <p:cNvSpPr txBox="1"/>
          <p:nvPr/>
        </p:nvSpPr>
        <p:spPr>
          <a:xfrm>
            <a:off x="381102" y="2286234"/>
            <a:ext cx="11374169" cy="523220"/>
          </a:xfrm>
          <a:prstGeom prst="rect">
            <a:avLst/>
          </a:prstGeom>
          <a:noFill/>
        </p:spPr>
        <p:txBody>
          <a:bodyPr wrap="square" rtlCol="0">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a:ln>
                  <a:noFill/>
                </a:ln>
                <a:solidFill>
                  <a:srgbClr val="008A3E"/>
                </a:solidFill>
                <a:effectLst/>
                <a:uLnTx/>
                <a:uFillTx/>
                <a:latin typeface="Times New Roman" panose="02020603050405020304" pitchFamily="18" charset="0"/>
                <a:ea typeface="+mn-ea"/>
                <a:cs typeface="Times New Roman" panose="02020603050405020304" pitchFamily="18" charset="0"/>
              </a:rPr>
              <a:t>Mục tiêu: </a:t>
            </a:r>
            <a:r>
              <a:rPr kumimoji="0" lang="vi-VN"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Giúp em biết sẽ đạt được gì sau bài học.</a:t>
            </a:r>
            <a:endPar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grpSp>
        <p:nvGrpSpPr>
          <p:cNvPr id="17" name="Group 16">
            <a:extLst>
              <a:ext uri="{FF2B5EF4-FFF2-40B4-BE49-F238E27FC236}">
                <a16:creationId xmlns:a16="http://schemas.microsoft.com/office/drawing/2014/main" id="{DB78711E-1BE7-423E-90F8-4EEE46EDE807}"/>
              </a:ext>
            </a:extLst>
          </p:cNvPr>
          <p:cNvGrpSpPr/>
          <p:nvPr/>
        </p:nvGrpSpPr>
        <p:grpSpPr>
          <a:xfrm>
            <a:off x="553868" y="2820058"/>
            <a:ext cx="11201403" cy="954107"/>
            <a:chOff x="553868" y="2847354"/>
            <a:chExt cx="11201403" cy="954107"/>
          </a:xfrm>
        </p:grpSpPr>
        <p:pic>
          <p:nvPicPr>
            <p:cNvPr id="4" name="Picture 3">
              <a:extLst>
                <a:ext uri="{FF2B5EF4-FFF2-40B4-BE49-F238E27FC236}">
                  <a16:creationId xmlns:a16="http://schemas.microsoft.com/office/drawing/2014/main" id="{8D1629BE-1DB0-4780-8B12-9D5A032B7099}"/>
                </a:ext>
              </a:extLst>
            </p:cNvPr>
            <p:cNvPicPr>
              <a:picLocks noChangeAspect="1"/>
            </p:cNvPicPr>
            <p:nvPr/>
          </p:nvPicPr>
          <p:blipFill>
            <a:blip r:embed="rId6"/>
            <a:stretch>
              <a:fillRect/>
            </a:stretch>
          </p:blipFill>
          <p:spPr>
            <a:xfrm>
              <a:off x="553868" y="2887338"/>
              <a:ext cx="385302" cy="405582"/>
            </a:xfrm>
            <a:prstGeom prst="rect">
              <a:avLst/>
            </a:prstGeom>
          </p:spPr>
        </p:pic>
        <p:sp>
          <p:nvSpPr>
            <p:cNvPr id="15" name="Hộp Văn bản 10">
              <a:extLst>
                <a:ext uri="{FF2B5EF4-FFF2-40B4-BE49-F238E27FC236}">
                  <a16:creationId xmlns:a16="http://schemas.microsoft.com/office/drawing/2014/main" id="{C60DA318-C0F5-4828-B9B6-531746EB29DC}"/>
                </a:ext>
              </a:extLst>
            </p:cNvPr>
            <p:cNvSpPr txBox="1"/>
            <p:nvPr/>
          </p:nvSpPr>
          <p:spPr>
            <a:xfrm>
              <a:off x="914398" y="2847354"/>
              <a:ext cx="10840873" cy="954107"/>
            </a:xfrm>
            <a:prstGeom prst="rect">
              <a:avLst/>
            </a:prstGeom>
            <a:noFill/>
          </p:spPr>
          <p:txBody>
            <a:bodyPr wrap="square" rtlCol="0">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vi-VN" sz="2800" b="1" i="0" u="none" strike="noStrike" kern="1200" cap="none" spc="0" normalizeH="0" baseline="0" noProof="0">
                  <a:ln>
                    <a:noFill/>
                  </a:ln>
                  <a:solidFill>
                    <a:srgbClr val="008A3E"/>
                  </a:solidFill>
                  <a:effectLst/>
                  <a:uLnTx/>
                  <a:uFillTx/>
                  <a:latin typeface="Times New Roman" panose="02020603050405020304" pitchFamily="18" charset="0"/>
                  <a:ea typeface="+mn-ea"/>
                  <a:cs typeface="Times New Roman" panose="02020603050405020304" pitchFamily="18" charset="0"/>
                </a:rPr>
                <a:t>Khởi động: </a:t>
              </a:r>
              <a:r>
                <a:rPr kumimoji="0" lang="vi-VN"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Giúp em nhận biết ý nghĩa của bài học bằng cách kết nối những tình huống xuất hiện trong cuộc sống với nội dung bài học.</a:t>
              </a:r>
              <a:endPar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grpSp>
      <p:sp>
        <p:nvSpPr>
          <p:cNvPr id="23" name="Hộp Văn bản 10">
            <a:extLst>
              <a:ext uri="{FF2B5EF4-FFF2-40B4-BE49-F238E27FC236}">
                <a16:creationId xmlns:a16="http://schemas.microsoft.com/office/drawing/2014/main" id="{0E348C92-FABE-493E-8037-27AFC7365EA1}"/>
              </a:ext>
            </a:extLst>
          </p:cNvPr>
          <p:cNvSpPr txBox="1"/>
          <p:nvPr/>
        </p:nvSpPr>
        <p:spPr>
          <a:xfrm>
            <a:off x="436728" y="3775384"/>
            <a:ext cx="11374169" cy="954107"/>
          </a:xfrm>
          <a:prstGeom prst="rect">
            <a:avLst/>
          </a:prstGeom>
          <a:noFill/>
        </p:spPr>
        <p:txBody>
          <a:bodyPr wrap="square" rtlCol="0">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vi-VN" sz="2800" b="1" i="0" u="none" strike="noStrike" kern="1200" cap="none" spc="0" normalizeH="0" baseline="0" noProof="0">
                <a:ln>
                  <a:noFill/>
                </a:ln>
                <a:solidFill>
                  <a:srgbClr val="008A3E"/>
                </a:solidFill>
                <a:effectLst/>
                <a:uLnTx/>
                <a:uFillTx/>
                <a:latin typeface="Times New Roman" panose="02020603050405020304" pitchFamily="18" charset="0"/>
                <a:ea typeface="+mn-ea"/>
                <a:cs typeface="Times New Roman" panose="02020603050405020304" pitchFamily="18" charset="0"/>
              </a:rPr>
              <a:t>Các hoạt động: </a:t>
            </a:r>
            <a:r>
              <a:rPr kumimoji="0" lang="vi-VN"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Giúp lớp học tích cực, bài học dễ tiếp thu, học sinh chủ động hơn trong quá trình nhận thức.</a:t>
            </a: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 Gồm:</a:t>
            </a:r>
          </a:p>
        </p:txBody>
      </p:sp>
      <p:grpSp>
        <p:nvGrpSpPr>
          <p:cNvPr id="29" name="Group 28">
            <a:extLst>
              <a:ext uri="{FF2B5EF4-FFF2-40B4-BE49-F238E27FC236}">
                <a16:creationId xmlns:a16="http://schemas.microsoft.com/office/drawing/2014/main" id="{1509A624-3DB7-4445-A835-F3B0CA7B3815}"/>
              </a:ext>
            </a:extLst>
          </p:cNvPr>
          <p:cNvGrpSpPr/>
          <p:nvPr/>
        </p:nvGrpSpPr>
        <p:grpSpPr>
          <a:xfrm>
            <a:off x="553868" y="4623913"/>
            <a:ext cx="11257029" cy="954107"/>
            <a:chOff x="553868" y="4623913"/>
            <a:chExt cx="11257029" cy="954107"/>
          </a:xfrm>
        </p:grpSpPr>
        <p:pic>
          <p:nvPicPr>
            <p:cNvPr id="24" name="Picture 23">
              <a:extLst>
                <a:ext uri="{FF2B5EF4-FFF2-40B4-BE49-F238E27FC236}">
                  <a16:creationId xmlns:a16="http://schemas.microsoft.com/office/drawing/2014/main" id="{9BC47DF9-7957-4DD6-AC58-03DF10E79066}"/>
                </a:ext>
              </a:extLst>
            </p:cNvPr>
            <p:cNvPicPr>
              <a:picLocks noChangeAspect="1"/>
            </p:cNvPicPr>
            <p:nvPr/>
          </p:nvPicPr>
          <p:blipFill>
            <a:blip r:embed="rId7"/>
            <a:stretch>
              <a:fillRect/>
            </a:stretch>
          </p:blipFill>
          <p:spPr>
            <a:xfrm>
              <a:off x="553868" y="4729491"/>
              <a:ext cx="371476" cy="371476"/>
            </a:xfrm>
            <a:prstGeom prst="rect">
              <a:avLst/>
            </a:prstGeom>
          </p:spPr>
        </p:pic>
        <p:sp>
          <p:nvSpPr>
            <p:cNvPr id="27" name="Hộp Văn bản 10">
              <a:extLst>
                <a:ext uri="{FF2B5EF4-FFF2-40B4-BE49-F238E27FC236}">
                  <a16:creationId xmlns:a16="http://schemas.microsoft.com/office/drawing/2014/main" id="{82FA29B5-ACD4-4EFF-9CF1-90D8B14E2909}"/>
                </a:ext>
              </a:extLst>
            </p:cNvPr>
            <p:cNvSpPr txBox="1"/>
            <p:nvPr/>
          </p:nvSpPr>
          <p:spPr>
            <a:xfrm>
              <a:off x="925344" y="4623913"/>
              <a:ext cx="10885553" cy="954107"/>
            </a:xfrm>
            <a:prstGeom prst="rect">
              <a:avLst/>
            </a:prstGeom>
            <a:noFill/>
          </p:spPr>
          <p:txBody>
            <a:bodyPr wrap="square" rtlCol="0">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vi-VN" sz="2800" b="1" i="0" u="none" strike="noStrike" kern="1200" cap="none" spc="0" normalizeH="0" baseline="0" noProof="0">
                  <a:ln>
                    <a:noFill/>
                  </a:ln>
                  <a:solidFill>
                    <a:srgbClr val="008A3E"/>
                  </a:solidFill>
                  <a:effectLst/>
                  <a:uLnTx/>
                  <a:uFillTx/>
                  <a:latin typeface="Times New Roman" panose="02020603050405020304" pitchFamily="18" charset="0"/>
                  <a:ea typeface="+mn-ea"/>
                  <a:cs typeface="Times New Roman" panose="02020603050405020304" pitchFamily="18" charset="0"/>
                </a:rPr>
                <a:t>Kiến thức mới: </a:t>
              </a:r>
              <a:r>
                <a:rPr kumimoji="0" lang="vi-VN"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Cung cấp cho học sinh nội dung chính của bài học, giúp em bổ sung kiến thức nhằm đạt được mục tiêu của bài học.</a:t>
              </a:r>
              <a:endPar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endParaRPr>
            </a:p>
          </p:txBody>
        </p:sp>
      </p:grpSp>
    </p:spTree>
    <p:custDataLst>
      <p:tags r:id="rId1"/>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additive="base">
                                        <p:cTn id="7" dur="500" fill="hold"/>
                                        <p:tgtEl>
                                          <p:spTgt spid="27650"/>
                                        </p:tgtEl>
                                        <p:attrNameLst>
                                          <p:attrName>ppt_x</p:attrName>
                                        </p:attrNameLst>
                                      </p:cBhvr>
                                      <p:tavLst>
                                        <p:tav tm="0">
                                          <p:val>
                                            <p:strVal val="0-#ppt_w/2"/>
                                          </p:val>
                                        </p:tav>
                                        <p:tav tm="100000">
                                          <p:val>
                                            <p:strVal val="#ppt_x"/>
                                          </p:val>
                                        </p:tav>
                                      </p:tavLst>
                                    </p:anim>
                                    <p:anim calcmode="lin" valueType="num">
                                      <p:cBhvr additive="base">
                                        <p:cTn id="8" dur="500" fill="hold"/>
                                        <p:tgtEl>
                                          <p:spTgt spid="276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2">
                                            <p:txEl>
                                              <p:pRg st="0" end="0"/>
                                            </p:txEl>
                                          </p:spTgt>
                                        </p:tgtEl>
                                        <p:attrNameLst>
                                          <p:attrName>style.visibility</p:attrName>
                                        </p:attrNameLst>
                                      </p:cBhvr>
                                      <p:to>
                                        <p:strVal val="visible"/>
                                      </p:to>
                                    </p:set>
                                    <p:anim calcmode="lin" valueType="num">
                                      <p:cBhvr additive="base">
                                        <p:cTn id="31" dur="500" fill="hold"/>
                                        <p:tgtEl>
                                          <p:spTgt spid="12">
                                            <p:txEl>
                                              <p:pRg st="0" end="0"/>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0-#ppt_w/2"/>
                                          </p:val>
                                        </p:tav>
                                        <p:tav tm="100000">
                                          <p:val>
                                            <p:strVal val="#ppt_x"/>
                                          </p:val>
                                        </p:tav>
                                      </p:tavLst>
                                    </p:anim>
                                    <p:anim calcmode="lin" valueType="num">
                                      <p:cBhvr additive="base">
                                        <p:cTn id="3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3">
                                            <p:txEl>
                                              <p:pRg st="0" end="0"/>
                                            </p:txEl>
                                          </p:spTgt>
                                        </p:tgtEl>
                                        <p:attrNameLst>
                                          <p:attrName>style.visibility</p:attrName>
                                        </p:attrNameLst>
                                      </p:cBhvr>
                                      <p:to>
                                        <p:strVal val="visible"/>
                                      </p:to>
                                    </p:set>
                                    <p:anim calcmode="lin" valueType="num">
                                      <p:cBhvr additive="base">
                                        <p:cTn id="43" dur="500" fill="hold"/>
                                        <p:tgtEl>
                                          <p:spTgt spid="23">
                                            <p:txEl>
                                              <p:pRg st="0" end="0"/>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500" fill="hold"/>
                                        <p:tgtEl>
                                          <p:spTgt spid="29"/>
                                        </p:tgtEl>
                                        <p:attrNameLst>
                                          <p:attrName>ppt_x</p:attrName>
                                        </p:attrNameLst>
                                      </p:cBhvr>
                                      <p:tavLst>
                                        <p:tav tm="0">
                                          <p:val>
                                            <p:strVal val="0-#ppt_w/2"/>
                                          </p:val>
                                        </p:tav>
                                        <p:tav tm="100000">
                                          <p:val>
                                            <p:strVal val="#ppt_x"/>
                                          </p:val>
                                        </p:tav>
                                      </p:tavLst>
                                    </p:anim>
                                    <p:anim calcmode="lin" valueType="num">
                                      <p:cBhvr additive="base">
                                        <p:cTn id="50"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12" grpId="0" build="allAtOnce"/>
      <p:bldP spid="23"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5000" b="-5000"/>
          </a:stretch>
        </a:blipFill>
        <a:effectLst/>
      </p:bgPr>
    </p:bg>
    <p:spTree>
      <p:nvGrpSpPr>
        <p:cNvPr id="1" name=""/>
        <p:cNvGrpSpPr/>
        <p:nvPr/>
      </p:nvGrpSpPr>
      <p:grpSpPr>
        <a:xfrm>
          <a:off x="0" y="0"/>
          <a:ext cx="0" cy="0"/>
          <a:chOff x="0" y="0"/>
          <a:chExt cx="0" cy="0"/>
        </a:xfrm>
      </p:grpSpPr>
      <p:pic>
        <p:nvPicPr>
          <p:cNvPr id="9218" name="Content Placeholder 4">
            <a:extLst>
              <a:ext uri="{FF2B5EF4-FFF2-40B4-BE49-F238E27FC236}">
                <a16:creationId xmlns:a16="http://schemas.microsoft.com/office/drawing/2014/main" id="{CEB79080-7D9B-41F9-B357-8A9390F6A37C}"/>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673600" y="0"/>
            <a:ext cx="2705100" cy="4648200"/>
          </a:xfrm>
        </p:spPr>
      </p:pic>
      <p:pic>
        <p:nvPicPr>
          <p:cNvPr id="9219" name="Picture 6">
            <a:extLst>
              <a:ext uri="{FF2B5EF4-FFF2-40B4-BE49-F238E27FC236}">
                <a16:creationId xmlns:a16="http://schemas.microsoft.com/office/drawing/2014/main" id="{F0434718-289C-4FFC-AB45-F67FBE9E2C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1809750"/>
            <a:ext cx="3276600" cy="178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Picture 8">
            <a:extLst>
              <a:ext uri="{FF2B5EF4-FFF2-40B4-BE49-F238E27FC236}">
                <a16:creationId xmlns:a16="http://schemas.microsoft.com/office/drawing/2014/main" id="{D0380B66-3B8B-4E09-A635-72D1F5F3DBE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8764" y="9526"/>
            <a:ext cx="3271837"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10">
            <a:extLst>
              <a:ext uri="{FF2B5EF4-FFF2-40B4-BE49-F238E27FC236}">
                <a16:creationId xmlns:a16="http://schemas.microsoft.com/office/drawing/2014/main" id="{EAD3ADD1-7E05-4E04-8B3D-5BA0991A432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58075" y="2581275"/>
            <a:ext cx="3094038" cy="226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12">
            <a:extLst>
              <a:ext uri="{FF2B5EF4-FFF2-40B4-BE49-F238E27FC236}">
                <a16:creationId xmlns:a16="http://schemas.microsoft.com/office/drawing/2014/main" id="{E494946B-B34D-491A-83AD-087D9320C41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58075" y="169864"/>
            <a:ext cx="3094038" cy="226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Picture 16">
            <a:extLst>
              <a:ext uri="{FF2B5EF4-FFF2-40B4-BE49-F238E27FC236}">
                <a16:creationId xmlns:a16="http://schemas.microsoft.com/office/drawing/2014/main" id="{B6A314B4-945C-4BE3-9C82-65326E42DAC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30350" y="3784600"/>
            <a:ext cx="3276600" cy="178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ectangle 31">
            <a:extLst>
              <a:ext uri="{FF2B5EF4-FFF2-40B4-BE49-F238E27FC236}">
                <a16:creationId xmlns:a16="http://schemas.microsoft.com/office/drawing/2014/main" id="{CA582556-2C0A-48CA-8D38-DD518528765D}"/>
              </a:ext>
            </a:extLst>
          </p:cNvPr>
          <p:cNvSpPr/>
          <p:nvPr/>
        </p:nvSpPr>
        <p:spPr bwMode="auto">
          <a:xfrm>
            <a:off x="2819400" y="5143500"/>
            <a:ext cx="7416800" cy="1714500"/>
          </a:xfrm>
          <a:prstGeom prst="roundRect">
            <a:avLst/>
          </a:prstGeom>
          <a:solidFill>
            <a:schemeClr val="accent5"/>
          </a:solidFill>
          <a:ln w="12700" cap="flat" cmpd="sng" algn="ctr">
            <a:noFill/>
            <a:prstDash val="solid"/>
          </a:ln>
          <a:effectLst/>
        </p:spPr>
        <p:txBody>
          <a:bodyPr lIns="0" rIns="0" bIns="0"/>
          <a:lstStyle/>
          <a:p>
            <a:pPr marL="228600" lvl="1" indent="-228600">
              <a:lnSpc>
                <a:spcPct val="130000"/>
              </a:lnSpc>
              <a:buFont typeface="Wingdings" panose="05000000000000000000" pitchFamily="2" charset="2"/>
              <a:buChar char="§"/>
              <a:defRPr/>
            </a:pPr>
            <a:r>
              <a:rPr lang="en-US" sz="2400" kern="0" dirty="0" err="1">
                <a:solidFill>
                  <a:srgbClr val="FF0000"/>
                </a:solidFill>
                <a:latin typeface="Times New Roman" panose="02020603050405020304" pitchFamily="18" charset="0"/>
                <a:cs typeface="Times New Roman" panose="02020603050405020304" pitchFamily="18" charset="0"/>
              </a:rPr>
              <a:t>Dữ</a:t>
            </a:r>
            <a:r>
              <a:rPr lang="en-US" sz="2400" kern="0" dirty="0">
                <a:solidFill>
                  <a:srgbClr val="FF0000"/>
                </a:solidFill>
                <a:latin typeface="Times New Roman" panose="02020603050405020304" pitchFamily="18" charset="0"/>
                <a:cs typeface="Times New Roman" panose="02020603050405020304" pitchFamily="18" charset="0"/>
              </a:rPr>
              <a:t> </a:t>
            </a:r>
            <a:r>
              <a:rPr lang="en-US" sz="2400" kern="0" dirty="0" err="1">
                <a:solidFill>
                  <a:srgbClr val="FF0000"/>
                </a:solidFill>
                <a:latin typeface="Times New Roman" panose="02020603050405020304" pitchFamily="18" charset="0"/>
                <a:cs typeface="Times New Roman" panose="02020603050405020304" pitchFamily="18" charset="0"/>
              </a:rPr>
              <a:t>liệu</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Hình</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ảnh</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các</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điểm</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du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lịch</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của</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Việt</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Nam</a:t>
            </a:r>
          </a:p>
          <a:p>
            <a:pPr marL="228600" lvl="1" indent="-228600">
              <a:lnSpc>
                <a:spcPct val="130000"/>
              </a:lnSpc>
              <a:buFont typeface="Wingdings" panose="05000000000000000000" pitchFamily="2" charset="2"/>
              <a:buChar char="§"/>
              <a:defRPr/>
            </a:pPr>
            <a:r>
              <a:rPr lang="en-US" sz="2400" kern="0" dirty="0" err="1">
                <a:solidFill>
                  <a:srgbClr val="FF0000"/>
                </a:solidFill>
                <a:latin typeface="Times New Roman" panose="02020603050405020304" pitchFamily="18" charset="0"/>
                <a:cs typeface="Times New Roman" panose="02020603050405020304" pitchFamily="18" charset="0"/>
              </a:rPr>
              <a:t>Thông</a:t>
            </a:r>
            <a:r>
              <a:rPr lang="en-US" sz="2400" kern="0" dirty="0">
                <a:solidFill>
                  <a:srgbClr val="FF0000"/>
                </a:solidFill>
                <a:latin typeface="Times New Roman" panose="02020603050405020304" pitchFamily="18" charset="0"/>
                <a:cs typeface="Times New Roman" panose="02020603050405020304" pitchFamily="18" charset="0"/>
              </a:rPr>
              <a:t> tin: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Chọn</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địa</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điểm</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để</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đi</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du lich</a:t>
            </a:r>
          </a:p>
          <a:p>
            <a:pPr marL="228600" lvl="1" indent="-228600">
              <a:lnSpc>
                <a:spcPct val="130000"/>
              </a:lnSpc>
              <a:buFont typeface="Wingdings" panose="05000000000000000000" pitchFamily="2" charset="2"/>
              <a:buChar char="§"/>
              <a:defRPr/>
            </a:pPr>
            <a:r>
              <a:rPr lang="en-US" sz="2400" kern="0" dirty="0" err="1">
                <a:solidFill>
                  <a:srgbClr val="FF0000"/>
                </a:solidFill>
                <a:latin typeface="Times New Roman" panose="02020603050405020304" pitchFamily="18" charset="0"/>
                <a:cs typeface="Times New Roman" panose="02020603050405020304" pitchFamily="18" charset="0"/>
              </a:rPr>
              <a:t>Vật</a:t>
            </a:r>
            <a:r>
              <a:rPr lang="en-US" sz="2400" kern="0" dirty="0">
                <a:solidFill>
                  <a:srgbClr val="FF0000"/>
                </a:solidFill>
                <a:latin typeface="Times New Roman" panose="02020603050405020304" pitchFamily="18" charset="0"/>
                <a:cs typeface="Times New Roman" panose="02020603050405020304" pitchFamily="18" charset="0"/>
              </a:rPr>
              <a:t> </a:t>
            </a:r>
            <a:r>
              <a:rPr lang="en-US" sz="2400" kern="0" dirty="0" err="1">
                <a:solidFill>
                  <a:srgbClr val="FF0000"/>
                </a:solidFill>
                <a:latin typeface="Times New Roman" panose="02020603050405020304" pitchFamily="18" charset="0"/>
                <a:cs typeface="Times New Roman" panose="02020603050405020304" pitchFamily="18" charset="0"/>
              </a:rPr>
              <a:t>mang</a:t>
            </a:r>
            <a:r>
              <a:rPr lang="en-US" sz="2400" kern="0" dirty="0">
                <a:solidFill>
                  <a:srgbClr val="FF0000"/>
                </a:solidFill>
                <a:latin typeface="Times New Roman" panose="02020603050405020304" pitchFamily="18" charset="0"/>
                <a:cs typeface="Times New Roman" panose="02020603050405020304" pitchFamily="18" charset="0"/>
              </a:rPr>
              <a:t> tin: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Tạp</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chí</a:t>
            </a:r>
            <a:r>
              <a:rPr lang="en-US" sz="2400" kern="0" dirty="0">
                <a:solidFill>
                  <a:sysClr val="windowText" lastClr="000000">
                    <a:lumMod val="85000"/>
                    <a:lumOff val="15000"/>
                  </a:sysClr>
                </a:solidFill>
                <a:latin typeface="Times New Roman" panose="02020603050405020304" pitchFamily="18" charset="0"/>
                <a:cs typeface="Times New Roman" panose="02020603050405020304" pitchFamily="18" charset="0"/>
              </a:rPr>
              <a:t> du </a:t>
            </a:r>
            <a:r>
              <a:rPr lang="en-US" sz="2400" kern="0" dirty="0" err="1">
                <a:solidFill>
                  <a:sysClr val="windowText" lastClr="000000">
                    <a:lumMod val="85000"/>
                    <a:lumOff val="15000"/>
                  </a:sysClr>
                </a:solidFill>
                <a:latin typeface="Times New Roman" panose="02020603050405020304" pitchFamily="18" charset="0"/>
                <a:cs typeface="Times New Roman" panose="02020603050405020304" pitchFamily="18" charset="0"/>
              </a:rPr>
              <a:t>lịch</a:t>
            </a:r>
            <a:endParaRPr lang="en-US" sz="2400" i="1" kern="0" dirty="0">
              <a:solidFill>
                <a:sysClr val="windowText" lastClr="000000">
                  <a:lumMod val="85000"/>
                  <a:lumOff val="15000"/>
                </a:sysClr>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22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4" fill="hold" nodeType="clickEffect">
                                  <p:stCondLst>
                                    <p:cond delay="0"/>
                                  </p:stCondLst>
                                  <p:childTnLst>
                                    <p:set>
                                      <p:cBhvr>
                                        <p:cTn id="14" dur="1" fill="hold">
                                          <p:stCondLst>
                                            <p:cond delay="0"/>
                                          </p:stCondLst>
                                        </p:cTn>
                                        <p:tgtEl>
                                          <p:spTgt spid="9222"/>
                                        </p:tgtEl>
                                        <p:attrNameLst>
                                          <p:attrName>style.visibility</p:attrName>
                                        </p:attrNameLst>
                                      </p:cBhvr>
                                      <p:to>
                                        <p:strVal val="visible"/>
                                      </p:to>
                                    </p:set>
                                    <p:animEffect transition="in" filter="wipe(down)">
                                      <p:cBhvr>
                                        <p:cTn id="15" dur="500"/>
                                        <p:tgtEl>
                                          <p:spTgt spid="9222"/>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nodeType="clickEffect">
                                  <p:stCondLst>
                                    <p:cond delay="0"/>
                                  </p:stCondLst>
                                  <p:childTnLst>
                                    <p:set>
                                      <p:cBhvr>
                                        <p:cTn id="19" dur="1" fill="hold">
                                          <p:stCondLst>
                                            <p:cond delay="0"/>
                                          </p:stCondLst>
                                        </p:cTn>
                                        <p:tgtEl>
                                          <p:spTgt spid="9221"/>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ntr" presetSubtype="0" fill="hold" nodeType="clickEffect">
                                  <p:stCondLst>
                                    <p:cond delay="0"/>
                                  </p:stCondLst>
                                  <p:childTnLst>
                                    <p:set>
                                      <p:cBhvr>
                                        <p:cTn id="23" dur="1" fill="hold">
                                          <p:stCondLst>
                                            <p:cond delay="0"/>
                                          </p:stCondLst>
                                        </p:cTn>
                                        <p:tgtEl>
                                          <p:spTgt spid="9219"/>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nodeType="clickEffect">
                                  <p:stCondLst>
                                    <p:cond delay="0"/>
                                  </p:stCondLst>
                                  <p:childTnLst>
                                    <p:set>
                                      <p:cBhvr>
                                        <p:cTn id="27" dur="1" fill="hold">
                                          <p:stCondLst>
                                            <p:cond delay="0"/>
                                          </p:stCondLst>
                                        </p:cTn>
                                        <p:tgtEl>
                                          <p:spTgt spid="9223"/>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withGroup">
                            <p:stCondLst>
                              <p:cond delay="0"/>
                            </p:stCondLst>
                            <p:childTnLst>
                              <p:par>
                                <p:cTn id="34" presetID="1" presetClass="entr" presetSubtype="0" fill="hold" nodeType="clickEffect">
                                  <p:stCondLst>
                                    <p:cond delay="0"/>
                                  </p:stCondLst>
                                  <p:childTnLst>
                                    <p:set>
                                      <p:cBhvr>
                                        <p:cTn id="35"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withGroup">
                            <p:stCondLst>
                              <p:cond delay="0"/>
                            </p:stCondLst>
                            <p:childTnLst>
                              <p:par>
                                <p:cTn id="38" presetID="1" presetClass="entr" presetSubtype="0" fill="hold" nodeType="clickEffect">
                                  <p:stCondLst>
                                    <p:cond delay="0"/>
                                  </p:stCondLst>
                                  <p:childTnLst>
                                    <p:set>
                                      <p:cBhvr>
                                        <p:cTn id="39"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par>
                    <p:cTn id="40" fill="hold" nodeType="clickPar">
                      <p:stCondLst>
                        <p:cond delay="indefinite"/>
                      </p:stCondLst>
                      <p:childTnLst>
                        <p:par>
                          <p:cTn id="41" fill="hold" nodeType="withGroup">
                            <p:stCondLst>
                              <p:cond delay="0"/>
                            </p:stCondLst>
                            <p:childTnLst>
                              <p:par>
                                <p:cTn id="42" presetID="1" presetClass="entr" presetSubtype="0" fill="hold" nodeType="clickEffect">
                                  <p:stCondLst>
                                    <p:cond delay="0"/>
                                  </p:stCondLst>
                                  <p:childTnLst>
                                    <p:set>
                                      <p:cBhvr>
                                        <p:cTn id="43" dur="1" fill="hold">
                                          <p:stCondLst>
                                            <p:cond delay="0"/>
                                          </p:stCondLst>
                                        </p:cTn>
                                        <p:tgtEl>
                                          <p:spTgt spid="1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
            <a:extLst>
              <a:ext uri="{FF2B5EF4-FFF2-40B4-BE49-F238E27FC236}">
                <a16:creationId xmlns:a16="http://schemas.microsoft.com/office/drawing/2014/main" id="{7BCE51C4-86CF-4207-92F5-F9F16938F387}"/>
              </a:ext>
            </a:extLst>
          </p:cNvPr>
          <p:cNvSpPr>
            <a:spLocks noGrp="1"/>
          </p:cNvSpPr>
          <p:nvPr>
            <p:ph type="sldNum" sz="quarter" idx="12"/>
          </p:nvPr>
        </p:nvSpPr>
        <p:spPr>
          <a:xfrm>
            <a:off x="6553200" y="6356350"/>
            <a:ext cx="2133600" cy="365125"/>
          </a:xfrm>
        </p:spPr>
        <p:txBody>
          <a:bodyPr/>
          <a:lstStyle/>
          <a:p>
            <a:pPr>
              <a:defRPr/>
            </a:pPr>
            <a:fld id="{01C2C522-396A-49FE-8DDB-4F6921723C86}" type="slidenum">
              <a:rPr lang="en-US" smtClean="0"/>
              <a:pPr>
                <a:defRPr/>
              </a:pPr>
              <a:t>21</a:t>
            </a:fld>
            <a:endParaRPr lang="en-US"/>
          </a:p>
        </p:txBody>
      </p:sp>
      <p:sp>
        <p:nvSpPr>
          <p:cNvPr id="5" name="Rectangle 4">
            <a:hlinkClick r:id="rId2" action="ppaction://hlinkfile"/>
            <a:extLst>
              <a:ext uri="{FF2B5EF4-FFF2-40B4-BE49-F238E27FC236}">
                <a16:creationId xmlns:a16="http://schemas.microsoft.com/office/drawing/2014/main" id="{6F0445D2-C2BA-4E91-88FA-0EB3D50F3534}"/>
              </a:ext>
            </a:extLst>
          </p:cNvPr>
          <p:cNvSpPr>
            <a:spLocks noChangeArrowheads="1"/>
          </p:cNvSpPr>
          <p:nvPr/>
        </p:nvSpPr>
        <p:spPr bwMode="auto">
          <a:xfrm>
            <a:off x="103322" y="210100"/>
            <a:ext cx="115705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3600" b="1" dirty="0">
                <a:solidFill>
                  <a:srgbClr val="FF0000"/>
                </a:solidFill>
                <a:latin typeface="Times New Roman" panose="02020603050405020304" pitchFamily="18" charset="0"/>
                <a:cs typeface="Times New Roman" panose="02020603050405020304" pitchFamily="18" charset="0"/>
              </a:rPr>
              <a:t> Quan </a:t>
            </a:r>
            <a:r>
              <a:rPr lang="en-US" sz="3600" b="1" dirty="0" err="1">
                <a:solidFill>
                  <a:srgbClr val="FF0000"/>
                </a:solidFill>
                <a:latin typeface="Times New Roman" panose="02020603050405020304" pitchFamily="18" charset="0"/>
                <a:cs typeface="Times New Roman" panose="02020603050405020304" pitchFamily="18" charset="0"/>
              </a:rPr>
              <a:t>sát</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tình</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huống</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phòng</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chống</a:t>
            </a:r>
            <a:r>
              <a:rPr lang="en-US" sz="3600" b="1" dirty="0">
                <a:solidFill>
                  <a:srgbClr val="FF0000"/>
                </a:solidFill>
                <a:latin typeface="Times New Roman" panose="02020603050405020304" pitchFamily="18" charset="0"/>
                <a:cs typeface="Times New Roman" panose="02020603050405020304" pitchFamily="18" charset="0"/>
              </a:rPr>
              <a:t> Covid-19</a:t>
            </a:r>
          </a:p>
        </p:txBody>
      </p:sp>
      <p:pic>
        <p:nvPicPr>
          <p:cNvPr id="6" name="Picture 5" descr="download (1).jpg">
            <a:extLst>
              <a:ext uri="{FF2B5EF4-FFF2-40B4-BE49-F238E27FC236}">
                <a16:creationId xmlns:a16="http://schemas.microsoft.com/office/drawing/2014/main" id="{6C933C2A-B1FC-4916-A188-B3CAFB4B981D}"/>
              </a:ext>
            </a:extLst>
          </p:cNvPr>
          <p:cNvPicPr>
            <a:picLocks noChangeAspect="1"/>
          </p:cNvPicPr>
          <p:nvPr/>
        </p:nvPicPr>
        <p:blipFill>
          <a:blip r:embed="rId3"/>
          <a:stretch>
            <a:fillRect/>
          </a:stretch>
        </p:blipFill>
        <p:spPr>
          <a:xfrm>
            <a:off x="4180668" y="917457"/>
            <a:ext cx="2667000" cy="1498515"/>
          </a:xfrm>
          <a:prstGeom prst="rect">
            <a:avLst/>
          </a:prstGeom>
        </p:spPr>
      </p:pic>
      <p:sp>
        <p:nvSpPr>
          <p:cNvPr id="7" name="Rectangle 3">
            <a:extLst>
              <a:ext uri="{FF2B5EF4-FFF2-40B4-BE49-F238E27FC236}">
                <a16:creationId xmlns:a16="http://schemas.microsoft.com/office/drawing/2014/main" id="{C2202F98-90A8-4CDC-A12C-75361539FB26}"/>
              </a:ext>
            </a:extLst>
          </p:cNvPr>
          <p:cNvSpPr>
            <a:spLocks noChangeArrowheads="1"/>
          </p:cNvSpPr>
          <p:nvPr/>
        </p:nvSpPr>
        <p:spPr bwMode="auto">
          <a:xfrm>
            <a:off x="310706" y="2914654"/>
            <a:ext cx="11570587" cy="2477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spcBef>
                <a:spcPts val="300"/>
              </a:spcBef>
              <a:spcAft>
                <a:spcPts val="300"/>
              </a:spcAft>
            </a:pPr>
            <a:r>
              <a:rPr lang="en-US" sz="2800" b="1" dirty="0" err="1">
                <a:solidFill>
                  <a:srgbClr val="FF0000"/>
                </a:solidFill>
                <a:latin typeface="Times New Roman" panose="02020603050405020304" pitchFamily="18" charset="0"/>
                <a:cs typeface="Times New Roman" panose="02020603050405020304" pitchFamily="18" charset="0"/>
              </a:rPr>
              <a:t>Nhóm</a:t>
            </a:r>
            <a:r>
              <a:rPr lang="en-US" sz="2800" b="1" dirty="0">
                <a:solidFill>
                  <a:srgbClr val="FF0000"/>
                </a:solidFill>
                <a:latin typeface="Times New Roman" panose="02020603050405020304" pitchFamily="18" charset="0"/>
                <a:cs typeface="Times New Roman" panose="02020603050405020304" pitchFamily="18" charset="0"/>
              </a:rPr>
              <a:t> 1: </a:t>
            </a:r>
            <a:r>
              <a:rPr lang="en-US" sz="2800" b="1" dirty="0" err="1">
                <a:solidFill>
                  <a:srgbClr val="0000CC"/>
                </a:solidFill>
                <a:latin typeface="Times New Roman" panose="02020603050405020304" pitchFamily="18" charset="0"/>
                <a:cs typeface="Times New Roman" panose="02020603050405020304" pitchFamily="18" charset="0"/>
              </a:rPr>
              <a:t>Bộ</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phận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nào</a:t>
            </a:r>
            <a:r>
              <a:rPr lang="en-US" sz="2800" b="1" dirty="0">
                <a:solidFill>
                  <a:srgbClr val="0000CC"/>
                </a:solidFill>
                <a:latin typeface="Times New Roman" panose="02020603050405020304" pitchFamily="18" charset="0"/>
                <a:cs typeface="Times New Roman" panose="02020603050405020304" pitchFamily="18" charset="0"/>
              </a:rPr>
              <a:t> con </a:t>
            </a:r>
            <a:r>
              <a:rPr lang="en-US" sz="2800" b="1" dirty="0" err="1">
                <a:solidFill>
                  <a:srgbClr val="0000CC"/>
                </a:solidFill>
                <a:latin typeface="Times New Roman" panose="02020603050405020304" pitchFamily="18" charset="0"/>
                <a:cs typeface="Times New Roman" panose="02020603050405020304" pitchFamily="18" charset="0"/>
              </a:rPr>
              <a:t>người</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thu</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nhận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được</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thông</a:t>
            </a:r>
            <a:r>
              <a:rPr lang="en-US" sz="2800" b="1" dirty="0">
                <a:solidFill>
                  <a:srgbClr val="0000CC"/>
                </a:solidFill>
                <a:latin typeface="Times New Roman" panose="02020603050405020304" pitchFamily="18" charset="0"/>
                <a:cs typeface="Times New Roman" panose="02020603050405020304" pitchFamily="18" charset="0"/>
              </a:rPr>
              <a:t> tin ?</a:t>
            </a:r>
          </a:p>
          <a:p>
            <a:pPr algn="just">
              <a:spcBef>
                <a:spcPts val="300"/>
              </a:spcBef>
              <a:spcAft>
                <a:spcPts val="300"/>
              </a:spcAft>
            </a:pPr>
            <a:r>
              <a:rPr lang="en-US" sz="2800" b="1" dirty="0" err="1">
                <a:solidFill>
                  <a:srgbClr val="FF0000"/>
                </a:solidFill>
                <a:latin typeface="Times New Roman" panose="02020603050405020304" pitchFamily="18" charset="0"/>
                <a:cs typeface="Times New Roman" panose="02020603050405020304" pitchFamily="18" charset="0"/>
              </a:rPr>
              <a:t>Nhóm</a:t>
            </a:r>
            <a:r>
              <a:rPr lang="en-US" sz="2800" b="1" dirty="0">
                <a:solidFill>
                  <a:srgbClr val="FF0000"/>
                </a:solidFill>
                <a:latin typeface="Times New Roman" panose="02020603050405020304" pitchFamily="18" charset="0"/>
                <a:cs typeface="Times New Roman" panose="02020603050405020304" pitchFamily="18" charset="0"/>
              </a:rPr>
              <a:t> 2: </a:t>
            </a:r>
            <a:r>
              <a:rPr lang="en-US" sz="2800" b="1" dirty="0" err="1">
                <a:solidFill>
                  <a:srgbClr val="0000CC"/>
                </a:solidFill>
                <a:latin typeface="Times New Roman" panose="02020603050405020304" pitchFamily="18" charset="0"/>
                <a:cs typeface="Times New Roman" panose="02020603050405020304" pitchFamily="18" charset="0"/>
              </a:rPr>
              <a:t>Thông</a:t>
            </a:r>
            <a:r>
              <a:rPr lang="en-US" sz="2800" b="1" dirty="0">
                <a:solidFill>
                  <a:srgbClr val="0000CC"/>
                </a:solidFill>
                <a:latin typeface="Times New Roman" panose="02020603050405020304" pitchFamily="18" charset="0"/>
                <a:cs typeface="Times New Roman" panose="02020603050405020304" pitchFamily="18" charset="0"/>
              </a:rPr>
              <a:t> tin </a:t>
            </a:r>
            <a:r>
              <a:rPr lang="en-US" sz="2800" b="1" dirty="0" err="1">
                <a:solidFill>
                  <a:srgbClr val="0000CC"/>
                </a:solidFill>
                <a:latin typeface="Times New Roman" panose="02020603050405020304" pitchFamily="18" charset="0"/>
                <a:cs typeface="Times New Roman" panose="02020603050405020304" pitchFamily="18" charset="0"/>
              </a:rPr>
              <a:t>nào</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được</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não</a:t>
            </a:r>
            <a:r>
              <a:rPr lang="en-US" sz="2800" b="1" dirty="0">
                <a:solidFill>
                  <a:srgbClr val="0000CC"/>
                </a:solidFill>
                <a:latin typeface="Times New Roman" panose="02020603050405020304" pitchFamily="18" charset="0"/>
                <a:cs typeface="Times New Roman" panose="02020603050405020304" pitchFamily="18" charset="0"/>
              </a:rPr>
              <a:t> con </a:t>
            </a:r>
            <a:r>
              <a:rPr lang="en-US" sz="2800" b="1" dirty="0" err="1">
                <a:solidFill>
                  <a:srgbClr val="0000CC"/>
                </a:solidFill>
                <a:latin typeface="Times New Roman" panose="02020603050405020304" pitchFamily="18" charset="0"/>
                <a:cs typeface="Times New Roman" panose="02020603050405020304" pitchFamily="18" charset="0"/>
              </a:rPr>
              <a:t>người</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ghi</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nhớ</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và</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lưu</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trữ</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khi</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xem</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thông</a:t>
            </a:r>
            <a:r>
              <a:rPr lang="en-US" sz="2800" b="1" dirty="0">
                <a:solidFill>
                  <a:srgbClr val="0000CC"/>
                </a:solidFill>
                <a:latin typeface="Times New Roman" panose="02020603050405020304" pitchFamily="18" charset="0"/>
                <a:cs typeface="Times New Roman" panose="02020603050405020304" pitchFamily="18" charset="0"/>
              </a:rPr>
              <a:t> tin?</a:t>
            </a:r>
          </a:p>
          <a:p>
            <a:pPr algn="just">
              <a:spcBef>
                <a:spcPts val="300"/>
              </a:spcBef>
              <a:spcAft>
                <a:spcPts val="300"/>
              </a:spcAft>
            </a:pPr>
            <a:r>
              <a:rPr lang="en-US" sz="2800" b="1" dirty="0" err="1">
                <a:solidFill>
                  <a:srgbClr val="FF0000"/>
                </a:solidFill>
                <a:latin typeface="Times New Roman" panose="02020603050405020304" pitchFamily="18" charset="0"/>
                <a:cs typeface="Times New Roman" panose="02020603050405020304" pitchFamily="18" charset="0"/>
              </a:rPr>
              <a:t>Nhóm</a:t>
            </a:r>
            <a:r>
              <a:rPr lang="en-US" sz="2800" b="1" dirty="0">
                <a:solidFill>
                  <a:srgbClr val="FF0000"/>
                </a:solidFill>
                <a:latin typeface="Times New Roman" panose="02020603050405020304" pitchFamily="18" charset="0"/>
                <a:cs typeface="Times New Roman" panose="02020603050405020304" pitchFamily="18" charset="0"/>
              </a:rPr>
              <a:t> 3: </a:t>
            </a:r>
            <a:r>
              <a:rPr lang="en-US" sz="2800" b="1" dirty="0" err="1">
                <a:solidFill>
                  <a:srgbClr val="0000CC"/>
                </a:solidFill>
                <a:latin typeface="Times New Roman" panose="02020603050405020304" pitchFamily="18" charset="0"/>
                <a:cs typeface="Times New Roman" panose="02020603050405020304" pitchFamily="18" charset="0"/>
              </a:rPr>
              <a:t>Bộ</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phận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nào</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dùng</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xử</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lý</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thông</a:t>
            </a:r>
            <a:r>
              <a:rPr lang="en-US" sz="2800" b="1" dirty="0">
                <a:solidFill>
                  <a:srgbClr val="0000CC"/>
                </a:solidFill>
                <a:latin typeface="Times New Roman" panose="02020603050405020304" pitchFamily="18" charset="0"/>
                <a:cs typeface="Times New Roman" panose="02020603050405020304" pitchFamily="18" charset="0"/>
              </a:rPr>
              <a:t> tin </a:t>
            </a:r>
            <a:r>
              <a:rPr lang="en-US" sz="2800" b="1" dirty="0" err="1">
                <a:solidFill>
                  <a:srgbClr val="0000CC"/>
                </a:solidFill>
                <a:latin typeface="Times New Roman" panose="02020603050405020304" pitchFamily="18" charset="0"/>
                <a:cs typeface="Times New Roman" panose="02020603050405020304" pitchFamily="18" charset="0"/>
              </a:rPr>
              <a:t>khi</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nhận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được</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thông</a:t>
            </a:r>
            <a:r>
              <a:rPr lang="en-US" sz="2800" b="1" dirty="0">
                <a:solidFill>
                  <a:srgbClr val="0000CC"/>
                </a:solidFill>
                <a:latin typeface="Times New Roman" panose="02020603050405020304" pitchFamily="18" charset="0"/>
                <a:cs typeface="Times New Roman" panose="02020603050405020304" pitchFamily="18" charset="0"/>
              </a:rPr>
              <a:t> tin?</a:t>
            </a:r>
          </a:p>
          <a:p>
            <a:pPr algn="just">
              <a:spcBef>
                <a:spcPts val="300"/>
              </a:spcBef>
              <a:spcAft>
                <a:spcPts val="300"/>
              </a:spcAft>
            </a:pPr>
            <a:r>
              <a:rPr lang="en-US" sz="2800" b="1" dirty="0" err="1">
                <a:solidFill>
                  <a:srgbClr val="FF0000"/>
                </a:solidFill>
                <a:latin typeface="Times New Roman" panose="02020603050405020304" pitchFamily="18" charset="0"/>
                <a:cs typeface="Times New Roman" panose="02020603050405020304" pitchFamily="18" charset="0"/>
              </a:rPr>
              <a:t>Nhóm</a:t>
            </a:r>
            <a:r>
              <a:rPr lang="en-US" sz="2800" b="1" dirty="0">
                <a:solidFill>
                  <a:srgbClr val="FF0000"/>
                </a:solidFill>
                <a:latin typeface="Times New Roman" panose="02020603050405020304" pitchFamily="18" charset="0"/>
                <a:cs typeface="Times New Roman" panose="02020603050405020304" pitchFamily="18" charset="0"/>
              </a:rPr>
              <a:t> 4: </a:t>
            </a:r>
            <a:r>
              <a:rPr lang="en-US" sz="2800" b="1" dirty="0" err="1">
                <a:solidFill>
                  <a:srgbClr val="0000CC"/>
                </a:solidFill>
                <a:latin typeface="Times New Roman" panose="02020603050405020304" pitchFamily="18" charset="0"/>
                <a:cs typeface="Times New Roman" panose="02020603050405020304" pitchFamily="18" charset="0"/>
              </a:rPr>
              <a:t>Bộ</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phận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nào</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dùng</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để</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truyền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thông</a:t>
            </a:r>
            <a:r>
              <a:rPr lang="en-US" sz="2800" b="1" dirty="0">
                <a:solidFill>
                  <a:srgbClr val="0000CC"/>
                </a:solidFill>
                <a:latin typeface="Times New Roman" panose="02020603050405020304" pitchFamily="18" charset="0"/>
                <a:cs typeface="Times New Roman" panose="02020603050405020304" pitchFamily="18" charset="0"/>
              </a:rPr>
              <a:t> tin?</a:t>
            </a:r>
          </a:p>
        </p:txBody>
      </p:sp>
    </p:spTree>
    <p:extLst>
      <p:ext uri="{BB962C8B-B14F-4D97-AF65-F5344CB8AC3E}">
        <p14:creationId xmlns:p14="http://schemas.microsoft.com/office/powerpoint/2010/main" val="3422610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Hướng dẫn phòng chống dịch COVID-19 những việc học sinh cần làm tại trường hàng ngày #Mittobee">
            <a:hlinkClick r:id="" action="ppaction://media"/>
            <a:extLst>
              <a:ext uri="{FF2B5EF4-FFF2-40B4-BE49-F238E27FC236}">
                <a16:creationId xmlns:a16="http://schemas.microsoft.com/office/drawing/2014/main" id="{B50CAB2C-92BF-4A13-89D5-6BB44A354BE1}"/>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706415" y="129495"/>
            <a:ext cx="10401798" cy="5851525"/>
          </a:xfrm>
        </p:spPr>
      </p:pic>
    </p:spTree>
    <p:extLst>
      <p:ext uri="{BB962C8B-B14F-4D97-AF65-F5344CB8AC3E}">
        <p14:creationId xmlns:p14="http://schemas.microsoft.com/office/powerpoint/2010/main" val="3333472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869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D268B6-4B22-402E-A32E-25C3A990C37F}"/>
              </a:ext>
            </a:extLst>
          </p:cNvPr>
          <p:cNvSpPr>
            <a:spLocks noChangeArrowheads="1"/>
          </p:cNvSpPr>
          <p:nvPr/>
        </p:nvSpPr>
        <p:spPr bwMode="auto">
          <a:xfrm>
            <a:off x="228600" y="1371600"/>
            <a:ext cx="11720593" cy="4846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spcBef>
                <a:spcPts val="300"/>
              </a:spcBef>
              <a:spcAft>
                <a:spcPts val="300"/>
              </a:spcAft>
            </a:pPr>
            <a:r>
              <a:rPr lang="en-US" sz="2800" b="1" dirty="0" err="1">
                <a:solidFill>
                  <a:srgbClr val="FF0000"/>
                </a:solidFill>
                <a:latin typeface="Times New Roman" panose="02020603050405020304" pitchFamily="18" charset="0"/>
                <a:cs typeface="Times New Roman" panose="02020603050405020304" pitchFamily="18" charset="0"/>
              </a:rPr>
              <a:t>Nhóm</a:t>
            </a:r>
            <a:r>
              <a:rPr lang="en-US" sz="2800" b="1" dirty="0">
                <a:solidFill>
                  <a:srgbClr val="FF0000"/>
                </a:solidFill>
                <a:latin typeface="Times New Roman" panose="02020603050405020304" pitchFamily="18" charset="0"/>
                <a:cs typeface="Times New Roman" panose="02020603050405020304" pitchFamily="18" charset="0"/>
              </a:rPr>
              <a:t> 1: </a:t>
            </a:r>
            <a:r>
              <a:rPr lang="en-US" sz="2800" b="1" dirty="0" err="1">
                <a:solidFill>
                  <a:srgbClr val="0000CC"/>
                </a:solidFill>
                <a:latin typeface="Times New Roman" panose="02020603050405020304" pitchFamily="18" charset="0"/>
                <a:cs typeface="Times New Roman" panose="02020603050405020304" pitchFamily="18" charset="0"/>
              </a:rPr>
              <a:t>Mắt</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theo</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dõi</a:t>
            </a:r>
            <a:r>
              <a:rPr lang="en-US" sz="2800" b="1" dirty="0">
                <a:solidFill>
                  <a:srgbClr val="0000CC"/>
                </a:solidFill>
                <a:latin typeface="Times New Roman" panose="02020603050405020304" pitchFamily="18" charset="0"/>
                <a:cs typeface="Times New Roman" panose="02020603050405020304" pitchFamily="18" charset="0"/>
              </a:rPr>
              <a:t>, tai </a:t>
            </a:r>
            <a:r>
              <a:rPr lang="en-US" sz="2800" b="1" dirty="0" err="1">
                <a:solidFill>
                  <a:srgbClr val="0000CC"/>
                </a:solidFill>
                <a:latin typeface="Times New Roman" panose="02020603050405020304" pitchFamily="18" charset="0"/>
                <a:cs typeface="Times New Roman" panose="02020603050405020304" pitchFamily="18" charset="0"/>
              </a:rPr>
              <a:t>lắng</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nghe</a:t>
            </a:r>
            <a:endParaRPr lang="en-US" sz="2800" b="1" dirty="0">
              <a:solidFill>
                <a:srgbClr val="0000CC"/>
              </a:solidFill>
              <a:latin typeface="Times New Roman" panose="02020603050405020304" pitchFamily="18" charset="0"/>
              <a:cs typeface="Times New Roman" panose="02020603050405020304" pitchFamily="18" charset="0"/>
            </a:endParaRPr>
          </a:p>
          <a:p>
            <a:pPr algn="just">
              <a:lnSpc>
                <a:spcPct val="150000"/>
              </a:lnSpc>
              <a:spcBef>
                <a:spcPts val="300"/>
              </a:spcBef>
              <a:spcAft>
                <a:spcPts val="300"/>
              </a:spcAft>
            </a:pPr>
            <a:r>
              <a:rPr lang="en-US" sz="2800" b="1" dirty="0" err="1">
                <a:solidFill>
                  <a:srgbClr val="FF0000"/>
                </a:solidFill>
                <a:latin typeface="Times New Roman" panose="02020603050405020304" pitchFamily="18" charset="0"/>
                <a:cs typeface="Times New Roman" panose="02020603050405020304" pitchFamily="18" charset="0"/>
              </a:rPr>
              <a:t>Nhóm</a:t>
            </a:r>
            <a:r>
              <a:rPr lang="en-US" sz="2800" b="1" dirty="0">
                <a:solidFill>
                  <a:srgbClr val="FF0000"/>
                </a:solidFill>
                <a:latin typeface="Times New Roman" panose="02020603050405020304" pitchFamily="18" charset="0"/>
                <a:cs typeface="Times New Roman" panose="02020603050405020304" pitchFamily="18" charset="0"/>
              </a:rPr>
              <a:t> 2: </a:t>
            </a:r>
            <a:r>
              <a:rPr lang="en-US" sz="2800" b="1" dirty="0" err="1">
                <a:solidFill>
                  <a:srgbClr val="0000CC"/>
                </a:solidFill>
                <a:latin typeface="Times New Roman" panose="02020603050405020304" pitchFamily="18" charset="0"/>
                <a:cs typeface="Times New Roman" panose="02020603050405020304" pitchFamily="18" charset="0"/>
              </a:rPr>
              <a:t>Thông</a:t>
            </a:r>
            <a:r>
              <a:rPr lang="en-US" sz="2800" b="1" dirty="0">
                <a:solidFill>
                  <a:srgbClr val="0000CC"/>
                </a:solidFill>
                <a:latin typeface="Times New Roman" panose="02020603050405020304" pitchFamily="18" charset="0"/>
                <a:cs typeface="Times New Roman" panose="02020603050405020304" pitchFamily="18" charset="0"/>
              </a:rPr>
              <a:t> tin </a:t>
            </a:r>
            <a:r>
              <a:rPr lang="en-US" sz="2800" b="1" dirty="0" err="1">
                <a:solidFill>
                  <a:srgbClr val="0000CC"/>
                </a:solidFill>
                <a:latin typeface="Times New Roman" panose="02020603050405020304" pitchFamily="18" charset="0"/>
                <a:cs typeface="Times New Roman" panose="02020603050405020304" pitchFamily="18" charset="0"/>
              </a:rPr>
              <a:t>những</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việc</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học</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sinh</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cần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làm</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hàng</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ngày</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để</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phòng</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tránh</a:t>
            </a:r>
            <a:r>
              <a:rPr lang="en-US" sz="2800" b="1" dirty="0">
                <a:solidFill>
                  <a:srgbClr val="0000CC"/>
                </a:solidFill>
                <a:latin typeface="Times New Roman" panose="02020603050405020304" pitchFamily="18" charset="0"/>
                <a:cs typeface="Times New Roman" panose="02020603050405020304" pitchFamily="18" charset="0"/>
              </a:rPr>
              <a:t> covid-19 </a:t>
            </a:r>
            <a:r>
              <a:rPr lang="en-US" sz="2800" b="1" dirty="0" err="1">
                <a:solidFill>
                  <a:srgbClr val="0000CC"/>
                </a:solidFill>
                <a:latin typeface="Times New Roman" panose="02020603050405020304" pitchFamily="18" charset="0"/>
                <a:cs typeface="Times New Roman" panose="02020603050405020304" pitchFamily="18" charset="0"/>
              </a:rPr>
              <a:t>tại</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trường</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và</a:t>
            </a:r>
            <a:r>
              <a:rPr lang="en-US" sz="2800" b="1" dirty="0">
                <a:solidFill>
                  <a:srgbClr val="0000CC"/>
                </a:solidFill>
                <a:latin typeface="Times New Roman" panose="02020603050405020304" pitchFamily="18" charset="0"/>
                <a:cs typeface="Times New Roman" panose="02020603050405020304" pitchFamily="18" charset="0"/>
              </a:rPr>
              <a:t> ở </a:t>
            </a:r>
            <a:r>
              <a:rPr lang="en-US" sz="2800" b="1" dirty="0" err="1">
                <a:solidFill>
                  <a:srgbClr val="0000CC"/>
                </a:solidFill>
                <a:latin typeface="Times New Roman" panose="02020603050405020304" pitchFamily="18" charset="0"/>
                <a:cs typeface="Times New Roman" panose="02020603050405020304" pitchFamily="18" charset="0"/>
              </a:rPr>
              <a:t>nhà</a:t>
            </a:r>
            <a:r>
              <a:rPr lang="en-US" sz="2800" b="1" dirty="0">
                <a:solidFill>
                  <a:srgbClr val="0000CC"/>
                </a:solidFill>
                <a:latin typeface="Times New Roman" panose="02020603050405020304" pitchFamily="18" charset="0"/>
                <a:cs typeface="Times New Roman" panose="02020603050405020304" pitchFamily="18" charset="0"/>
              </a:rPr>
              <a:t>.</a:t>
            </a:r>
          </a:p>
          <a:p>
            <a:pPr algn="just">
              <a:lnSpc>
                <a:spcPct val="150000"/>
              </a:lnSpc>
              <a:spcBef>
                <a:spcPts val="300"/>
              </a:spcBef>
              <a:spcAft>
                <a:spcPts val="300"/>
              </a:spcAft>
            </a:pPr>
            <a:r>
              <a:rPr lang="en-US" sz="2800" b="1" dirty="0" err="1">
                <a:solidFill>
                  <a:srgbClr val="FF0000"/>
                </a:solidFill>
                <a:latin typeface="Times New Roman" panose="02020603050405020304" pitchFamily="18" charset="0"/>
                <a:cs typeface="Times New Roman" panose="02020603050405020304" pitchFamily="18" charset="0"/>
              </a:rPr>
              <a:t>Nhóm</a:t>
            </a:r>
            <a:r>
              <a:rPr lang="en-US" sz="2800" b="1" dirty="0">
                <a:solidFill>
                  <a:srgbClr val="FF0000"/>
                </a:solidFill>
                <a:latin typeface="Times New Roman" panose="02020603050405020304" pitchFamily="18" charset="0"/>
                <a:cs typeface="Times New Roman" panose="02020603050405020304" pitchFamily="18" charset="0"/>
              </a:rPr>
              <a:t> 3: </a:t>
            </a:r>
            <a:r>
              <a:rPr lang="en-US" sz="2800" b="1" dirty="0" err="1">
                <a:solidFill>
                  <a:srgbClr val="0000CC"/>
                </a:solidFill>
                <a:latin typeface="Times New Roman" panose="02020603050405020304" pitchFamily="18" charset="0"/>
                <a:cs typeface="Times New Roman" panose="02020603050405020304" pitchFamily="18" charset="0"/>
              </a:rPr>
              <a:t>Bộ</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não</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tiếp</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nhận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và</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xử</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lý</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thông</a:t>
            </a:r>
            <a:r>
              <a:rPr lang="en-US" sz="2800" b="1" dirty="0">
                <a:solidFill>
                  <a:srgbClr val="0000CC"/>
                </a:solidFill>
                <a:latin typeface="Times New Roman" panose="02020603050405020304" pitchFamily="18" charset="0"/>
                <a:cs typeface="Times New Roman" panose="02020603050405020304" pitchFamily="18" charset="0"/>
              </a:rPr>
              <a:t> tin</a:t>
            </a:r>
          </a:p>
          <a:p>
            <a:pPr algn="just">
              <a:lnSpc>
                <a:spcPct val="150000"/>
              </a:lnSpc>
              <a:spcBef>
                <a:spcPts val="300"/>
              </a:spcBef>
              <a:spcAft>
                <a:spcPts val="300"/>
              </a:spcAft>
            </a:pPr>
            <a:r>
              <a:rPr lang="en-US" sz="2800" b="1" dirty="0" err="1">
                <a:solidFill>
                  <a:srgbClr val="FF0000"/>
                </a:solidFill>
                <a:latin typeface="Times New Roman" panose="02020603050405020304" pitchFamily="18" charset="0"/>
                <a:cs typeface="Times New Roman" panose="02020603050405020304" pitchFamily="18" charset="0"/>
              </a:rPr>
              <a:t>Nhóm</a:t>
            </a:r>
            <a:r>
              <a:rPr lang="en-US" sz="2800" b="1" dirty="0">
                <a:solidFill>
                  <a:srgbClr val="FF0000"/>
                </a:solidFill>
                <a:latin typeface="Times New Roman" panose="02020603050405020304" pitchFamily="18" charset="0"/>
                <a:cs typeface="Times New Roman" panose="02020603050405020304" pitchFamily="18" charset="0"/>
              </a:rPr>
              <a:t> 4: </a:t>
            </a:r>
            <a:r>
              <a:rPr lang="en-US" sz="2800" b="1" dirty="0" err="1">
                <a:solidFill>
                  <a:srgbClr val="0000CC"/>
                </a:solidFill>
                <a:latin typeface="Times New Roman" panose="02020603050405020304" pitchFamily="18" charset="0"/>
                <a:cs typeface="Times New Roman" panose="02020603050405020304" pitchFamily="18" charset="0"/>
              </a:rPr>
              <a:t>Miệng</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tay</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truyền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thông</a:t>
            </a:r>
            <a:r>
              <a:rPr lang="en-US" sz="2800" b="1" dirty="0">
                <a:solidFill>
                  <a:srgbClr val="0000CC"/>
                </a:solidFill>
                <a:latin typeface="Times New Roman" panose="02020603050405020304" pitchFamily="18" charset="0"/>
                <a:cs typeface="Times New Roman" panose="02020603050405020304" pitchFamily="18" charset="0"/>
              </a:rPr>
              <a:t> tin </a:t>
            </a:r>
            <a:r>
              <a:rPr lang="en-US" sz="2800" b="1" dirty="0" err="1">
                <a:solidFill>
                  <a:srgbClr val="0000CC"/>
                </a:solidFill>
                <a:latin typeface="Times New Roman" panose="02020603050405020304" pitchFamily="18" charset="0"/>
                <a:cs typeface="Times New Roman" panose="02020603050405020304" pitchFamily="18" charset="0"/>
              </a:rPr>
              <a:t>đến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mọi</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người</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về</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những</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việc</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cần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làm</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hàng</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ngày</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để</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phòng</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tránh</a:t>
            </a:r>
            <a:r>
              <a:rPr lang="en-US" sz="2800" b="1" dirty="0">
                <a:solidFill>
                  <a:srgbClr val="0000CC"/>
                </a:solidFill>
                <a:latin typeface="Times New Roman" panose="02020603050405020304" pitchFamily="18" charset="0"/>
                <a:cs typeface="Times New Roman" panose="02020603050405020304" pitchFamily="18" charset="0"/>
              </a:rPr>
              <a:t> covid-19 </a:t>
            </a:r>
            <a:r>
              <a:rPr lang="en-US" sz="2800" b="1" dirty="0" err="1">
                <a:solidFill>
                  <a:srgbClr val="0000CC"/>
                </a:solidFill>
                <a:latin typeface="Times New Roman" panose="02020603050405020304" pitchFamily="18" charset="0"/>
                <a:cs typeface="Times New Roman" panose="02020603050405020304" pitchFamily="18" charset="0"/>
              </a:rPr>
              <a:t>tại</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trường</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và</a:t>
            </a:r>
            <a:r>
              <a:rPr lang="en-US" sz="2800" b="1" dirty="0">
                <a:solidFill>
                  <a:srgbClr val="0000CC"/>
                </a:solidFill>
                <a:latin typeface="Times New Roman" panose="02020603050405020304" pitchFamily="18" charset="0"/>
                <a:cs typeface="Times New Roman" panose="02020603050405020304" pitchFamily="18" charset="0"/>
              </a:rPr>
              <a:t> ở </a:t>
            </a:r>
            <a:r>
              <a:rPr lang="en-US" sz="2800" b="1" dirty="0" err="1">
                <a:solidFill>
                  <a:srgbClr val="0000CC"/>
                </a:solidFill>
                <a:latin typeface="Times New Roman" panose="02020603050405020304" pitchFamily="18" charset="0"/>
                <a:cs typeface="Times New Roman" panose="02020603050405020304" pitchFamily="18" charset="0"/>
              </a:rPr>
              <a:t>nhà</a:t>
            </a:r>
            <a:r>
              <a:rPr lang="en-US" sz="2800" b="1" dirty="0">
                <a:solidFill>
                  <a:srgbClr val="0000CC"/>
                </a:solidFill>
                <a:latin typeface="Times New Roman" panose="02020603050405020304" pitchFamily="18" charset="0"/>
                <a:cs typeface="Times New Roman" panose="02020603050405020304" pitchFamily="18" charset="0"/>
              </a:rPr>
              <a:t>.</a:t>
            </a:r>
          </a:p>
          <a:p>
            <a:pPr algn="just">
              <a:lnSpc>
                <a:spcPct val="150000"/>
              </a:lnSpc>
              <a:spcBef>
                <a:spcPts val="300"/>
              </a:spcBef>
              <a:spcAft>
                <a:spcPts val="300"/>
              </a:spcAft>
            </a:pPr>
            <a:endParaRPr lang="en-US" sz="2800" b="1" dirty="0">
              <a:solidFill>
                <a:srgbClr val="0000CC"/>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94343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1">
            <a:extLst>
              <a:ext uri="{FF2B5EF4-FFF2-40B4-BE49-F238E27FC236}">
                <a16:creationId xmlns:a16="http://schemas.microsoft.com/office/drawing/2014/main" id="{06AA8D9A-44F0-48E6-99F9-D8FBE9A80042}"/>
              </a:ext>
            </a:extLst>
          </p:cNvPr>
          <p:cNvSpPr/>
          <p:nvPr/>
        </p:nvSpPr>
        <p:spPr bwMode="auto">
          <a:xfrm>
            <a:off x="1801813" y="990600"/>
            <a:ext cx="7416800" cy="838200"/>
          </a:xfrm>
          <a:prstGeom prst="roundRect">
            <a:avLst/>
          </a:prstGeom>
          <a:solidFill>
            <a:schemeClr val="bg1"/>
          </a:solidFill>
          <a:ln w="12700" cap="flat" cmpd="sng" algn="ctr">
            <a:noFill/>
            <a:prstDash val="solid"/>
          </a:ln>
          <a:effectLst/>
        </p:spPr>
        <p:txBody>
          <a:bodyPr lIns="0" rIns="0" bIns="0"/>
          <a:lstStyle/>
          <a:p>
            <a:pPr marL="0" lvl="1">
              <a:lnSpc>
                <a:spcPct val="130000"/>
              </a:lnSpc>
              <a:defRPr/>
            </a:pPr>
            <a:r>
              <a:rPr lang="en-US" sz="2400" kern="0" dirty="0">
                <a:solidFill>
                  <a:srgbClr val="6600CC"/>
                </a:solidFill>
                <a:latin typeface="Times New Roman" panose="02020603050405020304" pitchFamily="18" charset="0"/>
                <a:cs typeface="Times New Roman" panose="02020603050405020304" pitchFamily="18" charset="0"/>
              </a:rPr>
              <a:t>1. </a:t>
            </a:r>
            <a:r>
              <a:rPr lang="en-US" sz="2400" kern="0" dirty="0" err="1">
                <a:solidFill>
                  <a:srgbClr val="6600CC"/>
                </a:solidFill>
                <a:latin typeface="Times New Roman" panose="02020603050405020304" pitchFamily="18" charset="0"/>
                <a:cs typeface="Times New Roman" panose="02020603050405020304" pitchFamily="18" charset="0"/>
              </a:rPr>
              <a:t>Em</a:t>
            </a:r>
            <a:r>
              <a:rPr lang="en-US" sz="2400" kern="0" dirty="0">
                <a:solidFill>
                  <a:srgbClr val="6600CC"/>
                </a:solidFill>
                <a:latin typeface="Times New Roman" panose="02020603050405020304" pitchFamily="18" charset="0"/>
                <a:cs typeface="Times New Roman" panose="02020603050405020304" pitchFamily="18" charset="0"/>
              </a:rPr>
              <a:t> </a:t>
            </a:r>
            <a:r>
              <a:rPr lang="en-US" sz="2400" kern="0" dirty="0" err="1">
                <a:solidFill>
                  <a:srgbClr val="6600CC"/>
                </a:solidFill>
                <a:latin typeface="Times New Roman" panose="02020603050405020304" pitchFamily="18" charset="0"/>
                <a:cs typeface="Times New Roman" panose="02020603050405020304" pitchFamily="18" charset="0"/>
              </a:rPr>
              <a:t>hãy</a:t>
            </a:r>
            <a:r>
              <a:rPr lang="en-US" sz="2400" kern="0" dirty="0">
                <a:solidFill>
                  <a:srgbClr val="6600CC"/>
                </a:solidFill>
                <a:latin typeface="Times New Roman" panose="02020603050405020304" pitchFamily="18" charset="0"/>
                <a:cs typeface="Times New Roman" panose="02020603050405020304" pitchFamily="18" charset="0"/>
              </a:rPr>
              <a:t> </a:t>
            </a:r>
            <a:r>
              <a:rPr lang="en-US" sz="2400" kern="0" dirty="0" err="1">
                <a:solidFill>
                  <a:srgbClr val="6600CC"/>
                </a:solidFill>
                <a:latin typeface="Times New Roman" panose="02020603050405020304" pitchFamily="18" charset="0"/>
                <a:cs typeface="Times New Roman" panose="02020603050405020304" pitchFamily="18" charset="0"/>
              </a:rPr>
              <a:t>ghép</a:t>
            </a:r>
            <a:r>
              <a:rPr lang="en-US" sz="2400" kern="0" dirty="0">
                <a:solidFill>
                  <a:srgbClr val="6600CC"/>
                </a:solidFill>
                <a:latin typeface="Times New Roman" panose="02020603050405020304" pitchFamily="18" charset="0"/>
                <a:cs typeface="Times New Roman" panose="02020603050405020304" pitchFamily="18" charset="0"/>
              </a:rPr>
              <a:t> </a:t>
            </a:r>
            <a:r>
              <a:rPr lang="en-US" sz="2400" kern="0" dirty="0" err="1">
                <a:solidFill>
                  <a:srgbClr val="6600CC"/>
                </a:solidFill>
                <a:latin typeface="Times New Roman" panose="02020603050405020304" pitchFamily="18" charset="0"/>
                <a:cs typeface="Times New Roman" panose="02020603050405020304" pitchFamily="18" charset="0"/>
              </a:rPr>
              <a:t>mỗi</a:t>
            </a:r>
            <a:r>
              <a:rPr lang="en-US" sz="2400" kern="0" dirty="0">
                <a:solidFill>
                  <a:srgbClr val="6600CC"/>
                </a:solidFill>
                <a:latin typeface="Times New Roman" panose="02020603050405020304" pitchFamily="18" charset="0"/>
                <a:cs typeface="Times New Roman" panose="02020603050405020304" pitchFamily="18" charset="0"/>
              </a:rPr>
              <a:t> </a:t>
            </a:r>
            <a:r>
              <a:rPr lang="en-US" sz="2400" kern="0" dirty="0" err="1">
                <a:solidFill>
                  <a:srgbClr val="6600CC"/>
                </a:solidFill>
                <a:latin typeface="Times New Roman" panose="02020603050405020304" pitchFamily="18" charset="0"/>
                <a:cs typeface="Times New Roman" panose="02020603050405020304" pitchFamily="18" charset="0"/>
              </a:rPr>
              <a:t>mục</a:t>
            </a:r>
            <a:r>
              <a:rPr lang="en-US" sz="2400" kern="0" dirty="0">
                <a:solidFill>
                  <a:srgbClr val="6600CC"/>
                </a:solidFill>
                <a:latin typeface="Times New Roman" panose="02020603050405020304" pitchFamily="18" charset="0"/>
                <a:cs typeface="Times New Roman" panose="02020603050405020304" pitchFamily="18" charset="0"/>
              </a:rPr>
              <a:t> ở </a:t>
            </a:r>
            <a:r>
              <a:rPr lang="en-US" sz="2400" kern="0" dirty="0" err="1">
                <a:solidFill>
                  <a:srgbClr val="6600CC"/>
                </a:solidFill>
                <a:latin typeface="Times New Roman" panose="02020603050405020304" pitchFamily="18" charset="0"/>
                <a:cs typeface="Times New Roman" panose="02020603050405020304" pitchFamily="18" charset="0"/>
              </a:rPr>
              <a:t>cột</a:t>
            </a:r>
            <a:r>
              <a:rPr lang="en-US" sz="2400" kern="0" dirty="0">
                <a:solidFill>
                  <a:srgbClr val="6600CC"/>
                </a:solidFill>
                <a:latin typeface="Times New Roman" panose="02020603050405020304" pitchFamily="18" charset="0"/>
                <a:cs typeface="Times New Roman" panose="02020603050405020304" pitchFamily="18" charset="0"/>
              </a:rPr>
              <a:t> A </a:t>
            </a:r>
            <a:r>
              <a:rPr lang="en-US" sz="2400" kern="0" dirty="0" err="1">
                <a:solidFill>
                  <a:srgbClr val="6600CC"/>
                </a:solidFill>
                <a:latin typeface="Times New Roman" panose="02020603050405020304" pitchFamily="18" charset="0"/>
                <a:cs typeface="Times New Roman" panose="02020603050405020304" pitchFamily="18" charset="0"/>
              </a:rPr>
              <a:t>với</a:t>
            </a:r>
            <a:r>
              <a:rPr lang="en-US" sz="2400" kern="0" dirty="0">
                <a:solidFill>
                  <a:srgbClr val="6600CC"/>
                </a:solidFill>
                <a:latin typeface="Times New Roman" panose="02020603050405020304" pitchFamily="18" charset="0"/>
                <a:cs typeface="Times New Roman" panose="02020603050405020304" pitchFamily="18" charset="0"/>
              </a:rPr>
              <a:t> </a:t>
            </a:r>
            <a:r>
              <a:rPr lang="en-US" sz="2400" kern="0" dirty="0" err="1">
                <a:solidFill>
                  <a:srgbClr val="6600CC"/>
                </a:solidFill>
                <a:latin typeface="Times New Roman" panose="02020603050405020304" pitchFamily="18" charset="0"/>
                <a:cs typeface="Times New Roman" panose="02020603050405020304" pitchFamily="18" charset="0"/>
              </a:rPr>
              <a:t>một</a:t>
            </a:r>
            <a:r>
              <a:rPr lang="en-US" sz="2400" kern="0" dirty="0">
                <a:solidFill>
                  <a:srgbClr val="6600CC"/>
                </a:solidFill>
                <a:latin typeface="Times New Roman" panose="02020603050405020304" pitchFamily="18" charset="0"/>
                <a:cs typeface="Times New Roman" panose="02020603050405020304" pitchFamily="18" charset="0"/>
              </a:rPr>
              <a:t> </a:t>
            </a:r>
            <a:r>
              <a:rPr lang="en-US" sz="2400" kern="0" dirty="0" err="1">
                <a:solidFill>
                  <a:srgbClr val="6600CC"/>
                </a:solidFill>
                <a:latin typeface="Times New Roman" panose="02020603050405020304" pitchFamily="18" charset="0"/>
                <a:cs typeface="Times New Roman" panose="02020603050405020304" pitchFamily="18" charset="0"/>
              </a:rPr>
              <a:t>mục</a:t>
            </a:r>
            <a:r>
              <a:rPr lang="en-US" sz="2400" kern="0" dirty="0">
                <a:solidFill>
                  <a:srgbClr val="6600CC"/>
                </a:solidFill>
                <a:latin typeface="Times New Roman" panose="02020603050405020304" pitchFamily="18" charset="0"/>
                <a:cs typeface="Times New Roman" panose="02020603050405020304" pitchFamily="18" charset="0"/>
              </a:rPr>
              <a:t> ở </a:t>
            </a:r>
            <a:r>
              <a:rPr lang="en-US" sz="2400" kern="0" dirty="0" err="1">
                <a:solidFill>
                  <a:srgbClr val="6600CC"/>
                </a:solidFill>
                <a:latin typeface="Times New Roman" panose="02020603050405020304" pitchFamily="18" charset="0"/>
                <a:cs typeface="Times New Roman" panose="02020603050405020304" pitchFamily="18" charset="0"/>
              </a:rPr>
              <a:t>cột</a:t>
            </a:r>
            <a:r>
              <a:rPr lang="en-US" sz="2400" kern="0" dirty="0">
                <a:solidFill>
                  <a:srgbClr val="6600CC"/>
                </a:solidFill>
                <a:latin typeface="Times New Roman" panose="02020603050405020304" pitchFamily="18" charset="0"/>
                <a:cs typeface="Times New Roman" panose="02020603050405020304" pitchFamily="18" charset="0"/>
              </a:rPr>
              <a:t> B</a:t>
            </a:r>
          </a:p>
          <a:p>
            <a:pPr marL="0" lvl="1">
              <a:lnSpc>
                <a:spcPct val="130000"/>
              </a:lnSpc>
              <a:defRPr/>
            </a:pPr>
            <a:endParaRPr lang="en-US" sz="2400" i="1" kern="0" dirty="0">
              <a:solidFill>
                <a:srgbClr val="6600CC"/>
              </a:solidFill>
              <a:latin typeface="Times New Roman" panose="02020603050405020304" pitchFamily="18" charset="0"/>
              <a:cs typeface="Times New Roman" panose="02020603050405020304" pitchFamily="18" charset="0"/>
            </a:endParaRPr>
          </a:p>
        </p:txBody>
      </p:sp>
      <p:graphicFrame>
        <p:nvGraphicFramePr>
          <p:cNvPr id="6" name="Table 6">
            <a:extLst>
              <a:ext uri="{FF2B5EF4-FFF2-40B4-BE49-F238E27FC236}">
                <a16:creationId xmlns:a16="http://schemas.microsoft.com/office/drawing/2014/main" id="{237BCB9C-5191-4487-B469-0FCE3EC9CB6C}"/>
              </a:ext>
            </a:extLst>
          </p:cNvPr>
          <p:cNvGraphicFramePr>
            <a:graphicFrameLocks noGrp="1"/>
          </p:cNvGraphicFramePr>
          <p:nvPr/>
        </p:nvGraphicFramePr>
        <p:xfrm>
          <a:off x="1766889" y="1924050"/>
          <a:ext cx="8658225" cy="1736994"/>
        </p:xfrm>
        <a:graphic>
          <a:graphicData uri="http://schemas.openxmlformats.org/drawingml/2006/table">
            <a:tbl>
              <a:tblPr firstRow="1" bandRow="1">
                <a:tableStyleId>{5940675A-B579-460E-94D1-54222C63F5DA}</a:tableStyleId>
              </a:tblPr>
              <a:tblGrid>
                <a:gridCol w="2500637">
                  <a:extLst>
                    <a:ext uri="{9D8B030D-6E8A-4147-A177-3AD203B41FA5}">
                      <a16:colId xmlns:a16="http://schemas.microsoft.com/office/drawing/2014/main" val="20000"/>
                    </a:ext>
                  </a:extLst>
                </a:gridCol>
                <a:gridCol w="6157588">
                  <a:extLst>
                    <a:ext uri="{9D8B030D-6E8A-4147-A177-3AD203B41FA5}">
                      <a16:colId xmlns:a16="http://schemas.microsoft.com/office/drawing/2014/main" val="20001"/>
                    </a:ext>
                  </a:extLst>
                </a:gridCol>
              </a:tblGrid>
              <a:tr h="457011">
                <a:tc>
                  <a:txBody>
                    <a:bodyPr/>
                    <a:lstStyle/>
                    <a:p>
                      <a:r>
                        <a:rPr lang="en-US" sz="2400" b="0" dirty="0">
                          <a:solidFill>
                            <a:schemeClr val="tx1"/>
                          </a:solidFill>
                          <a:latin typeface="Times New Roman" panose="02020603050405020304" pitchFamily="18" charset="0"/>
                          <a:cs typeface="Times New Roman" panose="02020603050405020304" pitchFamily="18" charset="0"/>
                        </a:rPr>
                        <a:t>1. </a:t>
                      </a:r>
                      <a:r>
                        <a:rPr lang="en-US" sz="2400" b="0" dirty="0" err="1">
                          <a:solidFill>
                            <a:schemeClr val="tx1"/>
                          </a:solidFill>
                          <a:latin typeface="Times New Roman" panose="02020603050405020304" pitchFamily="18" charset="0"/>
                          <a:cs typeface="Times New Roman" panose="02020603050405020304" pitchFamily="18" charset="0"/>
                        </a:rPr>
                        <a:t>Thông</a:t>
                      </a:r>
                      <a:r>
                        <a:rPr lang="en-US" sz="2400" b="0" dirty="0">
                          <a:solidFill>
                            <a:schemeClr val="tx1"/>
                          </a:solidFill>
                          <a:latin typeface="Times New Roman" panose="02020603050405020304" pitchFamily="18" charset="0"/>
                          <a:cs typeface="Times New Roman" panose="02020603050405020304" pitchFamily="18" charset="0"/>
                        </a:rPr>
                        <a:t> tin</a:t>
                      </a:r>
                    </a:p>
                  </a:txBody>
                  <a:tcPr marL="91424" marR="91424" marT="45659" marB="45659">
                    <a:solidFill>
                      <a:schemeClr val="accent5"/>
                    </a:solidFill>
                  </a:tcPr>
                </a:tc>
                <a:tc>
                  <a:txBody>
                    <a:bodyPr/>
                    <a:lstStyle/>
                    <a:p>
                      <a:r>
                        <a:rPr lang="en-US" sz="2400" b="0" dirty="0">
                          <a:solidFill>
                            <a:schemeClr val="tx1"/>
                          </a:solidFill>
                          <a:latin typeface="Times New Roman" panose="02020603050405020304" pitchFamily="18" charset="0"/>
                          <a:cs typeface="Times New Roman" panose="02020603050405020304" pitchFamily="18" charset="0"/>
                        </a:rPr>
                        <a:t>a. </a:t>
                      </a:r>
                      <a:r>
                        <a:rPr lang="en-US" sz="2400" b="0" dirty="0" err="1">
                          <a:solidFill>
                            <a:schemeClr val="tx1"/>
                          </a:solidFill>
                          <a:latin typeface="Times New Roman" panose="02020603050405020304" pitchFamily="18" charset="0"/>
                          <a:cs typeface="Times New Roman" panose="02020603050405020304" pitchFamily="18" charset="0"/>
                        </a:rPr>
                        <a:t>Các</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số</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văn</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bản</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hình</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ảnh</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âm</a:t>
                      </a: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a:solidFill>
                            <a:schemeClr val="tx1"/>
                          </a:solidFill>
                          <a:latin typeface="Times New Roman" panose="02020603050405020304" pitchFamily="18" charset="0"/>
                          <a:cs typeface="Times New Roman" panose="02020603050405020304" pitchFamily="18" charset="0"/>
                        </a:rPr>
                        <a:t>thanh</a:t>
                      </a:r>
                      <a:endParaRPr lang="en-US" sz="2400" b="0" dirty="0">
                        <a:solidFill>
                          <a:schemeClr val="tx1"/>
                        </a:solidFill>
                        <a:latin typeface="Times New Roman" panose="02020603050405020304" pitchFamily="18" charset="0"/>
                        <a:cs typeface="Times New Roman" panose="02020603050405020304" pitchFamily="18" charset="0"/>
                      </a:endParaRPr>
                    </a:p>
                  </a:txBody>
                  <a:tcPr marL="91424" marR="91424" marT="45659" marB="45659">
                    <a:solidFill>
                      <a:schemeClr val="accent5"/>
                    </a:solidFill>
                  </a:tcPr>
                </a:tc>
                <a:extLst>
                  <a:ext uri="{0D108BD9-81ED-4DB2-BD59-A6C34878D82A}">
                    <a16:rowId xmlns:a16="http://schemas.microsoft.com/office/drawing/2014/main" val="10000"/>
                  </a:ext>
                </a:extLst>
              </a:tr>
              <a:tr h="822704">
                <a:tc>
                  <a:txBody>
                    <a:bodyPr/>
                    <a:lstStyle/>
                    <a:p>
                      <a:r>
                        <a:rPr lang="en-US" sz="2400" dirty="0">
                          <a:solidFill>
                            <a:schemeClr val="tx1"/>
                          </a:solidFill>
                          <a:latin typeface="Times New Roman" panose="02020603050405020304" pitchFamily="18" charset="0"/>
                          <a:cs typeface="Times New Roman" panose="02020603050405020304" pitchFamily="18" charset="0"/>
                        </a:rPr>
                        <a:t>2. </a:t>
                      </a:r>
                      <a:r>
                        <a:rPr lang="en-US" sz="2400" dirty="0" err="1">
                          <a:solidFill>
                            <a:schemeClr val="tx1"/>
                          </a:solidFill>
                          <a:latin typeface="Times New Roman" panose="02020603050405020304" pitchFamily="18" charset="0"/>
                          <a:cs typeface="Times New Roman" panose="02020603050405020304" pitchFamily="18" charset="0"/>
                        </a:rPr>
                        <a:t>Dữ</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liệu</a:t>
                      </a:r>
                      <a:endParaRPr lang="en-US" sz="2400" dirty="0">
                        <a:solidFill>
                          <a:schemeClr val="tx1"/>
                        </a:solidFill>
                        <a:latin typeface="Times New Roman" panose="02020603050405020304" pitchFamily="18" charset="0"/>
                        <a:cs typeface="Times New Roman" panose="02020603050405020304" pitchFamily="18" charset="0"/>
                      </a:endParaRPr>
                    </a:p>
                  </a:txBody>
                  <a:tcPr marL="91424" marR="91424" marT="45659" marB="45659">
                    <a:solidFill>
                      <a:schemeClr val="accent5"/>
                    </a:solidFill>
                  </a:tcPr>
                </a:tc>
                <a:tc>
                  <a:txBody>
                    <a:bodyPr/>
                    <a:lstStyle/>
                    <a:p>
                      <a:r>
                        <a:rPr lang="en-US" sz="2400" dirty="0">
                          <a:solidFill>
                            <a:schemeClr val="tx1"/>
                          </a:solidFill>
                          <a:latin typeface="Times New Roman" panose="02020603050405020304" pitchFamily="18" charset="0"/>
                          <a:cs typeface="Times New Roman" panose="02020603050405020304" pitchFamily="18" charset="0"/>
                        </a:rPr>
                        <a:t>b. </a:t>
                      </a:r>
                      <a:r>
                        <a:rPr lang="en-US" sz="2400" dirty="0" err="1">
                          <a:solidFill>
                            <a:schemeClr val="tx1"/>
                          </a:solidFill>
                          <a:latin typeface="Times New Roman" panose="02020603050405020304" pitchFamily="18" charset="0"/>
                          <a:cs typeface="Times New Roman" panose="02020603050405020304" pitchFamily="18" charset="0"/>
                        </a:rPr>
                        <a:t>Những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gì</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đem</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lại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hiểu</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biết</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cho</a:t>
                      </a:r>
                      <a:r>
                        <a:rPr lang="en-US" sz="2400" dirty="0">
                          <a:solidFill>
                            <a:schemeClr val="tx1"/>
                          </a:solidFill>
                          <a:latin typeface="Times New Roman" panose="02020603050405020304" pitchFamily="18" charset="0"/>
                          <a:cs typeface="Times New Roman" panose="02020603050405020304" pitchFamily="18" charset="0"/>
                        </a:rPr>
                        <a:t> con </a:t>
                      </a:r>
                      <a:r>
                        <a:rPr lang="en-US" sz="2400" dirty="0" err="1">
                          <a:solidFill>
                            <a:schemeClr val="tx1"/>
                          </a:solidFill>
                          <a:latin typeface="Times New Roman" panose="02020603050405020304" pitchFamily="18" charset="0"/>
                          <a:cs typeface="Times New Roman" panose="02020603050405020304" pitchFamily="18" charset="0"/>
                        </a:rPr>
                        <a:t>người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về</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thế</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giới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xung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quanh</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và</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chính</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bản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thân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mình</a:t>
                      </a:r>
                      <a:endParaRPr lang="en-US" sz="2400" dirty="0">
                        <a:solidFill>
                          <a:schemeClr val="tx1"/>
                        </a:solidFill>
                        <a:latin typeface="Times New Roman" panose="02020603050405020304" pitchFamily="18" charset="0"/>
                        <a:cs typeface="Times New Roman" panose="02020603050405020304" pitchFamily="18" charset="0"/>
                      </a:endParaRPr>
                    </a:p>
                  </a:txBody>
                  <a:tcPr marL="91424" marR="91424" marT="45659" marB="45659">
                    <a:solidFill>
                      <a:schemeClr val="accent5"/>
                    </a:solidFill>
                  </a:tcPr>
                </a:tc>
                <a:extLst>
                  <a:ext uri="{0D108BD9-81ED-4DB2-BD59-A6C34878D82A}">
                    <a16:rowId xmlns:a16="http://schemas.microsoft.com/office/drawing/2014/main" val="10001"/>
                  </a:ext>
                </a:extLst>
              </a:tr>
              <a:tr h="457011">
                <a:tc>
                  <a:txBody>
                    <a:bodyPr/>
                    <a:lstStyle/>
                    <a:p>
                      <a:r>
                        <a:rPr lang="en-US" sz="2400" dirty="0">
                          <a:solidFill>
                            <a:schemeClr val="tx1"/>
                          </a:solidFill>
                          <a:latin typeface="Times New Roman" panose="02020603050405020304" pitchFamily="18" charset="0"/>
                          <a:cs typeface="Times New Roman" panose="02020603050405020304" pitchFamily="18" charset="0"/>
                        </a:rPr>
                        <a:t>3. </a:t>
                      </a:r>
                      <a:r>
                        <a:rPr lang="en-US" sz="2400" dirty="0" err="1">
                          <a:solidFill>
                            <a:schemeClr val="tx1"/>
                          </a:solidFill>
                          <a:latin typeface="Times New Roman" panose="02020603050405020304" pitchFamily="18" charset="0"/>
                          <a:cs typeface="Times New Roman" panose="02020603050405020304" pitchFamily="18" charset="0"/>
                        </a:rPr>
                        <a:t>Vật</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mang</a:t>
                      </a:r>
                      <a:r>
                        <a:rPr lang="en-US" sz="2400" dirty="0">
                          <a:solidFill>
                            <a:schemeClr val="tx1"/>
                          </a:solidFill>
                          <a:latin typeface="Times New Roman" panose="02020603050405020304" pitchFamily="18" charset="0"/>
                          <a:cs typeface="Times New Roman" panose="02020603050405020304" pitchFamily="18" charset="0"/>
                        </a:rPr>
                        <a:t> tin</a:t>
                      </a:r>
                    </a:p>
                  </a:txBody>
                  <a:tcPr marL="91424" marR="91424" marT="45659" marB="45659">
                    <a:solidFill>
                      <a:schemeClr val="accent5"/>
                    </a:solidFill>
                  </a:tcPr>
                </a:tc>
                <a:tc>
                  <a:txBody>
                    <a:bodyPr/>
                    <a:lstStyle/>
                    <a:p>
                      <a:r>
                        <a:rPr lang="en-US" sz="2400" dirty="0">
                          <a:solidFill>
                            <a:schemeClr val="tx1"/>
                          </a:solidFill>
                          <a:latin typeface="Times New Roman" panose="02020603050405020304" pitchFamily="18" charset="0"/>
                          <a:cs typeface="Times New Roman" panose="02020603050405020304" pitchFamily="18" charset="0"/>
                        </a:rPr>
                        <a:t>c. </a:t>
                      </a:r>
                      <a:r>
                        <a:rPr lang="en-US" sz="2400" dirty="0" err="1">
                          <a:solidFill>
                            <a:schemeClr val="tx1"/>
                          </a:solidFill>
                          <a:latin typeface="Times New Roman" panose="02020603050405020304" pitchFamily="18" charset="0"/>
                          <a:cs typeface="Times New Roman" panose="02020603050405020304" pitchFamily="18" charset="0"/>
                        </a:rPr>
                        <a:t>Vật</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chứa</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dữ</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liệu</a:t>
                      </a:r>
                      <a:endParaRPr lang="en-US" sz="2400" dirty="0">
                        <a:solidFill>
                          <a:schemeClr val="tx1"/>
                        </a:solidFill>
                        <a:latin typeface="Times New Roman" panose="02020603050405020304" pitchFamily="18" charset="0"/>
                        <a:cs typeface="Times New Roman" panose="02020603050405020304" pitchFamily="18" charset="0"/>
                      </a:endParaRPr>
                    </a:p>
                  </a:txBody>
                  <a:tcPr marL="91424" marR="91424" marT="45659" marB="45659">
                    <a:solidFill>
                      <a:schemeClr val="accent5"/>
                    </a:solidFill>
                  </a:tcPr>
                </a:tc>
                <a:extLst>
                  <a:ext uri="{0D108BD9-81ED-4DB2-BD59-A6C34878D82A}">
                    <a16:rowId xmlns:a16="http://schemas.microsoft.com/office/drawing/2014/main" val="10002"/>
                  </a:ext>
                </a:extLst>
              </a:tr>
            </a:tbl>
          </a:graphicData>
        </a:graphic>
      </p:graphicFrame>
      <p:sp>
        <p:nvSpPr>
          <p:cNvPr id="13329" name="TextBox 6">
            <a:extLst>
              <a:ext uri="{FF2B5EF4-FFF2-40B4-BE49-F238E27FC236}">
                <a16:creationId xmlns:a16="http://schemas.microsoft.com/office/drawing/2014/main" id="{84347891-BB6F-4008-A046-679CACC7B80F}"/>
              </a:ext>
            </a:extLst>
          </p:cNvPr>
          <p:cNvSpPr txBox="1">
            <a:spLocks noChangeArrowheads="1"/>
          </p:cNvSpPr>
          <p:nvPr/>
        </p:nvSpPr>
        <p:spPr bwMode="auto">
          <a:xfrm>
            <a:off x="1770064" y="4087814"/>
            <a:ext cx="58515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0" fontAlgn="base" hangingPunct="0">
              <a:spcBef>
                <a:spcPct val="0"/>
              </a:spcBef>
              <a:spcAft>
                <a:spcPct val="0"/>
              </a:spcAft>
              <a:buNone/>
            </a:pPr>
            <a:r>
              <a:rPr lang="en-US" altLang="en-US" sz="2400">
                <a:solidFill>
                  <a:srgbClr val="6600CC"/>
                </a:solidFill>
                <a:latin typeface="Times New Roman" panose="02020603050405020304" pitchFamily="18" charset="0"/>
                <a:cs typeface="Times New Roman" panose="02020603050405020304" pitchFamily="18" charset="0"/>
              </a:rPr>
              <a:t>2.  Mỗi dòng sau đây là thông tin hay dữ liệu?</a:t>
            </a:r>
          </a:p>
        </p:txBody>
      </p:sp>
      <p:graphicFrame>
        <p:nvGraphicFramePr>
          <p:cNvPr id="8" name="Table 8">
            <a:extLst>
              <a:ext uri="{FF2B5EF4-FFF2-40B4-BE49-F238E27FC236}">
                <a16:creationId xmlns:a16="http://schemas.microsoft.com/office/drawing/2014/main" id="{E1A217D0-D9D0-4F1B-B8DF-50A7BBEDD29E}"/>
              </a:ext>
            </a:extLst>
          </p:cNvPr>
          <p:cNvGraphicFramePr>
            <a:graphicFrameLocks noGrp="1"/>
          </p:cNvGraphicFramePr>
          <p:nvPr/>
        </p:nvGraphicFramePr>
        <p:xfrm>
          <a:off x="1846263" y="5208588"/>
          <a:ext cx="8077200" cy="914400"/>
        </p:xfrm>
        <a:graphic>
          <a:graphicData uri="http://schemas.openxmlformats.org/drawingml/2006/table">
            <a:tbl>
              <a:tblPr firstRow="1" bandRow="1">
                <a:tableStyleId>{5940675A-B579-460E-94D1-54222C63F5DA}</a:tableStyleId>
              </a:tblPr>
              <a:tblGrid>
                <a:gridCol w="3124200">
                  <a:extLst>
                    <a:ext uri="{9D8B030D-6E8A-4147-A177-3AD203B41FA5}">
                      <a16:colId xmlns:a16="http://schemas.microsoft.com/office/drawing/2014/main" val="20000"/>
                    </a:ext>
                  </a:extLst>
                </a:gridCol>
                <a:gridCol w="4953000">
                  <a:extLst>
                    <a:ext uri="{9D8B030D-6E8A-4147-A177-3AD203B41FA5}">
                      <a16:colId xmlns:a16="http://schemas.microsoft.com/office/drawing/2014/main" val="20001"/>
                    </a:ext>
                  </a:extLst>
                </a:gridCol>
              </a:tblGrid>
              <a:tr h="370840">
                <a:tc>
                  <a:txBody>
                    <a:bodyPr/>
                    <a:lstStyle/>
                    <a:p>
                      <a:r>
                        <a:rPr lang="en-US" sz="2400" dirty="0">
                          <a:solidFill>
                            <a:schemeClr val="tx1"/>
                          </a:solidFill>
                          <a:latin typeface="Times New Roman" panose="02020603050405020304" pitchFamily="18" charset="0"/>
                          <a:cs typeface="Times New Roman" panose="02020603050405020304" pitchFamily="18" charset="0"/>
                        </a:rPr>
                        <a:t>16:00</a:t>
                      </a:r>
                    </a:p>
                  </a:txBody>
                  <a:tcPr>
                    <a:solidFill>
                      <a:schemeClr val="accent1"/>
                    </a:solidFill>
                  </a:tcPr>
                </a:tc>
                <a:tc>
                  <a:txBody>
                    <a:bodyPr/>
                    <a:lstStyle/>
                    <a:p>
                      <a:r>
                        <a:rPr lang="en-US" sz="2400" dirty="0">
                          <a:solidFill>
                            <a:schemeClr val="tx1"/>
                          </a:solidFill>
                          <a:latin typeface="Times New Roman" panose="02020603050405020304" pitchFamily="18" charset="0"/>
                          <a:cs typeface="Times New Roman" panose="02020603050405020304" pitchFamily="18" charset="0"/>
                        </a:rPr>
                        <a:t>0123456789</a:t>
                      </a:r>
                    </a:p>
                  </a:txBody>
                  <a:tcPr>
                    <a:solidFill>
                      <a:schemeClr val="accent1"/>
                    </a:solidFill>
                  </a:tcPr>
                </a:tc>
                <a:extLst>
                  <a:ext uri="{0D108BD9-81ED-4DB2-BD59-A6C34878D82A}">
                    <a16:rowId xmlns:a16="http://schemas.microsoft.com/office/drawing/2014/main" val="10000"/>
                  </a:ext>
                </a:extLst>
              </a:tr>
              <a:tr h="370840">
                <a:tc gridSpan="2">
                  <a:txBody>
                    <a:bodyPr/>
                    <a:lstStyle/>
                    <a:p>
                      <a:r>
                        <a:rPr lang="en-US" sz="2400" dirty="0" err="1">
                          <a:solidFill>
                            <a:schemeClr val="tx1"/>
                          </a:solidFill>
                          <a:latin typeface="Times New Roman" panose="02020603050405020304" pitchFamily="18" charset="0"/>
                          <a:cs typeface="Times New Roman" panose="02020603050405020304" pitchFamily="18" charset="0"/>
                        </a:rPr>
                        <a:t>Hãy</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gọi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cho</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tôi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lúc</a:t>
                      </a:r>
                      <a:r>
                        <a:rPr lang="en-US" sz="2400" dirty="0">
                          <a:solidFill>
                            <a:schemeClr val="tx1"/>
                          </a:solidFill>
                          <a:latin typeface="Times New Roman" panose="02020603050405020304" pitchFamily="18" charset="0"/>
                          <a:cs typeface="Times New Roman" panose="02020603050405020304" pitchFamily="18" charset="0"/>
                        </a:rPr>
                        <a:t> 16 </a:t>
                      </a:r>
                      <a:r>
                        <a:rPr lang="en-US" sz="2400" dirty="0" err="1">
                          <a:solidFill>
                            <a:schemeClr val="tx1"/>
                          </a:solidFill>
                          <a:latin typeface="Times New Roman" panose="02020603050405020304" pitchFamily="18" charset="0"/>
                          <a:cs typeface="Times New Roman" panose="02020603050405020304" pitchFamily="18" charset="0"/>
                        </a:rPr>
                        <a:t>giờ</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theo</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số</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điện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thoại</a:t>
                      </a:r>
                      <a:r>
                        <a:rPr lang="en-US" sz="2400" dirty="0">
                          <a:solidFill>
                            <a:schemeClr val="tx1"/>
                          </a:solidFill>
                          <a:latin typeface="Times New Roman" panose="02020603050405020304" pitchFamily="18" charset="0"/>
                          <a:cs typeface="Times New Roman" panose="02020603050405020304" pitchFamily="18" charset="0"/>
                        </a:rPr>
                        <a:t> 0123456789</a:t>
                      </a:r>
                    </a:p>
                  </a:txBody>
                  <a:tcPr>
                    <a:solidFill>
                      <a:schemeClr val="accent1"/>
                    </a:solidFill>
                  </a:tcPr>
                </a:tc>
                <a:tc hMerge="1">
                  <a:txBody>
                    <a:bodyPr/>
                    <a:lstStyle/>
                    <a:p>
                      <a:endParaRPr lang="en-US" dirty="0"/>
                    </a:p>
                  </a:txBody>
                  <a:tcPr/>
                </a:tc>
                <a:extLst>
                  <a:ext uri="{0D108BD9-81ED-4DB2-BD59-A6C34878D82A}">
                    <a16:rowId xmlns:a16="http://schemas.microsoft.com/office/drawing/2014/main" val="10001"/>
                  </a:ext>
                </a:extLst>
              </a:tr>
            </a:tbl>
          </a:graphicData>
        </a:graphic>
      </p:graphicFrame>
      <p:sp>
        <p:nvSpPr>
          <p:cNvPr id="13340" name="TextBox 8">
            <a:extLst>
              <a:ext uri="{FF2B5EF4-FFF2-40B4-BE49-F238E27FC236}">
                <a16:creationId xmlns:a16="http://schemas.microsoft.com/office/drawing/2014/main" id="{B550879C-59F2-41B2-9DD3-F7C2CE818B61}"/>
              </a:ext>
            </a:extLst>
          </p:cNvPr>
          <p:cNvSpPr txBox="1">
            <a:spLocks noChangeArrowheads="1"/>
          </p:cNvSpPr>
          <p:nvPr/>
        </p:nvSpPr>
        <p:spPr bwMode="auto">
          <a:xfrm>
            <a:off x="5072857" y="657913"/>
            <a:ext cx="16240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0" fontAlgn="base" hangingPunct="0">
              <a:spcBef>
                <a:spcPct val="0"/>
              </a:spcBef>
              <a:spcAft>
                <a:spcPct val="0"/>
              </a:spcAft>
              <a:buNone/>
            </a:pPr>
            <a:r>
              <a:rPr lang="en-US" altLang="en-US" sz="2800" b="1" dirty="0">
                <a:solidFill>
                  <a:schemeClr val="accent2"/>
                </a:solidFill>
                <a:latin typeface="Times New Roman" panose="02020603050405020304" pitchFamily="18" charset="0"/>
                <a:cs typeface="Times New Roman" panose="02020603050405020304" pitchFamily="18" charset="0"/>
              </a:rPr>
              <a:t>BÀI TẬP</a:t>
            </a:r>
          </a:p>
        </p:txBody>
      </p:sp>
      <p:sp>
        <p:nvSpPr>
          <p:cNvPr id="10" name="Rectangle 32">
            <a:extLst>
              <a:ext uri="{FF2B5EF4-FFF2-40B4-BE49-F238E27FC236}">
                <a16:creationId xmlns:a16="http://schemas.microsoft.com/office/drawing/2014/main" id="{996A537B-48F8-4239-B9B8-C373D43A783F}"/>
              </a:ext>
            </a:extLst>
          </p:cNvPr>
          <p:cNvSpPr/>
          <p:nvPr/>
        </p:nvSpPr>
        <p:spPr bwMode="auto">
          <a:xfrm>
            <a:off x="8118475" y="6278564"/>
            <a:ext cx="1830388" cy="479425"/>
          </a:xfrm>
          <a:prstGeom prst="rect">
            <a:avLst/>
          </a:prstGeom>
          <a:solidFill>
            <a:schemeClr val="accent6">
              <a:lumMod val="40000"/>
              <a:lumOff val="60000"/>
            </a:schemeClr>
          </a:solidFill>
          <a:ln w="25400" cap="flat" cmpd="sng" algn="ctr">
            <a:noFill/>
            <a:prstDash val="solid"/>
          </a:ln>
          <a:effectLst/>
        </p:spPr>
        <p:txBody>
          <a:bodyPr anchor="ctr"/>
          <a:lstStyle/>
          <a:p>
            <a:pPr algn="ctr">
              <a:defRPr/>
            </a:pPr>
            <a:r>
              <a:rPr lang="en-US" sz="2400" b="1" kern="0" dirty="0" err="1">
                <a:solidFill>
                  <a:srgbClr val="FFFFFF"/>
                </a:solidFill>
                <a:latin typeface="Times New Roman" panose="02020603050405020304" pitchFamily="18" charset="0"/>
                <a:cs typeface="Times New Roman" panose="02020603050405020304" pitchFamily="18" charset="0"/>
              </a:rPr>
              <a:t>Thông</a:t>
            </a:r>
            <a:r>
              <a:rPr lang="en-US" sz="2400" b="1" kern="0" dirty="0">
                <a:solidFill>
                  <a:srgbClr val="FFFFFF"/>
                </a:solidFill>
                <a:latin typeface="Times New Roman" panose="02020603050405020304" pitchFamily="18" charset="0"/>
                <a:cs typeface="Times New Roman" panose="02020603050405020304" pitchFamily="18" charset="0"/>
              </a:rPr>
              <a:t> tin</a:t>
            </a:r>
          </a:p>
        </p:txBody>
      </p:sp>
      <p:sp>
        <p:nvSpPr>
          <p:cNvPr id="11" name="Rectangle 33">
            <a:extLst>
              <a:ext uri="{FF2B5EF4-FFF2-40B4-BE49-F238E27FC236}">
                <a16:creationId xmlns:a16="http://schemas.microsoft.com/office/drawing/2014/main" id="{46E24AB6-5F92-487A-8352-10A14AF67C27}"/>
              </a:ext>
            </a:extLst>
          </p:cNvPr>
          <p:cNvSpPr/>
          <p:nvPr/>
        </p:nvSpPr>
        <p:spPr bwMode="auto">
          <a:xfrm>
            <a:off x="8023226" y="4548188"/>
            <a:ext cx="1831975" cy="431800"/>
          </a:xfrm>
          <a:prstGeom prst="rect">
            <a:avLst/>
          </a:prstGeom>
          <a:solidFill>
            <a:schemeClr val="accent6">
              <a:lumMod val="40000"/>
              <a:lumOff val="60000"/>
            </a:schemeClr>
          </a:solidFill>
          <a:ln w="25400" cap="flat" cmpd="sng" algn="ctr">
            <a:noFill/>
            <a:prstDash val="solid"/>
          </a:ln>
          <a:effectLst/>
        </p:spPr>
        <p:txBody>
          <a:bodyPr anchor="ctr"/>
          <a:lstStyle/>
          <a:p>
            <a:pPr algn="ctr">
              <a:defRPr/>
            </a:pPr>
            <a:r>
              <a:rPr lang="en-US" sz="2400" b="1" kern="0" dirty="0" err="1">
                <a:solidFill>
                  <a:srgbClr val="FFFFFF"/>
                </a:solidFill>
                <a:latin typeface="Times New Roman" panose="02020603050405020304" pitchFamily="18" charset="0"/>
                <a:cs typeface="Times New Roman" panose="02020603050405020304" pitchFamily="18" charset="0"/>
              </a:rPr>
              <a:t>Dữ</a:t>
            </a:r>
            <a:r>
              <a:rPr lang="en-US" sz="2400" b="1" kern="0" dirty="0">
                <a:solidFill>
                  <a:srgbClr val="FFFFFF"/>
                </a:solidFill>
                <a:latin typeface="Times New Roman" panose="02020603050405020304" pitchFamily="18" charset="0"/>
                <a:cs typeface="Times New Roman" panose="02020603050405020304" pitchFamily="18" charset="0"/>
              </a:rPr>
              <a:t> </a:t>
            </a:r>
            <a:r>
              <a:rPr lang="en-US" sz="2400" b="1" kern="0" dirty="0" err="1">
                <a:solidFill>
                  <a:srgbClr val="FFFFFF"/>
                </a:solidFill>
                <a:latin typeface="Times New Roman" panose="02020603050405020304" pitchFamily="18" charset="0"/>
                <a:cs typeface="Times New Roman" panose="02020603050405020304" pitchFamily="18" charset="0"/>
              </a:rPr>
              <a:t>liệu</a:t>
            </a:r>
            <a:endParaRPr lang="en-US" sz="2400" b="1" kern="0" dirty="0">
              <a:solidFill>
                <a:srgbClr val="FFFFFF"/>
              </a:solidFill>
              <a:latin typeface="Times New Roman" panose="02020603050405020304" pitchFamily="18" charset="0"/>
              <a:cs typeface="Times New Roman" panose="02020603050405020304" pitchFamily="18" charset="0"/>
            </a:endParaRPr>
          </a:p>
        </p:txBody>
      </p:sp>
      <p:cxnSp>
        <p:nvCxnSpPr>
          <p:cNvPr id="13" name="Straight Connector 12">
            <a:extLst>
              <a:ext uri="{FF2B5EF4-FFF2-40B4-BE49-F238E27FC236}">
                <a16:creationId xmlns:a16="http://schemas.microsoft.com/office/drawing/2014/main" id="{33AFA419-459E-4340-A916-B7E7C4A2DF5B}"/>
              </a:ext>
            </a:extLst>
          </p:cNvPr>
          <p:cNvCxnSpPr>
            <a:cxnSpLocks/>
          </p:cNvCxnSpPr>
          <p:nvPr/>
        </p:nvCxnSpPr>
        <p:spPr>
          <a:xfrm>
            <a:off x="3505200" y="2187576"/>
            <a:ext cx="723900" cy="379413"/>
          </a:xfrm>
          <a:prstGeom prst="line">
            <a:avLst/>
          </a:prstGeom>
          <a:ln w="57150">
            <a:solidFill>
              <a:srgbClr val="FF6600"/>
            </a:solidFill>
          </a:ln>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F042F06D-B504-4B62-B519-1D48DF4A61A0}"/>
              </a:ext>
            </a:extLst>
          </p:cNvPr>
          <p:cNvCxnSpPr>
            <a:cxnSpLocks/>
          </p:cNvCxnSpPr>
          <p:nvPr/>
        </p:nvCxnSpPr>
        <p:spPr>
          <a:xfrm flipV="1">
            <a:off x="3390900" y="2135189"/>
            <a:ext cx="838200" cy="555625"/>
          </a:xfrm>
          <a:prstGeom prst="line">
            <a:avLst/>
          </a:prstGeom>
          <a:ln w="57150">
            <a:solidFill>
              <a:srgbClr val="FF6600"/>
            </a:solidFill>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C3C70118-D374-4385-959A-BF19AC030035}"/>
              </a:ext>
            </a:extLst>
          </p:cNvPr>
          <p:cNvCxnSpPr>
            <a:cxnSpLocks/>
          </p:cNvCxnSpPr>
          <p:nvPr/>
        </p:nvCxnSpPr>
        <p:spPr>
          <a:xfrm>
            <a:off x="3810000" y="3429000"/>
            <a:ext cx="495300" cy="0"/>
          </a:xfrm>
          <a:prstGeom prst="line">
            <a:avLst/>
          </a:prstGeom>
          <a:ln w="57150">
            <a:solidFill>
              <a:srgbClr val="FF6600"/>
            </a:solidFill>
          </a:ln>
        </p:spPr>
        <p:style>
          <a:lnRef idx="1">
            <a:schemeClr val="dk1"/>
          </a:lnRef>
          <a:fillRef idx="0">
            <a:schemeClr val="dk1"/>
          </a:fillRef>
          <a:effectRef idx="0">
            <a:schemeClr val="dk1"/>
          </a:effectRef>
          <a:fontRef idx="minor">
            <a:schemeClr val="tx1"/>
          </a:fontRef>
        </p:style>
      </p:cxnSp>
      <p:cxnSp>
        <p:nvCxnSpPr>
          <p:cNvPr id="23" name="Straight Arrow Connector 22">
            <a:extLst>
              <a:ext uri="{FF2B5EF4-FFF2-40B4-BE49-F238E27FC236}">
                <a16:creationId xmlns:a16="http://schemas.microsoft.com/office/drawing/2014/main" id="{2254F022-BA6D-4A60-A40E-D4C405BD1BC3}"/>
              </a:ext>
            </a:extLst>
          </p:cNvPr>
          <p:cNvCxnSpPr>
            <a:cxnSpLocks/>
          </p:cNvCxnSpPr>
          <p:nvPr/>
        </p:nvCxnSpPr>
        <p:spPr>
          <a:xfrm flipH="1">
            <a:off x="7402514" y="4967288"/>
            <a:ext cx="638175" cy="241300"/>
          </a:xfrm>
          <a:prstGeom prst="straightConnector1">
            <a:avLst/>
          </a:prstGeom>
          <a:ln w="38100">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7F279AB7-2A48-4FE2-8D16-313F3BC2EF3D}"/>
              </a:ext>
            </a:extLst>
          </p:cNvPr>
          <p:cNvCxnSpPr>
            <a:cxnSpLocks/>
          </p:cNvCxnSpPr>
          <p:nvPr/>
        </p:nvCxnSpPr>
        <p:spPr>
          <a:xfrm flipH="1" flipV="1">
            <a:off x="7353301" y="6249989"/>
            <a:ext cx="765175" cy="268287"/>
          </a:xfrm>
          <a:prstGeom prst="straightConnector1">
            <a:avLst/>
          </a:prstGeom>
          <a:ln w="3810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14" name="Rectangle 1">
            <a:extLst>
              <a:ext uri="{FF2B5EF4-FFF2-40B4-BE49-F238E27FC236}">
                <a16:creationId xmlns:a16="http://schemas.microsoft.com/office/drawing/2014/main" id="{9FFFB988-6584-4475-AE46-15688B3A9164}"/>
              </a:ext>
            </a:extLst>
          </p:cNvPr>
          <p:cNvSpPr>
            <a:spLocks noChangeArrowheads="1"/>
          </p:cNvSpPr>
          <p:nvPr>
            <p:custDataLst>
              <p:tags r:id="rId1"/>
            </p:custDataLst>
          </p:nvPr>
        </p:nvSpPr>
        <p:spPr bwMode="auto">
          <a:xfrm>
            <a:off x="0" y="-15498"/>
            <a:ext cx="12192000" cy="661207"/>
          </a:xfrm>
          <a:prstGeom prst="rect">
            <a:avLst/>
          </a:prstGeom>
          <a:solidFill>
            <a:schemeClr val="accent5">
              <a:lumMod val="20000"/>
              <a:lumOff val="80000"/>
            </a:schemeClr>
          </a:solidFill>
          <a:ln w="9525">
            <a:noFill/>
            <a:miter lim="800000"/>
            <a:headEnd/>
            <a:tailEnd/>
          </a:ln>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BÀI 1: </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Arial"/>
              </a:rPr>
              <a:t>THÔNG TIN VÀ DỮ LIỆU </a:t>
            </a:r>
            <a:endParaRPr kumimoji="0" lang="en-US"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4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329"/>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par>
                                <p:cTn id="47" presetID="2" presetClass="entr" presetSubtype="8"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0-#ppt_w/2"/>
                                          </p:val>
                                        </p:tav>
                                        <p:tav tm="100000">
                                          <p:val>
                                            <p:strVal val="#ppt_x"/>
                                          </p:val>
                                        </p:tav>
                                      </p:tavLst>
                                    </p:anim>
                                    <p:anim calcmode="lin" valueType="num">
                                      <p:cBhvr additive="base">
                                        <p:cTn id="50"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329" grpId="0"/>
      <p:bldP spid="13340" grpId="0"/>
      <p:bldP spid="10" grpId="0" animBg="1"/>
      <p:bldP spid="11" grpId="0" animBg="1"/>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9000" b="-9000"/>
          </a:stretch>
        </a:blip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08EE121B-8C71-47CD-B2D4-8A200E0AA6D4}"/>
              </a:ext>
            </a:extLst>
          </p:cNvPr>
          <p:cNvSpPr/>
          <p:nvPr/>
        </p:nvSpPr>
        <p:spPr>
          <a:xfrm>
            <a:off x="2362200" y="1066800"/>
            <a:ext cx="22860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r>
              <a:rPr lang="en-US" sz="2400" dirty="0" err="1">
                <a:solidFill>
                  <a:srgbClr val="FFFFFF"/>
                </a:solidFill>
                <a:latin typeface="Times New Roman" panose="02020603050405020304" pitchFamily="18" charset="0"/>
                <a:cs typeface="Times New Roman" panose="02020603050405020304" pitchFamily="18" charset="0"/>
              </a:rPr>
              <a:t>Lưu</a:t>
            </a:r>
            <a:r>
              <a:rPr lang="en-US" sz="2400" dirty="0">
                <a:solidFill>
                  <a:srgbClr val="FFFFFF"/>
                </a:solidFill>
                <a:latin typeface="Times New Roman" panose="02020603050405020304" pitchFamily="18" charset="0"/>
                <a:cs typeface="Times New Roman" panose="02020603050405020304" pitchFamily="18" charset="0"/>
              </a:rPr>
              <a:t> ý</a:t>
            </a:r>
          </a:p>
        </p:txBody>
      </p:sp>
      <p:sp>
        <p:nvSpPr>
          <p:cNvPr id="6" name="Rectangle: Rounded Corners 5">
            <a:extLst>
              <a:ext uri="{FF2B5EF4-FFF2-40B4-BE49-F238E27FC236}">
                <a16:creationId xmlns:a16="http://schemas.microsoft.com/office/drawing/2014/main" id="{A17EB11E-18E6-49E0-A288-03DCDDFA6532}"/>
              </a:ext>
            </a:extLst>
          </p:cNvPr>
          <p:cNvSpPr/>
          <p:nvPr/>
        </p:nvSpPr>
        <p:spPr>
          <a:xfrm>
            <a:off x="1897063" y="1582738"/>
            <a:ext cx="8382000" cy="4056062"/>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algn="just" eaLnBrk="0" fontAlgn="base" hangingPunct="0">
              <a:lnSpc>
                <a:spcPct val="130000"/>
              </a:lnSpc>
              <a:spcBef>
                <a:spcPts val="600"/>
              </a:spcBef>
              <a:spcAft>
                <a:spcPts val="600"/>
              </a:spcAft>
              <a:buFont typeface="Arial" panose="020B0604020202020204" pitchFamily="34" charset="0"/>
              <a:buChar char="•"/>
              <a:defRPr/>
            </a:pPr>
            <a:r>
              <a:rPr lang="en-US" sz="2400" dirty="0" err="1">
                <a:solidFill>
                  <a:srgbClr val="FF0000"/>
                </a:solidFill>
                <a:latin typeface="Times New Roman" panose="02020603050405020304" pitchFamily="18" charset="0"/>
                <a:cs typeface="Times New Roman" panose="02020603050405020304" pitchFamily="18" charset="0"/>
              </a:rPr>
              <a:t>Thông</a:t>
            </a:r>
            <a:r>
              <a:rPr lang="en-US" sz="2400" dirty="0">
                <a:solidFill>
                  <a:srgbClr val="FF0000"/>
                </a:solidFill>
                <a:latin typeface="Times New Roman" panose="02020603050405020304" pitchFamily="18" charset="0"/>
                <a:cs typeface="Times New Roman" panose="02020603050405020304" pitchFamily="18" charset="0"/>
              </a:rPr>
              <a:t> tin </a:t>
            </a:r>
            <a:r>
              <a:rPr lang="en-US" sz="2400" dirty="0" err="1">
                <a:solidFill>
                  <a:srgbClr val="000000"/>
                </a:solidFill>
                <a:latin typeface="Times New Roman" panose="02020603050405020304" pitchFamily="18" charset="0"/>
                <a:cs typeface="Times New Roman" panose="02020603050405020304" pitchFamily="18" charset="0"/>
              </a:rPr>
              <a:t>là</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cái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được</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chứa</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trong</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dữ</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liệu</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Dữ</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liệu</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là</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cái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được</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lưu</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trên</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các</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thiết</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bị</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lưu</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trữ</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vật</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mang</a:t>
            </a:r>
            <a:r>
              <a:rPr lang="en-US" sz="2400" dirty="0">
                <a:solidFill>
                  <a:srgbClr val="000000"/>
                </a:solidFill>
                <a:latin typeface="Times New Roman" panose="02020603050405020304" pitchFamily="18" charset="0"/>
                <a:cs typeface="Times New Roman" panose="02020603050405020304" pitchFamily="18" charset="0"/>
              </a:rPr>
              <a:t> tin). </a:t>
            </a:r>
            <a:r>
              <a:rPr lang="en-US" sz="2400" dirty="0" err="1">
                <a:solidFill>
                  <a:srgbClr val="000000"/>
                </a:solidFill>
                <a:latin typeface="Times New Roman" panose="02020603050405020304" pitchFamily="18" charset="0"/>
                <a:cs typeface="Times New Roman" panose="02020603050405020304" pitchFamily="18" charset="0"/>
              </a:rPr>
              <a:t>Thiết</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bị</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này</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có</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thể</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là</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giấy</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băng</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đĩa</a:t>
            </a:r>
            <a:r>
              <a:rPr lang="en-US" sz="2400" dirty="0">
                <a:solidFill>
                  <a:srgbClr val="000000"/>
                </a:solidFill>
                <a:latin typeface="Times New Roman" panose="02020603050405020304" pitchFamily="18" charset="0"/>
                <a:cs typeface="Times New Roman" panose="02020603050405020304" pitchFamily="18" charset="0"/>
              </a:rPr>
              <a:t>, USB, CD,…</a:t>
            </a:r>
          </a:p>
          <a:p>
            <a:pPr marL="342900" indent="-342900" algn="just" eaLnBrk="0" fontAlgn="base" hangingPunct="0">
              <a:lnSpc>
                <a:spcPct val="130000"/>
              </a:lnSpc>
              <a:spcBef>
                <a:spcPts val="600"/>
              </a:spcBef>
              <a:spcAft>
                <a:spcPts val="600"/>
              </a:spcAft>
              <a:buFont typeface="Arial" panose="020B0604020202020204" pitchFamily="34" charset="0"/>
              <a:buChar char="•"/>
              <a:defRPr/>
            </a:pPr>
            <a:r>
              <a:rPr lang="en-US" sz="2400" dirty="0" err="1">
                <a:solidFill>
                  <a:srgbClr val="FF0000"/>
                </a:solidFill>
                <a:latin typeface="Times New Roman" panose="02020603050405020304" pitchFamily="18" charset="0"/>
                <a:cs typeface="Times New Roman" panose="02020603050405020304" pitchFamily="18" charset="0"/>
              </a:rPr>
              <a:t>Dữ</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liệu</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có</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thể</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biểu</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diễn</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dưới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nhiều</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dạng</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khác</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nhau</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âm</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thanh</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văn</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bản</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hình</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ảnh</a:t>
            </a:r>
            <a:r>
              <a:rPr lang="en-US" sz="2400" dirty="0">
                <a:solidFill>
                  <a:srgbClr val="000000"/>
                </a:solidFill>
                <a:latin typeface="Times New Roman" panose="02020603050405020304" pitchFamily="18" charset="0"/>
                <a:cs typeface="Times New Roman" panose="02020603050405020304" pitchFamily="18" charset="0"/>
              </a:rPr>
              <a:t>,…)</a:t>
            </a:r>
          </a:p>
          <a:p>
            <a:pPr marL="342900" indent="-342900" algn="just" eaLnBrk="0" fontAlgn="base" hangingPunct="0">
              <a:lnSpc>
                <a:spcPct val="130000"/>
              </a:lnSpc>
              <a:spcBef>
                <a:spcPts val="600"/>
              </a:spcBef>
              <a:spcAft>
                <a:spcPts val="600"/>
              </a:spcAft>
              <a:buFont typeface="Arial" panose="020B0604020202020204" pitchFamily="34" charset="0"/>
              <a:buChar char="•"/>
              <a:defRPr/>
            </a:pPr>
            <a:r>
              <a:rPr lang="en-US" sz="2400" dirty="0" err="1">
                <a:solidFill>
                  <a:srgbClr val="FF0000"/>
                </a:solidFill>
                <a:latin typeface="Times New Roman" panose="02020603050405020304" pitchFamily="18" charset="0"/>
                <a:cs typeface="Times New Roman" panose="02020603050405020304" pitchFamily="18" charset="0"/>
              </a:rPr>
              <a:t>Thông</a:t>
            </a:r>
            <a:r>
              <a:rPr lang="en-US" sz="2400" dirty="0">
                <a:solidFill>
                  <a:srgbClr val="FF0000"/>
                </a:solidFill>
                <a:latin typeface="Times New Roman" panose="02020603050405020304" pitchFamily="18" charset="0"/>
                <a:cs typeface="Times New Roman" panose="02020603050405020304" pitchFamily="18" charset="0"/>
              </a:rPr>
              <a:t> tin =  </a:t>
            </a:r>
            <a:r>
              <a:rPr lang="en-US" sz="2400" dirty="0" err="1">
                <a:solidFill>
                  <a:srgbClr val="FF0000"/>
                </a:solidFill>
                <a:latin typeface="Times New Roman" panose="02020603050405020304" pitchFamily="18" charset="0"/>
                <a:cs typeface="Times New Roman" panose="02020603050405020304" pitchFamily="18" charset="0"/>
              </a:rPr>
              <a:t>Dữ</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liệu</a:t>
            </a:r>
            <a:r>
              <a:rPr lang="en-US" sz="2400" dirty="0">
                <a:solidFill>
                  <a:srgbClr val="FF0000"/>
                </a:solidFill>
                <a:latin typeface="Times New Roman" panose="02020603050405020304" pitchFamily="18" charset="0"/>
                <a:cs typeface="Times New Roman" panose="02020603050405020304" pitchFamily="18" charset="0"/>
              </a:rPr>
              <a:t> + </a:t>
            </a:r>
            <a:r>
              <a:rPr lang="en-US" sz="2400" dirty="0" err="1">
                <a:solidFill>
                  <a:srgbClr val="FF0000"/>
                </a:solidFill>
                <a:latin typeface="Times New Roman" panose="02020603050405020304" pitchFamily="18" charset="0"/>
                <a:cs typeface="Times New Roman" panose="02020603050405020304" pitchFamily="18" charset="0"/>
              </a:rPr>
              <a:t>Xử</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lý</a:t>
            </a:r>
            <a:endParaRPr lang="en-US" sz="2400" dirty="0">
              <a:solidFill>
                <a:srgbClr val="FF0000"/>
              </a:solidFill>
              <a:latin typeface="Times New Roman" panose="02020603050405020304" pitchFamily="18" charset="0"/>
              <a:cs typeface="Times New Roman" panose="02020603050405020304" pitchFamily="18" charset="0"/>
            </a:endParaRPr>
          </a:p>
        </p:txBody>
      </p:sp>
      <p:sp>
        <p:nvSpPr>
          <p:cNvPr id="4" name="Rectangle 1">
            <a:extLst>
              <a:ext uri="{FF2B5EF4-FFF2-40B4-BE49-F238E27FC236}">
                <a16:creationId xmlns:a16="http://schemas.microsoft.com/office/drawing/2014/main" id="{8E664636-65D5-4FCF-B0FE-2F93827285C9}"/>
              </a:ext>
            </a:extLst>
          </p:cNvPr>
          <p:cNvSpPr>
            <a:spLocks noChangeArrowheads="1"/>
          </p:cNvSpPr>
          <p:nvPr>
            <p:custDataLst>
              <p:tags r:id="rId1"/>
            </p:custDataLst>
          </p:nvPr>
        </p:nvSpPr>
        <p:spPr bwMode="auto">
          <a:xfrm>
            <a:off x="0" y="-12975"/>
            <a:ext cx="12192000" cy="661207"/>
          </a:xfrm>
          <a:prstGeom prst="rect">
            <a:avLst/>
          </a:prstGeom>
          <a:solidFill>
            <a:schemeClr val="accent5">
              <a:lumMod val="20000"/>
              <a:lumOff val="80000"/>
            </a:schemeClr>
          </a:solidFill>
          <a:ln w="9525">
            <a:noFill/>
            <a:miter lim="800000"/>
            <a:headEnd/>
            <a:tailEnd/>
          </a:ln>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BÀI 1: </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Arial"/>
              </a:rPr>
              <a:t>THÔNG TIN VÀ DỮ LIỆU </a:t>
            </a:r>
            <a:endParaRPr kumimoji="0" lang="en-US"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childTnLst>
                                </p:cTn>
                              </p:par>
                              <p:par>
                                <p:cTn id="23" presetID="2" presetClass="entr" presetSubtype="8"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E03D56E5-ED5B-4B21-B613-E672A753D186}"/>
              </a:ext>
            </a:extLst>
          </p:cNvPr>
          <p:cNvSpPr>
            <a:spLocks noGrp="1" noChangeArrowheads="1"/>
          </p:cNvSpPr>
          <p:nvPr>
            <p:ph type="title"/>
          </p:nvPr>
        </p:nvSpPr>
        <p:spPr>
          <a:xfrm>
            <a:off x="596900" y="648232"/>
            <a:ext cx="6797128" cy="639762"/>
          </a:xfrm>
          <a:solidFill>
            <a:schemeClr val="bg1"/>
          </a:solidFill>
        </p:spPr>
        <p:txBody>
          <a:bodyPr/>
          <a:lstStyle/>
          <a:p>
            <a:r>
              <a:rPr lang="en-US" altLang="en-US" sz="2800" dirty="0">
                <a:solidFill>
                  <a:srgbClr val="FF0000"/>
                </a:solidFill>
                <a:latin typeface="Times New Roman" panose="02020603050405020304" pitchFamily="18" charset="0"/>
                <a:cs typeface="Times New Roman" panose="02020603050405020304" pitchFamily="18" charset="0"/>
              </a:rPr>
              <a:t>II. TẦM QUAN TRỌNG CỦA THÔNG TIN</a:t>
            </a:r>
          </a:p>
        </p:txBody>
      </p:sp>
      <p:sp>
        <p:nvSpPr>
          <p:cNvPr id="4" name="Rectangle 1">
            <a:extLst>
              <a:ext uri="{FF2B5EF4-FFF2-40B4-BE49-F238E27FC236}">
                <a16:creationId xmlns:a16="http://schemas.microsoft.com/office/drawing/2014/main" id="{43F2DC77-D7B9-459D-A38A-EB060AFA3F80}"/>
              </a:ext>
            </a:extLst>
          </p:cNvPr>
          <p:cNvSpPr>
            <a:spLocks noChangeArrowheads="1"/>
          </p:cNvSpPr>
          <p:nvPr>
            <p:custDataLst>
              <p:tags r:id="rId1"/>
            </p:custDataLst>
          </p:nvPr>
        </p:nvSpPr>
        <p:spPr bwMode="auto">
          <a:xfrm>
            <a:off x="0" y="-12975"/>
            <a:ext cx="12192000" cy="661207"/>
          </a:xfrm>
          <a:prstGeom prst="rect">
            <a:avLst/>
          </a:prstGeom>
          <a:solidFill>
            <a:schemeClr val="accent5">
              <a:lumMod val="20000"/>
              <a:lumOff val="80000"/>
            </a:schemeClr>
          </a:solidFill>
          <a:ln w="9525">
            <a:noFill/>
            <a:miter lim="800000"/>
            <a:headEnd/>
            <a:tailEnd/>
          </a:ln>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BÀI 1: </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Arial"/>
              </a:rPr>
              <a:t>THÔNG TIN VÀ DỮ LIỆU </a:t>
            </a:r>
            <a:endParaRPr kumimoji="0" lang="en-US"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endParaRPr>
          </a:p>
        </p:txBody>
      </p:sp>
      <p:sp>
        <p:nvSpPr>
          <p:cNvPr id="8" name="TextBox 1">
            <a:hlinkClick r:id="rId3" action="ppaction://hlinkfile"/>
            <a:extLst>
              <a:ext uri="{FF2B5EF4-FFF2-40B4-BE49-F238E27FC236}">
                <a16:creationId xmlns:a16="http://schemas.microsoft.com/office/drawing/2014/main" id="{DBF4C7A3-0B43-45BE-BA2F-53CDA46EBA7C}"/>
              </a:ext>
            </a:extLst>
          </p:cNvPr>
          <p:cNvSpPr txBox="1">
            <a:spLocks noChangeArrowheads="1"/>
          </p:cNvSpPr>
          <p:nvPr/>
        </p:nvSpPr>
        <p:spPr bwMode="auto">
          <a:xfrm>
            <a:off x="3485737" y="2889005"/>
            <a:ext cx="46482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ctr"/>
            <a:r>
              <a:rPr lang="en-US" sz="3600" b="1" dirty="0">
                <a:solidFill>
                  <a:srgbClr val="FF0000"/>
                </a:solidFill>
                <a:hlinkClick r:id="rId4" action="ppaction://hlinksldjump"/>
              </a:rPr>
              <a:t>Quan </a:t>
            </a:r>
            <a:r>
              <a:rPr lang="en-US" sz="3600" b="1" dirty="0" err="1">
                <a:solidFill>
                  <a:srgbClr val="FF0000"/>
                </a:solidFill>
                <a:hlinkClick r:id="rId4" action="ppaction://hlinksldjump"/>
              </a:rPr>
              <a:t>sát</a:t>
            </a:r>
            <a:r>
              <a:rPr lang="en-US" sz="3600" b="1" dirty="0">
                <a:solidFill>
                  <a:srgbClr val="FF0000"/>
                </a:solidFill>
                <a:hlinkClick r:id="rId4" action="ppaction://hlinksldjump"/>
              </a:rPr>
              <a:t> video  </a:t>
            </a:r>
            <a:endParaRPr lang="en-US" sz="3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36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nimBg="1"/>
      <p:bldP spid="4" grpId="0" animBg="1"/>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24H Điện Biên - TÓM TẮT CHIẾN DỊCH ĐIỆN BIÊN PHỦ 1954 - Facebook">
            <a:hlinkClick r:id="" action="ppaction://media"/>
            <a:extLst>
              <a:ext uri="{FF2B5EF4-FFF2-40B4-BE49-F238E27FC236}">
                <a16:creationId xmlns:a16="http://schemas.microsoft.com/office/drawing/2014/main" id="{47E5317F-F3C1-4681-A851-17A00B67AB81}"/>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bwMode="auto">
          <a:xfrm>
            <a:off x="2038607" y="274638"/>
            <a:ext cx="8114786" cy="5599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Explosion: 14 Points 4">
            <a:extLst>
              <a:ext uri="{FF2B5EF4-FFF2-40B4-BE49-F238E27FC236}">
                <a16:creationId xmlns:a16="http://schemas.microsoft.com/office/drawing/2014/main" id="{066D97BD-820D-4F32-8E29-63BD8B88ECD6}"/>
              </a:ext>
            </a:extLst>
          </p:cNvPr>
          <p:cNvSpPr/>
          <p:nvPr/>
        </p:nvSpPr>
        <p:spPr>
          <a:xfrm>
            <a:off x="7617555" y="0"/>
            <a:ext cx="5071675" cy="2351607"/>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solidFill>
                  <a:schemeClr val="tx1"/>
                </a:solidFill>
                <a:latin typeface="Times New Roman" panose="02020603050405020304" pitchFamily="18" charset="0"/>
                <a:cs typeface="Times New Roman" panose="02020603050405020304" pitchFamily="18" charset="0"/>
              </a:rPr>
              <a:t>Em</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biết</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gì</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khi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xem</a:t>
            </a:r>
            <a:r>
              <a:rPr lang="en-US" sz="2800" dirty="0">
                <a:solidFill>
                  <a:schemeClr val="tx1"/>
                </a:solidFill>
                <a:latin typeface="Times New Roman" panose="02020603050405020304" pitchFamily="18" charset="0"/>
                <a:cs typeface="Times New Roman" panose="02020603050405020304" pitchFamily="18" charset="0"/>
              </a:rPr>
              <a:t> video ?</a:t>
            </a:r>
          </a:p>
        </p:txBody>
      </p:sp>
      <p:sp>
        <p:nvSpPr>
          <p:cNvPr id="7" name="TextBox 6">
            <a:extLst>
              <a:ext uri="{FF2B5EF4-FFF2-40B4-BE49-F238E27FC236}">
                <a16:creationId xmlns:a16="http://schemas.microsoft.com/office/drawing/2014/main" id="{A469CD2D-A004-4617-9103-8194553F0F75}"/>
              </a:ext>
            </a:extLst>
          </p:cNvPr>
          <p:cNvSpPr txBox="1"/>
          <p:nvPr/>
        </p:nvSpPr>
        <p:spPr>
          <a:xfrm>
            <a:off x="468619" y="5196703"/>
            <a:ext cx="11254761" cy="1200329"/>
          </a:xfrm>
          <a:prstGeom prst="rect">
            <a:avLst/>
          </a:prstGeom>
          <a:noFill/>
        </p:spPr>
        <p:txBody>
          <a:bodyPr wrap="square">
            <a:spAutoFit/>
          </a:bodyPr>
          <a:lstStyle/>
          <a:p>
            <a:pPr algn="just"/>
            <a:r>
              <a:rPr lang="vi-VN" sz="2400" dirty="0">
                <a:latin typeface="Times New Roman" panose="02020603050405020304" pitchFamily="18" charset="0"/>
                <a:cs typeface="Times New Roman" panose="02020603050405020304" pitchFamily="18" charset="0"/>
              </a:rPr>
              <a:t>Bài học lịch sử về chiến dịch Điện Biên Phủ có nhiều thông tin về địa điểm, thời gian, diễn biến trận đánh,…qua đó em biết được tinh thần dũng cảm của quân và dân ta, biết được truyền thống chiến đấu chống giặc ngoại xâm của dân tộc ta. </a:t>
            </a:r>
          </a:p>
        </p:txBody>
      </p:sp>
      <p:sp>
        <p:nvSpPr>
          <p:cNvPr id="9" name="TextBox 8">
            <a:extLst>
              <a:ext uri="{FF2B5EF4-FFF2-40B4-BE49-F238E27FC236}">
                <a16:creationId xmlns:a16="http://schemas.microsoft.com/office/drawing/2014/main" id="{E403D1F8-D63E-433C-B3F0-0E26CD0F3285}"/>
              </a:ext>
            </a:extLst>
          </p:cNvPr>
          <p:cNvSpPr txBox="1"/>
          <p:nvPr/>
        </p:nvSpPr>
        <p:spPr>
          <a:xfrm>
            <a:off x="1725384" y="5873812"/>
            <a:ext cx="8326503" cy="523220"/>
          </a:xfrm>
          <a:prstGeom prst="rect">
            <a:avLst/>
          </a:prstGeom>
          <a:noFill/>
        </p:spPr>
        <p:txBody>
          <a:bodyPr wrap="square">
            <a:spAutoFit/>
          </a:bodyPr>
          <a:lstStyle/>
          <a:p>
            <a:r>
              <a:rPr lang="vi-VN" sz="2800" dirty="0">
                <a:solidFill>
                  <a:srgbClr val="FF0000"/>
                </a:solidFill>
                <a:latin typeface="Times New Roman" panose="02020603050405020304" pitchFamily="18" charset="0"/>
                <a:cs typeface="Times New Roman" panose="02020603050405020304" pitchFamily="18" charset="0"/>
              </a:rPr>
              <a:t>  </a:t>
            </a:r>
            <a:r>
              <a:rPr lang="en-US" sz="2800" dirty="0">
                <a:solidFill>
                  <a:srgbClr val="FF0000"/>
                </a:solidFill>
                <a:latin typeface="Times New Roman" panose="02020603050405020304" pitchFamily="18" charset="0"/>
                <a:cs typeface="Times New Roman" panose="02020603050405020304" pitchFamily="18" charset="0"/>
              </a:rPr>
              <a:t>T</a:t>
            </a:r>
            <a:r>
              <a:rPr lang="vi-VN" sz="2800" dirty="0">
                <a:solidFill>
                  <a:srgbClr val="FF0000"/>
                </a:solidFill>
                <a:latin typeface="Times New Roman" panose="02020603050405020304" pitchFamily="18" charset="0"/>
                <a:cs typeface="Times New Roman" panose="02020603050405020304" pitchFamily="18" charset="0"/>
              </a:rPr>
              <a:t>hông tin đem lại hiểu biết cho con người.</a:t>
            </a:r>
          </a:p>
        </p:txBody>
      </p:sp>
      <p:pic>
        <p:nvPicPr>
          <p:cNvPr id="6" name="Picture 2" descr="icon-ban-tay - Nha Khoa Quốc Tế Á Châu">
            <a:extLst>
              <a:ext uri="{FF2B5EF4-FFF2-40B4-BE49-F238E27FC236}">
                <a16:creationId xmlns:a16="http://schemas.microsoft.com/office/drawing/2014/main" id="{609D89A5-A161-407E-9413-83118E6CB2B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65413" y="5793665"/>
            <a:ext cx="859971" cy="8599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3963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322572" fill="hold"/>
                                        <p:tgtEl>
                                          <p:spTgt spid="4"/>
                                        </p:tgtEl>
                                      </p:cBhvr>
                                    </p:cmd>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3" presetClass="exit" presetSubtype="10" fill="hold" grpId="1" nodeType="clickEffect">
                                  <p:stCondLst>
                                    <p:cond delay="0"/>
                                  </p:stCondLst>
                                  <p:childTnLst>
                                    <p:animEffect transition="out" filter="blinds(horizontal)">
                                      <p:cBhvr>
                                        <p:cTn id="30" dur="500"/>
                                        <p:tgtEl>
                                          <p:spTgt spid="7"/>
                                        </p:tgtEl>
                                      </p:cBhvr>
                                    </p:animEffect>
                                    <p:set>
                                      <p:cBhvr>
                                        <p:cTn id="31" dur="1" fill="hold">
                                          <p:stCondLst>
                                            <p:cond delay="499"/>
                                          </p:stCondLst>
                                        </p:cTn>
                                        <p:tgtEl>
                                          <p:spTgt spid="7"/>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6"/>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0" restart="whenNotActive" fill="hold" evtFilter="cancelBubble" nodeType="interactiveSeq">
                <p:stCondLst>
                  <p:cond evt="onClick" delay="0">
                    <p:tgtEl>
                      <p:spTgt spid="4"/>
                    </p:tgtEl>
                  </p:cond>
                </p:stCondLst>
                <p:endSync evt="end" delay="0">
                  <p:rtn val="all"/>
                </p:endSync>
                <p:childTnLst>
                  <p:par>
                    <p:cTn id="41" fill="hold">
                      <p:stCondLst>
                        <p:cond delay="0"/>
                      </p:stCondLst>
                      <p:childTnLst>
                        <p:par>
                          <p:cTn id="42" fill="hold">
                            <p:stCondLst>
                              <p:cond delay="0"/>
                            </p:stCondLst>
                            <p:childTnLst>
                              <p:par>
                                <p:cTn id="43" presetID="2" presetClass="mediacall" presetSubtype="0" fill="hold" nodeType="clickEffect">
                                  <p:stCondLst>
                                    <p:cond delay="0"/>
                                  </p:stCondLst>
                                  <p:childTnLst>
                                    <p:cmd type="call" cmd="togglePause">
                                      <p:cBhvr>
                                        <p:cTn id="44" dur="1" fill="hold"/>
                                        <p:tgtEl>
                                          <p:spTgt spid="4"/>
                                        </p:tgtEl>
                                      </p:cBhvr>
                                    </p:cmd>
                                  </p:childTnLst>
                                </p:cTn>
                              </p:par>
                            </p:childTnLst>
                          </p:cTn>
                        </p:par>
                      </p:childTnLst>
                    </p:cTn>
                  </p:par>
                </p:childTnLst>
              </p:cTn>
              <p:nextCondLst>
                <p:cond evt="onClick" delay="0">
                  <p:tgtEl>
                    <p:spTgt spid="4"/>
                  </p:tgtEl>
                </p:cond>
              </p:nextCondLst>
            </p:seq>
            <p:video>
              <p:cMediaNode vol="80000">
                <p:cTn id="45" fill="hold" display="0">
                  <p:stCondLst>
                    <p:cond delay="indefinite"/>
                  </p:stCondLst>
                </p:cTn>
                <p:tgtEl>
                  <p:spTgt spid="4"/>
                </p:tgtEl>
              </p:cMediaNode>
            </p:video>
          </p:childTnLst>
        </p:cTn>
      </p:par>
    </p:tnLst>
    <p:bldLst>
      <p:bldP spid="5" grpId="0" animBg="1"/>
      <p:bldP spid="5" grpId="1" animBg="1"/>
      <p:bldP spid="7" grpId="0"/>
      <p:bldP spid="7" grpId="1"/>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E03D56E5-ED5B-4B21-B613-E672A753D186}"/>
              </a:ext>
            </a:extLst>
          </p:cNvPr>
          <p:cNvSpPr>
            <a:spLocks noGrp="1" noChangeArrowheads="1"/>
          </p:cNvSpPr>
          <p:nvPr>
            <p:ph type="title"/>
          </p:nvPr>
        </p:nvSpPr>
        <p:spPr>
          <a:xfrm>
            <a:off x="596900" y="648232"/>
            <a:ext cx="6797128" cy="639762"/>
          </a:xfrm>
          <a:solidFill>
            <a:schemeClr val="bg1"/>
          </a:solidFill>
        </p:spPr>
        <p:txBody>
          <a:bodyPr/>
          <a:lstStyle/>
          <a:p>
            <a:r>
              <a:rPr lang="en-US" altLang="en-US" sz="2800" dirty="0">
                <a:solidFill>
                  <a:srgbClr val="FF0000"/>
                </a:solidFill>
                <a:latin typeface="Times New Roman" panose="02020603050405020304" pitchFamily="18" charset="0"/>
                <a:cs typeface="Times New Roman" panose="02020603050405020304" pitchFamily="18" charset="0"/>
              </a:rPr>
              <a:t>II. TẦM QUAN TRỌNG CỦA THÔNG TIN</a:t>
            </a:r>
          </a:p>
        </p:txBody>
      </p:sp>
      <p:sp>
        <p:nvSpPr>
          <p:cNvPr id="3" name="Content Placeholder 2">
            <a:extLst>
              <a:ext uri="{FF2B5EF4-FFF2-40B4-BE49-F238E27FC236}">
                <a16:creationId xmlns:a16="http://schemas.microsoft.com/office/drawing/2014/main" id="{F1D9E6AA-FB13-43AD-BA8B-76ABAE81EDE6}"/>
              </a:ext>
            </a:extLst>
          </p:cNvPr>
          <p:cNvSpPr>
            <a:spLocks noGrp="1"/>
          </p:cNvSpPr>
          <p:nvPr>
            <p:ph idx="1"/>
          </p:nvPr>
        </p:nvSpPr>
        <p:spPr>
          <a:xfrm>
            <a:off x="596900" y="1707940"/>
            <a:ext cx="11264900" cy="4642495"/>
          </a:xfrm>
        </p:spPr>
        <p:style>
          <a:lnRef idx="2">
            <a:schemeClr val="accent2"/>
          </a:lnRef>
          <a:fillRef idx="1">
            <a:schemeClr val="lt1"/>
          </a:fillRef>
          <a:effectRef idx="0">
            <a:schemeClr val="accent2"/>
          </a:effectRef>
          <a:fontRef idx="minor">
            <a:schemeClr val="dk1"/>
          </a:fontRef>
        </p:style>
        <p:txBody>
          <a:bodyPr>
            <a:normAutofit/>
          </a:bodyPr>
          <a:lstStyle/>
          <a:p>
            <a:pPr marL="0" indent="0" algn="just">
              <a:lnSpc>
                <a:spcPct val="150000"/>
              </a:lnSpc>
              <a:buNone/>
            </a:pPr>
            <a:r>
              <a:rPr lang="en-US" sz="2400" i="1" dirty="0" err="1">
                <a:latin typeface="Times New Roman" pitchFamily="18" charset="0"/>
                <a:cs typeface="Times New Roman" pitchFamily="18" charset="0"/>
              </a:rPr>
              <a:t>Tình</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huống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Chuẩn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bị</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đi</a:t>
            </a:r>
            <a:r>
              <a:rPr lang="en-US" sz="2400" dirty="0">
                <a:latin typeface="Times New Roman" pitchFamily="18" charset="0"/>
                <a:cs typeface="Times New Roman" pitchFamily="18" charset="0"/>
              </a:rPr>
              <a:t> sang </a:t>
            </a:r>
            <a:r>
              <a:rPr lang="en-US" sz="2400" dirty="0" err="1">
                <a:latin typeface="Times New Roman" pitchFamily="18" charset="0"/>
                <a:cs typeface="Times New Roman" pitchFamily="18" charset="0"/>
              </a:rPr>
              <a:t>nhà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bạn</a:t>
            </a:r>
            <a:r>
              <a:rPr lang="en-US" sz="2400" dirty="0">
                <a:latin typeface="Times New Roman" pitchFamily="18" charset="0"/>
                <a:cs typeface="Times New Roman" pitchFamily="18" charset="0"/>
              </a:rPr>
              <a:t> Minh </a:t>
            </a:r>
            <a:r>
              <a:rPr lang="en-US" sz="2400" dirty="0" err="1">
                <a:latin typeface="Times New Roman" pitchFamily="18" charset="0"/>
                <a:cs typeface="Times New Roman" pitchFamily="18" charset="0"/>
              </a:rPr>
              <a:t>để</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học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nhóm</a:t>
            </a:r>
            <a:r>
              <a:rPr lang="en-US" sz="2400" dirty="0">
                <a:latin typeface="Times New Roman" pitchFamily="18" charset="0"/>
                <a:cs typeface="Times New Roman" pitchFamily="18" charset="0"/>
              </a:rPr>
              <a:t>, An </a:t>
            </a:r>
            <a:r>
              <a:rPr lang="en-US" sz="2400" dirty="0" err="1">
                <a:latin typeface="Times New Roman" pitchFamily="18" charset="0"/>
                <a:cs typeface="Times New Roman" pitchFamily="18" charset="0"/>
              </a:rPr>
              <a:t>nghe</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mẹ</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nói</a:t>
            </a:r>
            <a:r>
              <a:rPr lang="en-US" sz="2400" dirty="0">
                <a:latin typeface="Times New Roman" pitchFamily="18" charset="0"/>
                <a:cs typeface="Times New Roman" pitchFamily="18" charset="0"/>
              </a:rPr>
              <a:t> </a:t>
            </a:r>
            <a:r>
              <a:rPr lang="en-US" sz="2400" b="1" i="1" dirty="0">
                <a:latin typeface="Times New Roman" pitchFamily="18" charset="0"/>
                <a:cs typeface="Times New Roman" pitchFamily="18" charset="0"/>
              </a:rPr>
              <a:t>“Trời </a:t>
            </a:r>
            <a:r>
              <a:rPr lang="en-US" sz="2400" b="1" i="1" dirty="0" err="1">
                <a:latin typeface="Times New Roman" pitchFamily="18" charset="0"/>
                <a:cs typeface="Times New Roman" pitchFamily="18" charset="0"/>
              </a:rPr>
              <a:t>xắp</a:t>
            </a:r>
            <a:r>
              <a:rPr lang="en-US" sz="2400" b="1" i="1" dirty="0">
                <a:latin typeface="Times New Roman" pitchFamily="18" charset="0"/>
                <a:cs typeface="Times New Roman" pitchFamily="18" charset="0"/>
              </a:rPr>
              <a:t> </a:t>
            </a:r>
            <a:r>
              <a:rPr lang="en-US" sz="2400" b="1" i="1" dirty="0" err="1">
                <a:latin typeface="Times New Roman" pitchFamily="18" charset="0"/>
                <a:cs typeface="Times New Roman" pitchFamily="18" charset="0"/>
              </a:rPr>
              <a:t>mưa</a:t>
            </a:r>
            <a:r>
              <a:rPr lang="en-US" sz="2400" b="1" i="1" dirty="0">
                <a:latin typeface="Times New Roman" pitchFamily="18" charset="0"/>
                <a:cs typeface="Times New Roman" pitchFamily="18" charset="0"/>
              </a:rPr>
              <a:t> </a:t>
            </a:r>
            <a:r>
              <a:rPr lang="en-US" sz="2400" b="1" i="1" dirty="0" err="1">
                <a:latin typeface="Times New Roman" pitchFamily="18" charset="0"/>
                <a:cs typeface="Times New Roman" pitchFamily="18" charset="0"/>
              </a:rPr>
              <a:t>đấy</a:t>
            </a:r>
            <a:r>
              <a:rPr lang="en-US" sz="2400" b="1" i="1" dirty="0">
                <a:latin typeface="Times New Roman" pitchFamily="18" charset="0"/>
                <a:cs typeface="Times New Roman" pitchFamily="18" charset="0"/>
              </a:rPr>
              <a:t> </a:t>
            </a:r>
            <a:r>
              <a:rPr lang="en-US" sz="2400" b="1" i="1" dirty="0" err="1">
                <a:latin typeface="Times New Roman" pitchFamily="18" charset="0"/>
                <a:cs typeface="Times New Roman" pitchFamily="18" charset="0"/>
              </a:rPr>
              <a:t>nhé</a:t>
            </a:r>
            <a:r>
              <a:rPr lang="en-US" sz="2400" b="1" i="1" dirty="0">
                <a:latin typeface="Times New Roman" pitchFamily="18" charset="0"/>
                <a:cs typeface="Times New Roman" pitchFamily="18" charset="0"/>
              </a:rPr>
              <a:t>”. </a:t>
            </a:r>
          </a:p>
          <a:p>
            <a:pPr marL="0" indent="0" algn="just">
              <a:lnSpc>
                <a:spcPct val="150000"/>
              </a:lnSpc>
              <a:buNone/>
            </a:pP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Hãy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đoán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xem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hành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của</a:t>
            </a:r>
            <a:r>
              <a:rPr lang="en-US" sz="2400" dirty="0">
                <a:latin typeface="Times New Roman" pitchFamily="18" charset="0"/>
                <a:cs typeface="Times New Roman" pitchFamily="18" charset="0"/>
              </a:rPr>
              <a:t> An </a:t>
            </a:r>
            <a:r>
              <a:rPr lang="en-US" sz="2400" dirty="0" err="1">
                <a:latin typeface="Times New Roman" pitchFamily="18" charset="0"/>
                <a:cs typeface="Times New Roman" pitchFamily="18" charset="0"/>
              </a:rPr>
              <a:t>sẽ</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làm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gì</a:t>
            </a:r>
            <a:r>
              <a:rPr lang="en-US" sz="2400" dirty="0">
                <a:latin typeface="Times New Roman" pitchFamily="18" charset="0"/>
                <a:cs typeface="Times New Roman" pitchFamily="18" charset="0"/>
              </a:rPr>
              <a:t>?</a:t>
            </a:r>
          </a:p>
          <a:p>
            <a:pPr algn="just">
              <a:lnSpc>
                <a:spcPct val="150000"/>
              </a:lnSpc>
              <a:buFont typeface="Symbol" panose="05050102010706020507" pitchFamily="18" charset="2"/>
              <a:buChar char="Þ"/>
            </a:pPr>
            <a:r>
              <a:rPr lang="en-US" sz="2400" b="1" dirty="0">
                <a:solidFill>
                  <a:srgbClr val="002060"/>
                </a:solidFill>
                <a:latin typeface="Times New Roman" pitchFamily="18" charset="0"/>
                <a:cs typeface="Times New Roman" pitchFamily="18" charset="0"/>
              </a:rPr>
              <a:t>An quay </a:t>
            </a:r>
            <a:r>
              <a:rPr lang="en-US" sz="2400" b="1" dirty="0" err="1">
                <a:solidFill>
                  <a:srgbClr val="002060"/>
                </a:solidFill>
                <a:latin typeface="Times New Roman" pitchFamily="18" charset="0"/>
                <a:cs typeface="Times New Roman" pitchFamily="18" charset="0"/>
              </a:rPr>
              <a:t>vào</a:t>
            </a:r>
            <a:r>
              <a:rPr lang="en-US" sz="2400" b="1" dirty="0">
                <a:solidFill>
                  <a:srgbClr val="002060"/>
                </a:solidFill>
                <a:latin typeface="Times New Roman" pitchFamily="18" charset="0"/>
                <a:cs typeface="Times New Roman" pitchFamily="18" charset="0"/>
              </a:rPr>
              <a:t> </a:t>
            </a:r>
            <a:r>
              <a:rPr lang="en-US" sz="2400" b="1" dirty="0" err="1">
                <a:solidFill>
                  <a:srgbClr val="002060"/>
                </a:solidFill>
                <a:latin typeface="Times New Roman" pitchFamily="18" charset="0"/>
                <a:cs typeface="Times New Roman" pitchFamily="18" charset="0"/>
              </a:rPr>
              <a:t>nhà</a:t>
            </a:r>
            <a:r>
              <a:rPr lang="en-US" sz="2400" b="1" dirty="0">
                <a:solidFill>
                  <a:srgbClr val="002060"/>
                </a:solidFill>
                <a:latin typeface="Times New Roman" pitchFamily="18" charset="0"/>
                <a:cs typeface="Times New Roman" pitchFamily="18" charset="0"/>
              </a:rPr>
              <a:t> </a:t>
            </a:r>
            <a:r>
              <a:rPr lang="en-US" sz="2400" b="1" dirty="0" err="1">
                <a:solidFill>
                  <a:srgbClr val="002060"/>
                </a:solidFill>
                <a:latin typeface="Times New Roman" pitchFamily="18" charset="0"/>
                <a:cs typeface="Times New Roman" pitchFamily="18" charset="0"/>
              </a:rPr>
              <a:t>cầm</a:t>
            </a:r>
            <a:r>
              <a:rPr lang="en-US" sz="2400" b="1" dirty="0">
                <a:solidFill>
                  <a:srgbClr val="002060"/>
                </a:solidFill>
                <a:latin typeface="Times New Roman" pitchFamily="18" charset="0"/>
                <a:cs typeface="Times New Roman" pitchFamily="18" charset="0"/>
              </a:rPr>
              <a:t> </a:t>
            </a:r>
            <a:r>
              <a:rPr lang="en-US" sz="2400" b="1" dirty="0" err="1">
                <a:solidFill>
                  <a:srgbClr val="002060"/>
                </a:solidFill>
                <a:latin typeface="Times New Roman" pitchFamily="18" charset="0"/>
                <a:cs typeface="Times New Roman" pitchFamily="18" charset="0"/>
              </a:rPr>
              <a:t>theo</a:t>
            </a:r>
            <a:r>
              <a:rPr lang="en-US" sz="2400" b="1" dirty="0">
                <a:solidFill>
                  <a:srgbClr val="002060"/>
                </a:solidFill>
                <a:latin typeface="Times New Roman" pitchFamily="18" charset="0"/>
                <a:cs typeface="Times New Roman" pitchFamily="18" charset="0"/>
              </a:rPr>
              <a:t> </a:t>
            </a:r>
            <a:r>
              <a:rPr lang="en-US" sz="2400" b="1" dirty="0" err="1">
                <a:solidFill>
                  <a:srgbClr val="002060"/>
                </a:solidFill>
                <a:latin typeface="Times New Roman" pitchFamily="18" charset="0"/>
                <a:cs typeface="Times New Roman" pitchFamily="18" charset="0"/>
              </a:rPr>
              <a:t>chiếc</a:t>
            </a:r>
            <a:r>
              <a:rPr lang="en-US" sz="2400" b="1" dirty="0">
                <a:solidFill>
                  <a:srgbClr val="002060"/>
                </a:solidFill>
                <a:latin typeface="Times New Roman" pitchFamily="18" charset="0"/>
                <a:cs typeface="Times New Roman" pitchFamily="18" charset="0"/>
              </a:rPr>
              <a:t> ô. </a:t>
            </a:r>
          </a:p>
          <a:p>
            <a:pPr marL="0" indent="0" algn="just">
              <a:lnSpc>
                <a:spcPct val="150000"/>
              </a:lnSpc>
              <a:buNone/>
            </a:pPr>
            <a:endParaRPr lang="en-US" sz="2400" b="1" dirty="0">
              <a:solidFill>
                <a:srgbClr val="002060"/>
              </a:solidFill>
              <a:latin typeface="Times New Roman" pitchFamily="18" charset="0"/>
              <a:cs typeface="Times New Roman" pitchFamily="18" charset="0"/>
            </a:endParaRPr>
          </a:p>
          <a:p>
            <a:pPr marL="0" indent="0" algn="just">
              <a:lnSpc>
                <a:spcPct val="150000"/>
              </a:lnSpc>
              <a:buNone/>
            </a:pPr>
            <a:r>
              <a:rPr lang="en-US" sz="2400" b="1" dirty="0">
                <a:solidFill>
                  <a:srgbClr val="00206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Thông</a:t>
            </a:r>
            <a:r>
              <a:rPr lang="en-US" sz="2400" dirty="0">
                <a:solidFill>
                  <a:srgbClr val="FF0000"/>
                </a:solidFill>
                <a:latin typeface="Times New Roman" pitchFamily="18" charset="0"/>
                <a:cs typeface="Times New Roman" pitchFamily="18" charset="0"/>
              </a:rPr>
              <a:t> tin </a:t>
            </a:r>
            <a:r>
              <a:rPr lang="en-US" sz="2400" dirty="0" err="1">
                <a:solidFill>
                  <a:srgbClr val="FF0000"/>
                </a:solidFill>
                <a:latin typeface="Times New Roman" pitchFamily="18" charset="0"/>
                <a:cs typeface="Times New Roman" pitchFamily="18" charset="0"/>
              </a:rPr>
              <a:t>có</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khả</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năng</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làm</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thay</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đổi</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hành</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động</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của</a:t>
            </a:r>
            <a:r>
              <a:rPr lang="en-US" sz="2400" dirty="0">
                <a:solidFill>
                  <a:srgbClr val="FF0000"/>
                </a:solidFill>
                <a:latin typeface="Times New Roman" pitchFamily="18" charset="0"/>
                <a:cs typeface="Times New Roman" pitchFamily="18" charset="0"/>
              </a:rPr>
              <a:t> con </a:t>
            </a:r>
            <a:r>
              <a:rPr lang="en-US" sz="2400" dirty="0" err="1">
                <a:solidFill>
                  <a:srgbClr val="FF0000"/>
                </a:solidFill>
                <a:latin typeface="Times New Roman" pitchFamily="18" charset="0"/>
                <a:cs typeface="Times New Roman" pitchFamily="18" charset="0"/>
              </a:rPr>
              <a:t>người</a:t>
            </a:r>
            <a:r>
              <a:rPr lang="en-US" sz="2400" dirty="0">
                <a:latin typeface="Times New Roman" pitchFamily="18" charset="0"/>
                <a:cs typeface="Times New Roman" pitchFamily="18" charset="0"/>
              </a:rPr>
              <a:t>.</a:t>
            </a:r>
          </a:p>
        </p:txBody>
      </p:sp>
      <p:sp>
        <p:nvSpPr>
          <p:cNvPr id="4" name="Rectangle 1">
            <a:extLst>
              <a:ext uri="{FF2B5EF4-FFF2-40B4-BE49-F238E27FC236}">
                <a16:creationId xmlns:a16="http://schemas.microsoft.com/office/drawing/2014/main" id="{43F2DC77-D7B9-459D-A38A-EB060AFA3F80}"/>
              </a:ext>
            </a:extLst>
          </p:cNvPr>
          <p:cNvSpPr>
            <a:spLocks noChangeArrowheads="1"/>
          </p:cNvSpPr>
          <p:nvPr>
            <p:custDataLst>
              <p:tags r:id="rId1"/>
            </p:custDataLst>
          </p:nvPr>
        </p:nvSpPr>
        <p:spPr bwMode="auto">
          <a:xfrm>
            <a:off x="0" y="-12975"/>
            <a:ext cx="12192000" cy="661207"/>
          </a:xfrm>
          <a:prstGeom prst="rect">
            <a:avLst/>
          </a:prstGeom>
          <a:solidFill>
            <a:schemeClr val="accent5">
              <a:lumMod val="20000"/>
              <a:lumOff val="80000"/>
            </a:schemeClr>
          </a:solidFill>
          <a:ln w="9525">
            <a:noFill/>
            <a:miter lim="800000"/>
            <a:headEnd/>
            <a:tailEnd/>
          </a:ln>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BÀI 1: </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Arial"/>
              </a:rPr>
              <a:t>THÔNG TIN VÀ DỮ LIỆU </a:t>
            </a:r>
            <a:endParaRPr kumimoji="0" lang="en-US"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endParaRPr>
          </a:p>
        </p:txBody>
      </p:sp>
      <p:pic>
        <p:nvPicPr>
          <p:cNvPr id="1026" name="Picture 2" descr="icon-ban-tay - Nha Khoa Quốc Tế Á Châu">
            <a:extLst>
              <a:ext uri="{FF2B5EF4-FFF2-40B4-BE49-F238E27FC236}">
                <a16:creationId xmlns:a16="http://schemas.microsoft.com/office/drawing/2014/main" id="{60684951-9A80-4EB1-9CC7-07656945FA1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6814" y="4720074"/>
            <a:ext cx="859971" cy="8599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9386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36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02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nimBg="1"/>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TRUYÊN TUYỀN THÔNG ĐIỆP 5K CỦA BỘ Y TẾ TẠI BỆNH VIỆN SẢN NHI BẮC NINH -  Bệnh viện sản nhi Bắc Ninh">
            <a:extLst>
              <a:ext uri="{FF2B5EF4-FFF2-40B4-BE49-F238E27FC236}">
                <a16:creationId xmlns:a16="http://schemas.microsoft.com/office/drawing/2014/main" id="{F2CDE37C-D693-4CBA-B38B-0431ECC619FA}"/>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8265" t="15593" r="2230"/>
          <a:stretch/>
        </p:blipFill>
        <p:spPr bwMode="auto">
          <a:xfrm>
            <a:off x="3410973" y="991891"/>
            <a:ext cx="4772133" cy="543990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6589FFCD-5F47-4EE7-8199-6D71CAC034AB}"/>
              </a:ext>
            </a:extLst>
          </p:cNvPr>
          <p:cNvSpPr txBox="1"/>
          <p:nvPr/>
        </p:nvSpPr>
        <p:spPr>
          <a:xfrm>
            <a:off x="2339625" y="242304"/>
            <a:ext cx="7162800" cy="584775"/>
          </a:xfrm>
          <a:prstGeom prst="rect">
            <a:avLst/>
          </a:prstGeom>
          <a:noFill/>
        </p:spPr>
        <p:txBody>
          <a:bodyPr wrap="square" rtlCol="0">
            <a:spAutoFit/>
          </a:bodyPr>
          <a:lstStyle/>
          <a:p>
            <a:pPr algn="ctr"/>
            <a:r>
              <a:rPr lang="en-US" sz="3200" b="1" dirty="0">
                <a:solidFill>
                  <a:srgbClr val="FF0000"/>
                </a:solidFill>
              </a:rPr>
              <a:t>QUAN SÁT HÌNH ẢNH</a:t>
            </a:r>
          </a:p>
        </p:txBody>
      </p:sp>
      <p:sp>
        <p:nvSpPr>
          <p:cNvPr id="2" name="Thought Bubble: Cloud 1">
            <a:extLst>
              <a:ext uri="{FF2B5EF4-FFF2-40B4-BE49-F238E27FC236}">
                <a16:creationId xmlns:a16="http://schemas.microsoft.com/office/drawing/2014/main" id="{C598E6F7-61F1-414C-9E4F-8ED193A4B5F2}"/>
              </a:ext>
            </a:extLst>
          </p:cNvPr>
          <p:cNvSpPr/>
          <p:nvPr/>
        </p:nvSpPr>
        <p:spPr>
          <a:xfrm>
            <a:off x="542441" y="1704814"/>
            <a:ext cx="2868532" cy="2603715"/>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latin typeface="Times New Roman" panose="02020603050405020304" pitchFamily="18" charset="0"/>
                <a:cs typeface="Times New Roman" panose="02020603050405020304" pitchFamily="18" charset="0"/>
              </a:rPr>
              <a:t>Em</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biết</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gì</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khi</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nhìn</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thấy</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hình</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ảnh</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này</a:t>
            </a:r>
            <a:r>
              <a:rPr lang="en-US" sz="2400" b="1" dirty="0">
                <a:solidFill>
                  <a:schemeClr val="tx1"/>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361573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5"/>
          <a:stretch>
            <a:fillRect/>
          </a:stretch>
        </a:blipFill>
        <a:effectLst/>
      </p:bgPr>
    </p:bg>
    <p:spTree>
      <p:nvGrpSpPr>
        <p:cNvPr id="1" name=""/>
        <p:cNvGrpSpPr/>
        <p:nvPr/>
      </p:nvGrpSpPr>
      <p:grpSpPr>
        <a:xfrm>
          <a:off x="0" y="0"/>
          <a:ext cx="0" cy="0"/>
          <a:chOff x="0" y="0"/>
          <a:chExt cx="0" cy="0"/>
        </a:xfrm>
      </p:grpSpPr>
      <p:sp>
        <p:nvSpPr>
          <p:cNvPr id="27650" name="Rectangle 1"/>
          <p:cNvSpPr>
            <a:spLocks noChangeArrowheads="1"/>
          </p:cNvSpPr>
          <p:nvPr>
            <p:custDataLst>
              <p:tags r:id="rId2"/>
            </p:custDataLst>
          </p:nvPr>
        </p:nvSpPr>
        <p:spPr bwMode="auto">
          <a:xfrm>
            <a:off x="3203058" y="367347"/>
            <a:ext cx="5006371" cy="523220"/>
          </a:xfrm>
          <a:prstGeom prst="rect">
            <a:avLst/>
          </a:prstGeom>
          <a:noFill/>
          <a:ln w="9525">
            <a:noFill/>
            <a:miter lim="800000"/>
            <a:headEnd/>
            <a:tailEnd/>
          </a:ln>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noProof="0">
                <a:ln>
                  <a:noFill/>
                </a:ln>
                <a:solidFill>
                  <a:srgbClr val="FF0000"/>
                </a:solidFill>
                <a:effectLst/>
                <a:uLnTx/>
                <a:uFillTx/>
                <a:latin typeface="Times New Roman" pitchFamily="18" charset="0"/>
                <a:ea typeface="+mn-ea"/>
                <a:cs typeface="Times New Roman" pitchFamily="18" charset="0"/>
              </a:rPr>
              <a:t>GIỚI THIỆU SGK TIN HỌC 6</a:t>
            </a:r>
          </a:p>
        </p:txBody>
      </p:sp>
      <p:grpSp>
        <p:nvGrpSpPr>
          <p:cNvPr id="2" name="Group 1">
            <a:extLst>
              <a:ext uri="{FF2B5EF4-FFF2-40B4-BE49-F238E27FC236}">
                <a16:creationId xmlns:a16="http://schemas.microsoft.com/office/drawing/2014/main" id="{3FD187F6-991B-4F10-8774-2493B4F2D990}"/>
              </a:ext>
            </a:extLst>
          </p:cNvPr>
          <p:cNvGrpSpPr/>
          <p:nvPr/>
        </p:nvGrpSpPr>
        <p:grpSpPr>
          <a:xfrm>
            <a:off x="453397" y="890567"/>
            <a:ext cx="11285206" cy="1384995"/>
            <a:chOff x="553868" y="4092111"/>
            <a:chExt cx="11285206" cy="1384995"/>
          </a:xfrm>
        </p:grpSpPr>
        <p:pic>
          <p:nvPicPr>
            <p:cNvPr id="28" name="Picture 27">
              <a:extLst>
                <a:ext uri="{FF2B5EF4-FFF2-40B4-BE49-F238E27FC236}">
                  <a16:creationId xmlns:a16="http://schemas.microsoft.com/office/drawing/2014/main" id="{FAFB9C86-47C7-423A-BA6B-F98D1EBBB0E6}"/>
                </a:ext>
              </a:extLst>
            </p:cNvPr>
            <p:cNvPicPr>
              <a:picLocks noChangeAspect="1"/>
            </p:cNvPicPr>
            <p:nvPr/>
          </p:nvPicPr>
          <p:blipFill>
            <a:blip r:embed="rId6"/>
            <a:stretch>
              <a:fillRect/>
            </a:stretch>
          </p:blipFill>
          <p:spPr>
            <a:xfrm>
              <a:off x="553868" y="4206204"/>
              <a:ext cx="371476" cy="376300"/>
            </a:xfrm>
            <a:prstGeom prst="rect">
              <a:avLst/>
            </a:prstGeom>
          </p:spPr>
        </p:pic>
        <p:sp>
          <p:nvSpPr>
            <p:cNvPr id="34" name="Hộp Văn bản 10">
              <a:extLst>
                <a:ext uri="{FF2B5EF4-FFF2-40B4-BE49-F238E27FC236}">
                  <a16:creationId xmlns:a16="http://schemas.microsoft.com/office/drawing/2014/main" id="{57257F9D-B8B6-469F-A79E-78AC82A6E6A9}"/>
                </a:ext>
              </a:extLst>
            </p:cNvPr>
            <p:cNvSpPr txBox="1"/>
            <p:nvPr/>
          </p:nvSpPr>
          <p:spPr>
            <a:xfrm>
              <a:off x="914398" y="4092111"/>
              <a:ext cx="10924676" cy="1384995"/>
            </a:xfrm>
            <a:prstGeom prst="rect">
              <a:avLst/>
            </a:prstGeom>
            <a:noFill/>
          </p:spPr>
          <p:txBody>
            <a:bodyPr wrap="square" rtlCol="0">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vi-VN" sz="2800" b="1" i="0" u="none" strike="noStrike" kern="1200" cap="none" spc="0" normalizeH="0" baseline="0" noProof="0">
                  <a:ln>
                    <a:noFill/>
                  </a:ln>
                  <a:solidFill>
                    <a:srgbClr val="008A3E"/>
                  </a:solidFill>
                  <a:effectLst/>
                  <a:uLnTx/>
                  <a:uFillTx/>
                  <a:latin typeface="Times New Roman" panose="02020603050405020304" pitchFamily="18" charset="0"/>
                  <a:ea typeface="+mn-ea"/>
                  <a:cs typeface="Times New Roman" panose="02020603050405020304" pitchFamily="18" charset="0"/>
                </a:rPr>
                <a:t>Hộp kiến thức: </a:t>
              </a:r>
              <a:r>
                <a:rPr kumimoji="0" lang="vi-VN"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Ghi ngắn gọn hoặc tóm tắt kiến thức mới. Em có th</a:t>
              </a: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ể</a:t>
              </a:r>
              <a:r>
                <a:rPr kumimoji="0" lang="vi-VN"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 dùng hộp kiến thức, cùng với bảng giải thích thuật ngữ (</a:t>
              </a: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ở</a:t>
              </a:r>
              <a:r>
                <a:rPr kumimoji="0" lang="vi-VN"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 cuối sách), đ</a:t>
              </a: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ể</a:t>
              </a:r>
              <a:r>
                <a:rPr kumimoji="0" lang="vi-VN"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 ôn tập hoặc tra cứu thuật ng</a:t>
              </a: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ữ</a:t>
              </a:r>
              <a:r>
                <a:rPr kumimoji="0" lang="vi-VN"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 mới.</a:t>
              </a:r>
              <a:endPar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endParaRPr>
            </a:p>
          </p:txBody>
        </p:sp>
      </p:grpSp>
      <p:grpSp>
        <p:nvGrpSpPr>
          <p:cNvPr id="8" name="Group 7">
            <a:extLst>
              <a:ext uri="{FF2B5EF4-FFF2-40B4-BE49-F238E27FC236}">
                <a16:creationId xmlns:a16="http://schemas.microsoft.com/office/drawing/2014/main" id="{A30FF4DD-3E33-4AB6-B686-87F3DCF08037}"/>
              </a:ext>
            </a:extLst>
          </p:cNvPr>
          <p:cNvGrpSpPr/>
          <p:nvPr/>
        </p:nvGrpSpPr>
        <p:grpSpPr>
          <a:xfrm>
            <a:off x="453397" y="2286234"/>
            <a:ext cx="11237706" cy="523220"/>
            <a:chOff x="453397" y="2286234"/>
            <a:chExt cx="11237706" cy="523220"/>
          </a:xfrm>
        </p:grpSpPr>
        <p:pic>
          <p:nvPicPr>
            <p:cNvPr id="5" name="Picture 4">
              <a:extLst>
                <a:ext uri="{FF2B5EF4-FFF2-40B4-BE49-F238E27FC236}">
                  <a16:creationId xmlns:a16="http://schemas.microsoft.com/office/drawing/2014/main" id="{5E65B479-FABB-44D5-8BC9-81CEB54FC45E}"/>
                </a:ext>
              </a:extLst>
            </p:cNvPr>
            <p:cNvPicPr>
              <a:picLocks noChangeAspect="1"/>
            </p:cNvPicPr>
            <p:nvPr/>
          </p:nvPicPr>
          <p:blipFill>
            <a:blip r:embed="rId7"/>
            <a:stretch>
              <a:fillRect/>
            </a:stretch>
          </p:blipFill>
          <p:spPr>
            <a:xfrm>
              <a:off x="453397" y="2389655"/>
              <a:ext cx="400735" cy="376301"/>
            </a:xfrm>
            <a:prstGeom prst="rect">
              <a:avLst/>
            </a:prstGeom>
          </p:spPr>
        </p:pic>
        <p:sp>
          <p:nvSpPr>
            <p:cNvPr id="16" name="Hộp Văn bản 10">
              <a:extLst>
                <a:ext uri="{FF2B5EF4-FFF2-40B4-BE49-F238E27FC236}">
                  <a16:creationId xmlns:a16="http://schemas.microsoft.com/office/drawing/2014/main" id="{CCD22A1F-022D-4451-962F-64054B828147}"/>
                </a:ext>
              </a:extLst>
            </p:cNvPr>
            <p:cNvSpPr txBox="1"/>
            <p:nvPr/>
          </p:nvSpPr>
          <p:spPr>
            <a:xfrm>
              <a:off x="824922" y="2286234"/>
              <a:ext cx="10866181" cy="523220"/>
            </a:xfrm>
            <a:prstGeom prst="rect">
              <a:avLst/>
            </a:prstGeom>
            <a:noFill/>
          </p:spPr>
          <p:txBody>
            <a:bodyPr wrap="square" rtlCol="0">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noProof="0">
                  <a:ln>
                    <a:noFill/>
                  </a:ln>
                  <a:solidFill>
                    <a:srgbClr val="008A3E"/>
                  </a:solidFill>
                  <a:effectLst/>
                  <a:uLnTx/>
                  <a:uFillTx/>
                  <a:latin typeface="Times New Roman" panose="02020603050405020304" pitchFamily="18" charset="0"/>
                  <a:ea typeface="+mn-ea"/>
                  <a:cs typeface="Times New Roman" panose="02020603050405020304" pitchFamily="18" charset="0"/>
                </a:rPr>
                <a:t>Câu hỏi: </a:t>
              </a:r>
              <a:r>
                <a:rPr kumimoji="0" lang="vi-VN"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Giúp em ki</a:t>
              </a: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ể</a:t>
              </a:r>
              <a:r>
                <a:rPr kumimoji="0" lang="vi-VN"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m tra xem mình đã hi</a:t>
              </a: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ể</a:t>
              </a:r>
              <a:r>
                <a:rPr kumimoji="0" lang="vi-VN"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u bài chưa.</a:t>
              </a:r>
              <a:endPar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grpSp>
      <p:grpSp>
        <p:nvGrpSpPr>
          <p:cNvPr id="13" name="Group 12">
            <a:extLst>
              <a:ext uri="{FF2B5EF4-FFF2-40B4-BE49-F238E27FC236}">
                <a16:creationId xmlns:a16="http://schemas.microsoft.com/office/drawing/2014/main" id="{281667BF-396B-4A75-AC5F-B0957B0A2F11}"/>
              </a:ext>
            </a:extLst>
          </p:cNvPr>
          <p:cNvGrpSpPr/>
          <p:nvPr/>
        </p:nvGrpSpPr>
        <p:grpSpPr>
          <a:xfrm>
            <a:off x="477894" y="2767494"/>
            <a:ext cx="11277377" cy="954107"/>
            <a:chOff x="477894" y="2767494"/>
            <a:chExt cx="11277377" cy="954107"/>
          </a:xfrm>
        </p:grpSpPr>
        <p:sp>
          <p:nvSpPr>
            <p:cNvPr id="20" name="Hộp Văn bản 10">
              <a:extLst>
                <a:ext uri="{FF2B5EF4-FFF2-40B4-BE49-F238E27FC236}">
                  <a16:creationId xmlns:a16="http://schemas.microsoft.com/office/drawing/2014/main" id="{390D669A-9492-4097-B0F0-F848E645DB43}"/>
                </a:ext>
              </a:extLst>
            </p:cNvPr>
            <p:cNvSpPr txBox="1"/>
            <p:nvPr/>
          </p:nvSpPr>
          <p:spPr>
            <a:xfrm>
              <a:off x="813927" y="2767494"/>
              <a:ext cx="10941344" cy="954107"/>
            </a:xfrm>
            <a:prstGeom prst="rect">
              <a:avLst/>
            </a:prstGeom>
            <a:noFill/>
          </p:spPr>
          <p:txBody>
            <a:bodyPr wrap="square" rtlCol="0">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vi-VN" sz="2800" b="1" i="0" u="none" strike="noStrike" kern="1200" cap="none" spc="0" normalizeH="0" baseline="0" noProof="0">
                  <a:ln>
                    <a:noFill/>
                  </a:ln>
                  <a:solidFill>
                    <a:srgbClr val="008A3E"/>
                  </a:solidFill>
                  <a:effectLst/>
                  <a:uLnTx/>
                  <a:uFillTx/>
                  <a:latin typeface="Times New Roman" panose="02020603050405020304" pitchFamily="18" charset="0"/>
                  <a:ea typeface="+mn-ea"/>
                  <a:cs typeface="Times New Roman" panose="02020603050405020304" pitchFamily="18" charset="0"/>
                </a:rPr>
                <a:t>Luyện tập: </a:t>
              </a:r>
              <a:r>
                <a:rPr kumimoji="0" lang="vi-VN"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Gồm những câu hỏi, bài tập để củng c</a:t>
              </a: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ố</a:t>
              </a:r>
              <a:r>
                <a:rPr kumimoji="0" lang="vi-VN"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 kiến thức, kĩ năng trong bài học.</a:t>
              </a:r>
              <a:endPar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pic>
          <p:nvPicPr>
            <p:cNvPr id="11" name="Picture 10">
              <a:extLst>
                <a:ext uri="{FF2B5EF4-FFF2-40B4-BE49-F238E27FC236}">
                  <a16:creationId xmlns:a16="http://schemas.microsoft.com/office/drawing/2014/main" id="{090AA274-2C5C-48F8-85FD-2E9BB842C3CF}"/>
                </a:ext>
              </a:extLst>
            </p:cNvPr>
            <p:cNvPicPr>
              <a:picLocks noChangeAspect="1"/>
            </p:cNvPicPr>
            <p:nvPr/>
          </p:nvPicPr>
          <p:blipFill>
            <a:blip r:embed="rId8"/>
            <a:stretch>
              <a:fillRect/>
            </a:stretch>
          </p:blipFill>
          <p:spPr>
            <a:xfrm>
              <a:off x="477894" y="2880049"/>
              <a:ext cx="376238" cy="385763"/>
            </a:xfrm>
            <a:prstGeom prst="rect">
              <a:avLst/>
            </a:prstGeom>
          </p:spPr>
        </p:pic>
      </p:grpSp>
      <p:grpSp>
        <p:nvGrpSpPr>
          <p:cNvPr id="22" name="Group 21">
            <a:extLst>
              <a:ext uri="{FF2B5EF4-FFF2-40B4-BE49-F238E27FC236}">
                <a16:creationId xmlns:a16="http://schemas.microsoft.com/office/drawing/2014/main" id="{71CCBB3B-0C7C-40B6-9B38-FFF287050A8A}"/>
              </a:ext>
            </a:extLst>
          </p:cNvPr>
          <p:cNvGrpSpPr/>
          <p:nvPr/>
        </p:nvGrpSpPr>
        <p:grpSpPr>
          <a:xfrm>
            <a:off x="453397" y="3701716"/>
            <a:ext cx="11277377" cy="1384995"/>
            <a:chOff x="453397" y="3701716"/>
            <a:chExt cx="11277377" cy="1384995"/>
          </a:xfrm>
        </p:grpSpPr>
        <p:sp>
          <p:nvSpPr>
            <p:cNvPr id="26" name="Hộp Văn bản 10">
              <a:extLst>
                <a:ext uri="{FF2B5EF4-FFF2-40B4-BE49-F238E27FC236}">
                  <a16:creationId xmlns:a16="http://schemas.microsoft.com/office/drawing/2014/main" id="{52F345D1-5237-4282-97DA-BF6A0F89CB88}"/>
                </a:ext>
              </a:extLst>
            </p:cNvPr>
            <p:cNvSpPr txBox="1"/>
            <p:nvPr/>
          </p:nvSpPr>
          <p:spPr>
            <a:xfrm>
              <a:off x="789430" y="3701716"/>
              <a:ext cx="10941344" cy="1384995"/>
            </a:xfrm>
            <a:prstGeom prst="rect">
              <a:avLst/>
            </a:prstGeom>
            <a:noFill/>
          </p:spPr>
          <p:txBody>
            <a:bodyPr wrap="square" rtlCol="0">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vi-VN" sz="2800" b="1" i="0" u="none" strike="noStrike" kern="1200" cap="none" spc="0" normalizeH="0" baseline="0" noProof="0">
                  <a:ln>
                    <a:noFill/>
                  </a:ln>
                  <a:solidFill>
                    <a:srgbClr val="008A3E"/>
                  </a:solidFill>
                  <a:effectLst/>
                  <a:uLnTx/>
                  <a:uFillTx/>
                  <a:latin typeface="Times New Roman" panose="02020603050405020304" pitchFamily="18" charset="0"/>
                  <a:ea typeface="+mn-ea"/>
                  <a:cs typeface="Times New Roman" panose="02020603050405020304" pitchFamily="18" charset="0"/>
                </a:rPr>
                <a:t>Vận dụng: </a:t>
              </a:r>
              <a:r>
                <a:rPr kumimoji="0" lang="vi-VN" sz="2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Gồm những câu hỏi, bài tập yêu cầu em kết hợp nội dung bài học với thực tiễn cuộc sống. Qua đó, em sẽ phát triển năng lực tư duy và hành động của mình.</a:t>
              </a:r>
              <a:endPar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pic>
          <p:nvPicPr>
            <p:cNvPr id="14" name="Picture 13">
              <a:extLst>
                <a:ext uri="{FF2B5EF4-FFF2-40B4-BE49-F238E27FC236}">
                  <a16:creationId xmlns:a16="http://schemas.microsoft.com/office/drawing/2014/main" id="{5082DA2E-55C3-41E4-B3AD-187A9B68937F}"/>
                </a:ext>
              </a:extLst>
            </p:cNvPr>
            <p:cNvPicPr>
              <a:picLocks noChangeAspect="1"/>
            </p:cNvPicPr>
            <p:nvPr/>
          </p:nvPicPr>
          <p:blipFill>
            <a:blip r:embed="rId9"/>
            <a:stretch>
              <a:fillRect/>
            </a:stretch>
          </p:blipFill>
          <p:spPr>
            <a:xfrm>
              <a:off x="453397" y="3799389"/>
              <a:ext cx="376238" cy="396040"/>
            </a:xfrm>
            <a:prstGeom prst="rect">
              <a:avLst/>
            </a:prstGeom>
          </p:spPr>
        </p:pic>
      </p:grpSp>
      <p:grpSp>
        <p:nvGrpSpPr>
          <p:cNvPr id="31" name="Group 30">
            <a:extLst>
              <a:ext uri="{FF2B5EF4-FFF2-40B4-BE49-F238E27FC236}">
                <a16:creationId xmlns:a16="http://schemas.microsoft.com/office/drawing/2014/main" id="{86C1DE3A-B41B-4107-B0F6-F196E92EDBDC}"/>
              </a:ext>
            </a:extLst>
          </p:cNvPr>
          <p:cNvGrpSpPr/>
          <p:nvPr/>
        </p:nvGrpSpPr>
        <p:grpSpPr>
          <a:xfrm>
            <a:off x="453397" y="5086711"/>
            <a:ext cx="11413396" cy="954107"/>
            <a:chOff x="453397" y="5086711"/>
            <a:chExt cx="11413396" cy="954107"/>
          </a:xfrm>
        </p:grpSpPr>
        <p:pic>
          <p:nvPicPr>
            <p:cNvPr id="21" name="Picture 20">
              <a:extLst>
                <a:ext uri="{FF2B5EF4-FFF2-40B4-BE49-F238E27FC236}">
                  <a16:creationId xmlns:a16="http://schemas.microsoft.com/office/drawing/2014/main" id="{BBCD9F0C-94D5-447C-871C-BECC13AA6D14}"/>
                </a:ext>
              </a:extLst>
            </p:cNvPr>
            <p:cNvPicPr>
              <a:picLocks noChangeAspect="1"/>
            </p:cNvPicPr>
            <p:nvPr/>
          </p:nvPicPr>
          <p:blipFill>
            <a:blip r:embed="rId10"/>
            <a:stretch>
              <a:fillRect/>
            </a:stretch>
          </p:blipFill>
          <p:spPr>
            <a:xfrm>
              <a:off x="453397" y="5136852"/>
              <a:ext cx="472052" cy="385763"/>
            </a:xfrm>
            <a:prstGeom prst="rect">
              <a:avLst/>
            </a:prstGeom>
          </p:spPr>
        </p:pic>
        <p:sp>
          <p:nvSpPr>
            <p:cNvPr id="32" name="Hộp Văn bản 10">
              <a:extLst>
                <a:ext uri="{FF2B5EF4-FFF2-40B4-BE49-F238E27FC236}">
                  <a16:creationId xmlns:a16="http://schemas.microsoft.com/office/drawing/2014/main" id="{F36EE717-CB32-4C7A-9B72-FA2C5E03BF10}"/>
                </a:ext>
              </a:extLst>
            </p:cNvPr>
            <p:cNvSpPr txBox="1"/>
            <p:nvPr/>
          </p:nvSpPr>
          <p:spPr>
            <a:xfrm>
              <a:off x="925449" y="5086711"/>
              <a:ext cx="10941344" cy="954107"/>
            </a:xfrm>
            <a:prstGeom prst="rect">
              <a:avLst/>
            </a:prstGeom>
            <a:noFill/>
          </p:spPr>
          <p:txBody>
            <a:bodyPr wrap="square" rtlCol="0">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vi-VN" sz="2800" b="1" i="0" u="none" strike="noStrike" kern="1200" cap="none" spc="0" normalizeH="0" baseline="0" noProof="0">
                  <a:ln>
                    <a:noFill/>
                  </a:ln>
                  <a:solidFill>
                    <a:srgbClr val="008A3E"/>
                  </a:solidFill>
                  <a:effectLst/>
                  <a:uLnTx/>
                  <a:uFillTx/>
                  <a:latin typeface="Times New Roman" panose="02020603050405020304" pitchFamily="18" charset="0"/>
                  <a:ea typeface="+mn-ea"/>
                  <a:cs typeface="Times New Roman" panose="02020603050405020304" pitchFamily="18" charset="0"/>
                </a:rPr>
                <a:t>Trò chơi: </a:t>
              </a:r>
              <a:r>
                <a:rPr kumimoji="0" lang="vi-VN"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Không phải là nội dung bắt buộc. Nếu đủ thời gian, thầy cô giáo sẽ tổ chức trò chơi đ</a:t>
              </a: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ể </a:t>
              </a:r>
              <a:r>
                <a:rPr kumimoji="0" lang="vi-VN"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các em tham gia</a:t>
              </a: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a:t>
              </a:r>
              <a:endPar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grpSp>
    </p:spTree>
    <p:custDataLst>
      <p:tags r:id="rId1"/>
    </p:custDataLst>
    <p:extLst>
      <p:ext uri="{BB962C8B-B14F-4D97-AF65-F5344CB8AC3E}">
        <p14:creationId xmlns:p14="http://schemas.microsoft.com/office/powerpoint/2010/main" val="2446163494"/>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0-#ppt_w/2"/>
                                          </p:val>
                                        </p:tav>
                                        <p:tav tm="100000">
                                          <p:val>
                                            <p:strVal val="#ppt_x"/>
                                          </p:val>
                                        </p:tav>
                                      </p:tavLst>
                                    </p:anim>
                                    <p:anim calcmode="lin" valueType="num">
                                      <p:cBhvr additive="base">
                                        <p:cTn id="26"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0-#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E609CAF1-8071-4E53-9F39-82918E16BEA8}"/>
              </a:ext>
            </a:extLst>
          </p:cNvPr>
          <p:cNvSpPr/>
          <p:nvPr/>
        </p:nvSpPr>
        <p:spPr>
          <a:xfrm>
            <a:off x="1905000" y="1752601"/>
            <a:ext cx="8382000" cy="3141663"/>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algn="just" eaLnBrk="0" fontAlgn="base" hangingPunct="0">
              <a:lnSpc>
                <a:spcPct val="130000"/>
              </a:lnSpc>
              <a:spcBef>
                <a:spcPts val="600"/>
              </a:spcBef>
              <a:spcAft>
                <a:spcPts val="600"/>
              </a:spcAft>
              <a:buFont typeface="Wingdings" panose="05000000000000000000" pitchFamily="2" charset="2"/>
              <a:buChar char="Ø"/>
              <a:defRPr/>
            </a:pPr>
            <a:r>
              <a:rPr lang="en-US" sz="2400" b="1" i="1" dirty="0">
                <a:solidFill>
                  <a:schemeClr val="tx1"/>
                </a:solidFill>
                <a:sym typeface="Wingdings" pitchFamily="2" charset="2"/>
              </a:rPr>
              <a:t> </a:t>
            </a:r>
            <a:r>
              <a:rPr lang="en-US" sz="2400" dirty="0" err="1">
                <a:solidFill>
                  <a:srgbClr val="000000"/>
                </a:solidFill>
                <a:latin typeface="Times New Roman" panose="02020603050405020304" pitchFamily="18" charset="0"/>
                <a:cs typeface="Times New Roman" panose="02020603050405020304" pitchFamily="18" charset="0"/>
              </a:rPr>
              <a:t>Thông</a:t>
            </a:r>
            <a:r>
              <a:rPr lang="en-US" sz="2400" dirty="0">
                <a:solidFill>
                  <a:srgbClr val="000000"/>
                </a:solidFill>
                <a:latin typeface="Times New Roman" panose="02020603050405020304" pitchFamily="18" charset="0"/>
                <a:cs typeface="Times New Roman" panose="02020603050405020304" pitchFamily="18" charset="0"/>
              </a:rPr>
              <a:t> tin </a:t>
            </a:r>
            <a:r>
              <a:rPr lang="en-US" sz="2400" dirty="0" err="1">
                <a:solidFill>
                  <a:srgbClr val="000000"/>
                </a:solidFill>
                <a:latin typeface="Times New Roman" panose="02020603050405020304" pitchFamily="18" charset="0"/>
                <a:cs typeface="Times New Roman" panose="02020603050405020304" pitchFamily="18" charset="0"/>
              </a:rPr>
              <a:t>là</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đem</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lại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hiểu</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biết</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cho</a:t>
            </a:r>
            <a:r>
              <a:rPr lang="en-US" sz="2400" dirty="0">
                <a:solidFill>
                  <a:srgbClr val="000000"/>
                </a:solidFill>
                <a:latin typeface="Times New Roman" panose="02020603050405020304" pitchFamily="18" charset="0"/>
                <a:cs typeface="Times New Roman" panose="02020603050405020304" pitchFamily="18" charset="0"/>
              </a:rPr>
              <a:t> con </a:t>
            </a:r>
            <a:r>
              <a:rPr lang="en-US" sz="2400" dirty="0" err="1">
                <a:solidFill>
                  <a:srgbClr val="000000"/>
                </a:solidFill>
                <a:latin typeface="Times New Roman" panose="02020603050405020304" pitchFamily="18" charset="0"/>
                <a:cs typeface="Times New Roman" panose="02020603050405020304" pitchFamily="18" charset="0"/>
              </a:rPr>
              <a:t>người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Mọi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hoạt</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động</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của</a:t>
            </a:r>
            <a:r>
              <a:rPr lang="en-US" sz="2400" dirty="0">
                <a:solidFill>
                  <a:srgbClr val="000000"/>
                </a:solidFill>
                <a:latin typeface="Times New Roman" panose="02020603050405020304" pitchFamily="18" charset="0"/>
                <a:cs typeface="Times New Roman" panose="02020603050405020304" pitchFamily="18" charset="0"/>
              </a:rPr>
              <a:t> con </a:t>
            </a:r>
            <a:r>
              <a:rPr lang="en-US" sz="2400" dirty="0" err="1">
                <a:solidFill>
                  <a:srgbClr val="000000"/>
                </a:solidFill>
                <a:latin typeface="Times New Roman" panose="02020603050405020304" pitchFamily="18" charset="0"/>
                <a:cs typeface="Times New Roman" panose="02020603050405020304" pitchFamily="18" charset="0"/>
              </a:rPr>
              <a:t>người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đều</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cần</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đến</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thông</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minh</a:t>
            </a:r>
            <a:r>
              <a:rPr lang="en-US" sz="2400" dirty="0">
                <a:solidFill>
                  <a:srgbClr val="000000"/>
                </a:solidFill>
                <a:latin typeface="Times New Roman" panose="02020603050405020304" pitchFamily="18" charset="0"/>
                <a:cs typeface="Times New Roman" panose="02020603050405020304" pitchFamily="18" charset="0"/>
              </a:rPr>
              <a:t>.</a:t>
            </a:r>
          </a:p>
          <a:p>
            <a:pPr marL="342900" indent="-342900" algn="just" eaLnBrk="0" fontAlgn="base" hangingPunct="0">
              <a:lnSpc>
                <a:spcPct val="130000"/>
              </a:lnSpc>
              <a:spcBef>
                <a:spcPts val="600"/>
              </a:spcBef>
              <a:spcAft>
                <a:spcPts val="600"/>
              </a:spcAft>
              <a:buFont typeface="Wingdings" panose="05000000000000000000" pitchFamily="2" charset="2"/>
              <a:buChar char="Ø"/>
              <a:defRPr/>
            </a:pPr>
            <a:r>
              <a:rPr lang="en-US" sz="2400" b="1" i="1" dirty="0">
                <a:solidFill>
                  <a:schemeClr val="tx1"/>
                </a:solidFill>
                <a:sym typeface="Wingdings" pitchFamily="2" charset="2"/>
              </a:rPr>
              <a:t> </a:t>
            </a:r>
            <a:r>
              <a:rPr lang="en-US" sz="2400" dirty="0" err="1">
                <a:solidFill>
                  <a:srgbClr val="000000"/>
                </a:solidFill>
                <a:latin typeface="Times New Roman" panose="02020603050405020304" pitchFamily="18" charset="0"/>
                <a:cs typeface="Times New Roman" panose="02020603050405020304" pitchFamily="18" charset="0"/>
              </a:rPr>
              <a:t>Thông</a:t>
            </a:r>
            <a:r>
              <a:rPr lang="en-US" sz="2400" dirty="0">
                <a:solidFill>
                  <a:srgbClr val="000000"/>
                </a:solidFill>
                <a:latin typeface="Times New Roman" panose="02020603050405020304" pitchFamily="18" charset="0"/>
                <a:cs typeface="Times New Roman" panose="02020603050405020304" pitchFamily="18" charset="0"/>
              </a:rPr>
              <a:t> tin </a:t>
            </a:r>
            <a:r>
              <a:rPr lang="en-US" sz="2400" dirty="0" err="1">
                <a:solidFill>
                  <a:srgbClr val="000000"/>
                </a:solidFill>
                <a:latin typeface="Times New Roman" panose="02020603050405020304" pitchFamily="18" charset="0"/>
                <a:cs typeface="Times New Roman" panose="02020603050405020304" pitchFamily="18" charset="0"/>
              </a:rPr>
              <a:t>đúng</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giúp</a:t>
            </a:r>
            <a:r>
              <a:rPr lang="en-US" sz="2400" dirty="0">
                <a:solidFill>
                  <a:srgbClr val="000000"/>
                </a:solidFill>
                <a:latin typeface="Times New Roman" panose="02020603050405020304" pitchFamily="18" charset="0"/>
                <a:cs typeface="Times New Roman" panose="02020603050405020304" pitchFamily="18" charset="0"/>
              </a:rPr>
              <a:t> con </a:t>
            </a:r>
            <a:r>
              <a:rPr lang="en-US" sz="2400" dirty="0" err="1">
                <a:solidFill>
                  <a:srgbClr val="000000"/>
                </a:solidFill>
                <a:latin typeface="Times New Roman" panose="02020603050405020304" pitchFamily="18" charset="0"/>
                <a:cs typeface="Times New Roman" panose="02020603050405020304" pitchFamily="18" charset="0"/>
              </a:rPr>
              <a:t>người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đưa</a:t>
            </a:r>
            <a:r>
              <a:rPr lang="en-US" sz="2400" dirty="0">
                <a:solidFill>
                  <a:srgbClr val="000000"/>
                </a:solidFill>
                <a:latin typeface="Times New Roman" panose="02020603050405020304" pitchFamily="18" charset="0"/>
                <a:cs typeface="Times New Roman" panose="02020603050405020304" pitchFamily="18" charset="0"/>
              </a:rPr>
              <a:t> ra </a:t>
            </a:r>
            <a:r>
              <a:rPr lang="en-US" sz="2400" dirty="0" err="1">
                <a:solidFill>
                  <a:srgbClr val="000000"/>
                </a:solidFill>
                <a:latin typeface="Times New Roman" panose="02020603050405020304" pitchFamily="18" charset="0"/>
                <a:cs typeface="Times New Roman" panose="02020603050405020304" pitchFamily="18" charset="0"/>
              </a:rPr>
              <a:t>những</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lựa</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chọn</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tốt</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giúp</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cho</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hoạt</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động</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của</a:t>
            </a:r>
            <a:r>
              <a:rPr lang="en-US" sz="2400" dirty="0">
                <a:solidFill>
                  <a:srgbClr val="000000"/>
                </a:solidFill>
                <a:latin typeface="Times New Roman" panose="02020603050405020304" pitchFamily="18" charset="0"/>
                <a:cs typeface="Times New Roman" panose="02020603050405020304" pitchFamily="18" charset="0"/>
              </a:rPr>
              <a:t> con </a:t>
            </a:r>
            <a:r>
              <a:rPr lang="en-US" sz="2400" dirty="0" err="1">
                <a:solidFill>
                  <a:srgbClr val="000000"/>
                </a:solidFill>
                <a:latin typeface="Times New Roman" panose="02020603050405020304" pitchFamily="18" charset="0"/>
                <a:cs typeface="Times New Roman" panose="02020603050405020304" pitchFamily="18" charset="0"/>
              </a:rPr>
              <a:t>người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đạt</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hiệu</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quả</a:t>
            </a:r>
            <a:r>
              <a:rPr lang="en-US" sz="2400" dirty="0">
                <a:solidFill>
                  <a:srgbClr val="000000"/>
                </a:solidFill>
                <a:latin typeface="Times New Roman" panose="02020603050405020304" pitchFamily="18" charset="0"/>
                <a:cs typeface="Times New Roman" panose="02020603050405020304" pitchFamily="18" charset="0"/>
              </a:rPr>
              <a:t>. </a:t>
            </a:r>
          </a:p>
        </p:txBody>
      </p:sp>
      <p:sp>
        <p:nvSpPr>
          <p:cNvPr id="3" name="Rectangle 1">
            <a:extLst>
              <a:ext uri="{FF2B5EF4-FFF2-40B4-BE49-F238E27FC236}">
                <a16:creationId xmlns:a16="http://schemas.microsoft.com/office/drawing/2014/main" id="{E86B0913-3374-45EC-BA47-C3EDD0C91C88}"/>
              </a:ext>
            </a:extLst>
          </p:cNvPr>
          <p:cNvSpPr>
            <a:spLocks noChangeArrowheads="1"/>
          </p:cNvSpPr>
          <p:nvPr>
            <p:custDataLst>
              <p:tags r:id="rId1"/>
            </p:custDataLst>
          </p:nvPr>
        </p:nvSpPr>
        <p:spPr bwMode="auto">
          <a:xfrm>
            <a:off x="0" y="-12975"/>
            <a:ext cx="12192000" cy="661207"/>
          </a:xfrm>
          <a:prstGeom prst="rect">
            <a:avLst/>
          </a:prstGeom>
          <a:solidFill>
            <a:schemeClr val="accent5">
              <a:lumMod val="20000"/>
              <a:lumOff val="80000"/>
            </a:schemeClr>
          </a:solidFill>
          <a:ln w="9525">
            <a:noFill/>
            <a:miter lim="800000"/>
            <a:headEnd/>
            <a:tailEnd/>
          </a:ln>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BÀI 1: </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Arial"/>
              </a:rPr>
              <a:t>THÔNG TIN VÀ DỮ LIỆU </a:t>
            </a:r>
            <a:endParaRPr kumimoji="0" lang="en-US"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410" name="TextBox 1">
            <a:extLst>
              <a:ext uri="{FF2B5EF4-FFF2-40B4-BE49-F238E27FC236}">
                <a16:creationId xmlns:a16="http://schemas.microsoft.com/office/drawing/2014/main" id="{EB4BD468-1709-4742-A486-1059E45ED88C}"/>
              </a:ext>
            </a:extLst>
          </p:cNvPr>
          <p:cNvSpPr txBox="1">
            <a:spLocks noChangeArrowheads="1"/>
          </p:cNvSpPr>
          <p:nvPr/>
        </p:nvSpPr>
        <p:spPr bwMode="auto">
          <a:xfrm>
            <a:off x="4419601" y="2598738"/>
            <a:ext cx="37115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0" fontAlgn="base" hangingPunct="0">
              <a:spcBef>
                <a:spcPct val="0"/>
              </a:spcBef>
              <a:spcAft>
                <a:spcPct val="0"/>
              </a:spcAft>
              <a:buNone/>
            </a:pPr>
            <a:r>
              <a:rPr lang="en-US" altLang="en-US" sz="4800" b="1">
                <a:solidFill>
                  <a:srgbClr val="FF0000"/>
                </a:solidFill>
                <a:latin typeface="Times New Roman" panose="02020603050405020304" pitchFamily="18" charset="0"/>
                <a:cs typeface="Times New Roman" panose="02020603050405020304" pitchFamily="18" charset="0"/>
              </a:rPr>
              <a:t>LUYỆN TẬP</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a:extLst>
              <a:ext uri="{FF2B5EF4-FFF2-40B4-BE49-F238E27FC236}">
                <a16:creationId xmlns:a16="http://schemas.microsoft.com/office/drawing/2014/main" id="{6A90ED44-9743-4624-BC58-885A8BD758F5}"/>
              </a:ext>
            </a:extLst>
          </p:cNvPr>
          <p:cNvSpPr txBox="1">
            <a:spLocks/>
          </p:cNvSpPr>
          <p:nvPr/>
        </p:nvSpPr>
        <p:spPr>
          <a:xfrm>
            <a:off x="101599" y="11114"/>
            <a:ext cx="11646115" cy="38750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lvl1pPr marL="342900" indent="-342900" algn="l" rtl="0" eaLnBrk="0" fontAlgn="base" hangingPunct="0">
              <a:spcBef>
                <a:spcPct val="20000"/>
              </a:spcBef>
              <a:spcAft>
                <a:spcPct val="0"/>
              </a:spcAft>
              <a:buChar char="•"/>
              <a:defRPr sz="3200" kern="1200">
                <a:solidFill>
                  <a:schemeClr val="lt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lt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lt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lt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457200" indent="-457200" algn="just">
              <a:spcBef>
                <a:spcPts val="0"/>
              </a:spcBef>
              <a:spcAft>
                <a:spcPts val="0"/>
              </a:spcAft>
              <a:buFontTx/>
              <a:buAutoNum type="arabicPeriod"/>
              <a:defRPr/>
            </a:pPr>
            <a:r>
              <a:rPr lang="en-US" sz="2400" dirty="0" err="1">
                <a:solidFill>
                  <a:srgbClr val="6600CC"/>
                </a:solidFill>
                <a:latin typeface="Times New Roman" panose="02020603050405020304" pitchFamily="18" charset="0"/>
                <a:cs typeface="Times New Roman" panose="02020603050405020304" pitchFamily="18" charset="0"/>
              </a:rPr>
              <a:t>Em</a:t>
            </a:r>
            <a:r>
              <a:rPr lang="en-US" sz="2400" dirty="0">
                <a:solidFill>
                  <a:srgbClr val="6600CC"/>
                </a:solidFill>
                <a:latin typeface="Times New Roman" panose="02020603050405020304" pitchFamily="18" charset="0"/>
                <a:cs typeface="Times New Roman" panose="02020603050405020304" pitchFamily="18" charset="0"/>
              </a:rPr>
              <a:t> </a:t>
            </a:r>
            <a:r>
              <a:rPr lang="en-US" sz="2400" dirty="0" err="1">
                <a:solidFill>
                  <a:srgbClr val="6600CC"/>
                </a:solidFill>
                <a:latin typeface="Times New Roman" panose="02020603050405020304" pitchFamily="18" charset="0"/>
                <a:cs typeface="Times New Roman" panose="02020603050405020304" pitchFamily="18" charset="0"/>
              </a:rPr>
              <a:t>hãy</a:t>
            </a:r>
            <a:r>
              <a:rPr lang="en-US" sz="2400" dirty="0">
                <a:solidFill>
                  <a:srgbClr val="6600CC"/>
                </a:solidFill>
                <a:latin typeface="Times New Roman" panose="02020603050405020304" pitchFamily="18" charset="0"/>
                <a:cs typeface="Times New Roman" panose="02020603050405020304" pitchFamily="18" charset="0"/>
              </a:rPr>
              <a:t> </a:t>
            </a:r>
            <a:r>
              <a:rPr lang="en-US" sz="2400" dirty="0" err="1">
                <a:solidFill>
                  <a:srgbClr val="6600CC"/>
                </a:solidFill>
                <a:latin typeface="Times New Roman" panose="02020603050405020304" pitchFamily="18" charset="0"/>
                <a:cs typeface="Times New Roman" panose="02020603050405020304" pitchFamily="18" charset="0"/>
              </a:rPr>
              <a:t>xem</a:t>
            </a:r>
            <a:r>
              <a:rPr lang="en-US" sz="2400" dirty="0">
                <a:solidFill>
                  <a:srgbClr val="6600CC"/>
                </a:solidFill>
                <a:latin typeface="Times New Roman" panose="02020603050405020304" pitchFamily="18" charset="0"/>
                <a:cs typeface="Times New Roman" panose="02020603050405020304" pitchFamily="18" charset="0"/>
              </a:rPr>
              <a:t> </a:t>
            </a:r>
            <a:r>
              <a:rPr lang="en-US" sz="2400" dirty="0" err="1">
                <a:solidFill>
                  <a:srgbClr val="6600CC"/>
                </a:solidFill>
                <a:latin typeface="Times New Roman" panose="02020603050405020304" pitchFamily="18" charset="0"/>
                <a:cs typeface="Times New Roman" panose="02020603050405020304" pitchFamily="18" charset="0"/>
              </a:rPr>
              <a:t>bảng</a:t>
            </a:r>
            <a:r>
              <a:rPr lang="en-US" sz="2400" dirty="0">
                <a:solidFill>
                  <a:srgbClr val="6600CC"/>
                </a:solidFill>
                <a:latin typeface="Times New Roman" panose="02020603050405020304" pitchFamily="18" charset="0"/>
                <a:cs typeface="Times New Roman" panose="02020603050405020304" pitchFamily="18" charset="0"/>
              </a:rPr>
              <a:t> </a:t>
            </a:r>
            <a:r>
              <a:rPr lang="en-US" sz="2400" dirty="0" err="1">
                <a:solidFill>
                  <a:srgbClr val="6600CC"/>
                </a:solidFill>
                <a:latin typeface="Times New Roman" panose="02020603050405020304" pitchFamily="18" charset="0"/>
                <a:cs typeface="Times New Roman" panose="02020603050405020304" pitchFamily="18" charset="0"/>
              </a:rPr>
              <a:t>và</a:t>
            </a:r>
            <a:r>
              <a:rPr lang="en-US" sz="2400" dirty="0">
                <a:solidFill>
                  <a:srgbClr val="6600CC"/>
                </a:solidFill>
                <a:latin typeface="Times New Roman" panose="02020603050405020304" pitchFamily="18" charset="0"/>
                <a:cs typeface="Times New Roman" panose="02020603050405020304" pitchFamily="18" charset="0"/>
              </a:rPr>
              <a:t> </a:t>
            </a:r>
            <a:r>
              <a:rPr lang="en-US" sz="2400" dirty="0" err="1">
                <a:solidFill>
                  <a:srgbClr val="6600CC"/>
                </a:solidFill>
                <a:latin typeface="Times New Roman" panose="02020603050405020304" pitchFamily="18" charset="0"/>
                <a:cs typeface="Times New Roman" panose="02020603050405020304" pitchFamily="18" charset="0"/>
              </a:rPr>
              <a:t>trả</a:t>
            </a:r>
            <a:r>
              <a:rPr lang="en-US" sz="2400" dirty="0">
                <a:solidFill>
                  <a:srgbClr val="6600CC"/>
                </a:solidFill>
                <a:latin typeface="Times New Roman" panose="02020603050405020304" pitchFamily="18" charset="0"/>
                <a:cs typeface="Times New Roman" panose="02020603050405020304" pitchFamily="18" charset="0"/>
              </a:rPr>
              <a:t> </a:t>
            </a:r>
            <a:r>
              <a:rPr lang="en-US" sz="2400" dirty="0" err="1">
                <a:solidFill>
                  <a:srgbClr val="6600CC"/>
                </a:solidFill>
                <a:latin typeface="Times New Roman" panose="02020603050405020304" pitchFamily="18" charset="0"/>
                <a:cs typeface="Times New Roman" panose="02020603050405020304" pitchFamily="18" charset="0"/>
              </a:rPr>
              <a:t>lời</a:t>
            </a:r>
            <a:r>
              <a:rPr lang="en-US" sz="2400" dirty="0">
                <a:solidFill>
                  <a:srgbClr val="6600CC"/>
                </a:solidFill>
                <a:latin typeface="Times New Roman" panose="02020603050405020304" pitchFamily="18" charset="0"/>
                <a:cs typeface="Times New Roman" panose="02020603050405020304" pitchFamily="18" charset="0"/>
              </a:rPr>
              <a:t> </a:t>
            </a:r>
            <a:r>
              <a:rPr lang="en-US" sz="2400" dirty="0" err="1">
                <a:solidFill>
                  <a:srgbClr val="6600CC"/>
                </a:solidFill>
                <a:latin typeface="Times New Roman" panose="02020603050405020304" pitchFamily="18" charset="0"/>
                <a:cs typeface="Times New Roman" panose="02020603050405020304" pitchFamily="18" charset="0"/>
              </a:rPr>
              <a:t>các</a:t>
            </a:r>
            <a:r>
              <a:rPr lang="en-US" sz="2400" dirty="0">
                <a:solidFill>
                  <a:srgbClr val="6600CC"/>
                </a:solidFill>
                <a:latin typeface="Times New Roman" panose="02020603050405020304" pitchFamily="18" charset="0"/>
                <a:cs typeface="Times New Roman" panose="02020603050405020304" pitchFamily="18" charset="0"/>
              </a:rPr>
              <a:t> </a:t>
            </a:r>
            <a:r>
              <a:rPr lang="en-US" sz="2400" dirty="0" err="1">
                <a:solidFill>
                  <a:srgbClr val="6600CC"/>
                </a:solidFill>
                <a:latin typeface="Times New Roman" panose="02020603050405020304" pitchFamily="18" charset="0"/>
                <a:cs typeface="Times New Roman" panose="02020603050405020304" pitchFamily="18" charset="0"/>
              </a:rPr>
              <a:t>cây</a:t>
            </a:r>
            <a:r>
              <a:rPr lang="en-US" sz="2400" dirty="0">
                <a:solidFill>
                  <a:srgbClr val="6600CC"/>
                </a:solidFill>
                <a:latin typeface="Times New Roman" panose="02020603050405020304" pitchFamily="18" charset="0"/>
                <a:cs typeface="Times New Roman" panose="02020603050405020304" pitchFamily="18" charset="0"/>
              </a:rPr>
              <a:t> </a:t>
            </a:r>
            <a:r>
              <a:rPr lang="en-US" sz="2400" dirty="0" err="1">
                <a:solidFill>
                  <a:srgbClr val="6600CC"/>
                </a:solidFill>
                <a:latin typeface="Times New Roman" panose="02020603050405020304" pitchFamily="18" charset="0"/>
                <a:cs typeface="Times New Roman" panose="02020603050405020304" pitchFamily="18" charset="0"/>
              </a:rPr>
              <a:t>hỏi</a:t>
            </a:r>
            <a:r>
              <a:rPr lang="en-US" sz="2400" dirty="0">
                <a:solidFill>
                  <a:srgbClr val="6600CC"/>
                </a:solidFill>
                <a:latin typeface="Times New Roman" panose="02020603050405020304" pitchFamily="18" charset="0"/>
                <a:cs typeface="Times New Roman" panose="02020603050405020304" pitchFamily="18" charset="0"/>
              </a:rPr>
              <a:t> </a:t>
            </a:r>
            <a:r>
              <a:rPr lang="en-US" sz="2400" dirty="0" err="1">
                <a:solidFill>
                  <a:srgbClr val="6600CC"/>
                </a:solidFill>
                <a:latin typeface="Times New Roman" panose="02020603050405020304" pitchFamily="18" charset="0"/>
                <a:cs typeface="Times New Roman" panose="02020603050405020304" pitchFamily="18" charset="0"/>
              </a:rPr>
              <a:t>sau</a:t>
            </a:r>
            <a:r>
              <a:rPr lang="en-US" sz="2400" dirty="0">
                <a:solidFill>
                  <a:srgbClr val="6600CC"/>
                </a:solidFill>
                <a:latin typeface="Times New Roman" panose="02020603050405020304" pitchFamily="18" charset="0"/>
                <a:cs typeface="Times New Roman" panose="02020603050405020304" pitchFamily="18" charset="0"/>
              </a:rPr>
              <a:t>:</a:t>
            </a:r>
          </a:p>
          <a:p>
            <a:pPr marL="457200" indent="-457200" algn="just">
              <a:spcBef>
                <a:spcPts val="600"/>
              </a:spcBef>
              <a:spcAft>
                <a:spcPts val="600"/>
              </a:spcAft>
              <a:buFontTx/>
              <a:buAutoNum type="alphaLcPeriod"/>
              <a:defRPr/>
            </a:pPr>
            <a:r>
              <a:rPr lang="en-US" sz="2400" dirty="0" err="1">
                <a:solidFill>
                  <a:srgbClr val="000000"/>
                </a:solidFill>
                <a:latin typeface="Times New Roman" panose="02020603050405020304" pitchFamily="18" charset="0"/>
                <a:cs typeface="Times New Roman" panose="02020603050405020304" pitchFamily="18" charset="0"/>
              </a:rPr>
              <a:t>Các</a:t>
            </a:r>
            <a:r>
              <a:rPr lang="en-US" sz="2400" dirty="0">
                <a:solidFill>
                  <a:srgbClr val="000000"/>
                </a:solidFill>
                <a:latin typeface="Times New Roman" panose="02020603050405020304" pitchFamily="18" charset="0"/>
                <a:cs typeface="Times New Roman" panose="02020603050405020304" pitchFamily="18" charset="0"/>
              </a:rPr>
              <a:t> con </a:t>
            </a:r>
            <a:r>
              <a:rPr lang="en-US" sz="2400" dirty="0" err="1">
                <a:solidFill>
                  <a:srgbClr val="000000"/>
                </a:solidFill>
                <a:latin typeface="Times New Roman" panose="02020603050405020304" pitchFamily="18" charset="0"/>
                <a:cs typeface="Times New Roman" panose="02020603050405020304" pitchFamily="18" charset="0"/>
              </a:rPr>
              <a:t>số</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trong</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bảng</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là</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thông</a:t>
            </a:r>
            <a:r>
              <a:rPr lang="en-US" sz="2400" dirty="0">
                <a:solidFill>
                  <a:srgbClr val="000000"/>
                </a:solidFill>
                <a:latin typeface="Times New Roman" panose="02020603050405020304" pitchFamily="18" charset="0"/>
                <a:cs typeface="Times New Roman" panose="02020603050405020304" pitchFamily="18" charset="0"/>
              </a:rPr>
              <a:t> tin hay </a:t>
            </a:r>
            <a:r>
              <a:rPr lang="en-US" sz="2400" dirty="0" err="1">
                <a:solidFill>
                  <a:srgbClr val="000000"/>
                </a:solidFill>
                <a:latin typeface="Times New Roman" panose="02020603050405020304" pitchFamily="18" charset="0"/>
                <a:cs typeface="Times New Roman" panose="02020603050405020304" pitchFamily="18" charset="0"/>
              </a:rPr>
              <a:t>dữ</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liệu</a:t>
            </a:r>
            <a:r>
              <a:rPr lang="en-US" sz="2400" dirty="0">
                <a:solidFill>
                  <a:srgbClr val="000000"/>
                </a:solidFill>
                <a:latin typeface="Times New Roman" panose="02020603050405020304" pitchFamily="18" charset="0"/>
                <a:cs typeface="Times New Roman" panose="02020603050405020304" pitchFamily="18" charset="0"/>
              </a:rPr>
              <a:t>?</a:t>
            </a:r>
          </a:p>
          <a:p>
            <a:pPr marL="457200" indent="-457200" algn="just">
              <a:spcBef>
                <a:spcPts val="600"/>
              </a:spcBef>
              <a:spcAft>
                <a:spcPts val="600"/>
              </a:spcAft>
              <a:buFontTx/>
              <a:buAutoNum type="alphaLcPeriod"/>
              <a:defRPr/>
            </a:pPr>
            <a:r>
              <a:rPr lang="en-US" sz="2400" dirty="0" err="1">
                <a:solidFill>
                  <a:srgbClr val="000000"/>
                </a:solidFill>
                <a:latin typeface="Times New Roman" panose="02020603050405020304" pitchFamily="18" charset="0"/>
                <a:cs typeface="Times New Roman" panose="02020603050405020304" pitchFamily="18" charset="0"/>
              </a:rPr>
              <a:t>Phát</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biểu</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Tháng</a:t>
            </a:r>
            <a:r>
              <a:rPr lang="en-US" sz="2400" dirty="0">
                <a:solidFill>
                  <a:srgbClr val="000000"/>
                </a:solidFill>
                <a:latin typeface="Times New Roman" panose="02020603050405020304" pitchFamily="18" charset="0"/>
                <a:cs typeface="Times New Roman" panose="02020603050405020304" pitchFamily="18" charset="0"/>
              </a:rPr>
              <a:t> 6, </a:t>
            </a:r>
            <a:r>
              <a:rPr lang="en-US" sz="2400" dirty="0" err="1">
                <a:solidFill>
                  <a:srgbClr val="000000"/>
                </a:solidFill>
                <a:latin typeface="Times New Roman" panose="02020603050405020304" pitchFamily="18" charset="0"/>
                <a:cs typeface="Times New Roman" panose="02020603050405020304" pitchFamily="18" charset="0"/>
              </a:rPr>
              <a:t>Đà</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Nẵng</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ít</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mưa</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nhất</a:t>
            </a:r>
            <a:r>
              <a:rPr lang="en-US" sz="2400" dirty="0">
                <a:solidFill>
                  <a:srgbClr val="000000"/>
                </a:solidFill>
                <a:latin typeface="Times New Roman" panose="02020603050405020304" pitchFamily="18" charset="0"/>
                <a:cs typeface="Times New Roman" panose="02020603050405020304" pitchFamily="18" charset="0"/>
              </a:rPr>
              <a:t> so </a:t>
            </a:r>
            <a:r>
              <a:rPr lang="en-US" sz="2400" dirty="0" err="1">
                <a:solidFill>
                  <a:srgbClr val="000000"/>
                </a:solidFill>
                <a:latin typeface="Times New Roman" panose="02020603050405020304" pitchFamily="18" charset="0"/>
                <a:cs typeface="Times New Roman" panose="02020603050405020304" pitchFamily="18" charset="0"/>
              </a:rPr>
              <a:t>với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các</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thành</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phố</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Hà</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Nội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Huế</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Vũng</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Tàu</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là</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thông</a:t>
            </a:r>
            <a:r>
              <a:rPr lang="en-US" sz="2400" dirty="0">
                <a:solidFill>
                  <a:srgbClr val="000000"/>
                </a:solidFill>
                <a:latin typeface="Times New Roman" panose="02020603050405020304" pitchFamily="18" charset="0"/>
                <a:cs typeface="Times New Roman" panose="02020603050405020304" pitchFamily="18" charset="0"/>
              </a:rPr>
              <a:t> tin hay </a:t>
            </a:r>
            <a:r>
              <a:rPr lang="en-US" sz="2400" dirty="0" err="1">
                <a:solidFill>
                  <a:srgbClr val="000000"/>
                </a:solidFill>
                <a:latin typeface="Times New Roman" panose="02020603050405020304" pitchFamily="18" charset="0"/>
                <a:cs typeface="Times New Roman" panose="02020603050405020304" pitchFamily="18" charset="0"/>
              </a:rPr>
              <a:t>dữ</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liệu</a:t>
            </a:r>
            <a:r>
              <a:rPr lang="en-US" sz="2400" dirty="0">
                <a:solidFill>
                  <a:srgbClr val="000000"/>
                </a:solidFill>
                <a:latin typeface="Times New Roman" panose="02020603050405020304" pitchFamily="18" charset="0"/>
                <a:cs typeface="Times New Roman" panose="02020603050405020304" pitchFamily="18" charset="0"/>
              </a:rPr>
              <a:t>?</a:t>
            </a:r>
          </a:p>
          <a:p>
            <a:pPr marL="457200" indent="-457200" algn="just">
              <a:spcBef>
                <a:spcPts val="600"/>
              </a:spcBef>
              <a:spcAft>
                <a:spcPts val="600"/>
              </a:spcAft>
              <a:buFontTx/>
              <a:buAutoNum type="alphaLcPeriod"/>
              <a:defRPr/>
            </a:pPr>
            <a:r>
              <a:rPr lang="en-US" sz="2400" dirty="0" err="1">
                <a:solidFill>
                  <a:srgbClr val="000000"/>
                </a:solidFill>
                <a:latin typeface="Times New Roman" panose="02020603050405020304" pitchFamily="18" charset="0"/>
                <a:cs typeface="Times New Roman" panose="02020603050405020304" pitchFamily="18" charset="0"/>
              </a:rPr>
              <a:t>Trả</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lời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câu</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hỏi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Huế</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ít</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mưa</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nhất</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vào</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tháng</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nào</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trong</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năm</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Câu</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trả</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lời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là</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thông</a:t>
            </a:r>
            <a:r>
              <a:rPr lang="en-US" sz="2400" dirty="0">
                <a:solidFill>
                  <a:srgbClr val="000000"/>
                </a:solidFill>
                <a:latin typeface="Times New Roman" panose="02020603050405020304" pitchFamily="18" charset="0"/>
                <a:cs typeface="Times New Roman" panose="02020603050405020304" pitchFamily="18" charset="0"/>
              </a:rPr>
              <a:t> tin hay </a:t>
            </a:r>
            <a:r>
              <a:rPr lang="en-US" sz="2400" dirty="0" err="1">
                <a:solidFill>
                  <a:srgbClr val="000000"/>
                </a:solidFill>
                <a:latin typeface="Times New Roman" panose="02020603050405020304" pitchFamily="18" charset="0"/>
                <a:cs typeface="Times New Roman" panose="02020603050405020304" pitchFamily="18" charset="0"/>
              </a:rPr>
              <a:t>dữ</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liệu</a:t>
            </a:r>
            <a:r>
              <a:rPr lang="en-US" sz="2400" dirty="0">
                <a:solidFill>
                  <a:srgbClr val="000000"/>
                </a:solidFill>
                <a:latin typeface="Times New Roman" panose="02020603050405020304" pitchFamily="18" charset="0"/>
                <a:cs typeface="Times New Roman" panose="02020603050405020304" pitchFamily="18" charset="0"/>
              </a:rPr>
              <a:t>?</a:t>
            </a:r>
          </a:p>
          <a:p>
            <a:pPr marL="457200" indent="-457200" algn="just">
              <a:spcBef>
                <a:spcPts val="0"/>
              </a:spcBef>
              <a:spcAft>
                <a:spcPts val="0"/>
              </a:spcAft>
              <a:buFontTx/>
              <a:buAutoNum type="alphaLcPeriod"/>
              <a:defRPr/>
            </a:pPr>
            <a:r>
              <a:rPr lang="en-US" sz="2400" dirty="0" err="1">
                <a:solidFill>
                  <a:srgbClr val="000000"/>
                </a:solidFill>
                <a:latin typeface="Times New Roman" panose="02020603050405020304" pitchFamily="18" charset="0"/>
                <a:cs typeface="Times New Roman" panose="02020603050405020304" pitchFamily="18" charset="0"/>
              </a:rPr>
              <a:t>Câu</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trả</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lời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cho</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câu</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hỏi</a:t>
            </a:r>
            <a:r>
              <a:rPr lang="en-US" sz="2400" dirty="0">
                <a:solidFill>
                  <a:srgbClr val="000000"/>
                </a:solidFill>
                <a:latin typeface="Times New Roman" panose="02020603050405020304" pitchFamily="18" charset="0"/>
                <a:cs typeface="Times New Roman" panose="02020603050405020304" pitchFamily="18" charset="0"/>
              </a:rPr>
              <a:t> c </a:t>
            </a:r>
            <a:r>
              <a:rPr lang="en-US" sz="2400" dirty="0" err="1">
                <a:solidFill>
                  <a:srgbClr val="000000"/>
                </a:solidFill>
                <a:latin typeface="Times New Roman" panose="02020603050405020304" pitchFamily="18" charset="0"/>
                <a:cs typeface="Times New Roman" panose="02020603050405020304" pitchFamily="18" charset="0"/>
              </a:rPr>
              <a:t>có</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ảnh</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hưởng</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đến</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việc</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lựa</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chọn</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thời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gian</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và</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địa</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điểm</a:t>
            </a:r>
            <a:r>
              <a:rPr lang="en-US" sz="2400" dirty="0">
                <a:solidFill>
                  <a:srgbClr val="000000"/>
                </a:solidFill>
                <a:latin typeface="Times New Roman" panose="02020603050405020304" pitchFamily="18" charset="0"/>
                <a:cs typeface="Times New Roman" panose="02020603050405020304" pitchFamily="18" charset="0"/>
              </a:rPr>
              <a:t> du </a:t>
            </a:r>
            <a:r>
              <a:rPr lang="en-US" sz="2400" dirty="0" err="1">
                <a:solidFill>
                  <a:srgbClr val="000000"/>
                </a:solidFill>
                <a:latin typeface="Times New Roman" panose="02020603050405020304" pitchFamily="18" charset="0"/>
                <a:cs typeface="Times New Roman" panose="02020603050405020304" pitchFamily="18" charset="0"/>
              </a:rPr>
              <a:t>lịch</a:t>
            </a:r>
            <a:r>
              <a:rPr lang="en-US" sz="2400" dirty="0">
                <a:solidFill>
                  <a:srgbClr val="000000"/>
                </a:solidFill>
                <a:latin typeface="Times New Roman" panose="02020603050405020304" pitchFamily="18" charset="0"/>
                <a:cs typeface="Times New Roman" panose="02020603050405020304" pitchFamily="18" charset="0"/>
              </a:rPr>
              <a:t> k?</a:t>
            </a:r>
          </a:p>
        </p:txBody>
      </p:sp>
      <p:pic>
        <p:nvPicPr>
          <p:cNvPr id="18435" name="Picture 3" descr="luongmua.jpg">
            <a:extLst>
              <a:ext uri="{FF2B5EF4-FFF2-40B4-BE49-F238E27FC236}">
                <a16:creationId xmlns:a16="http://schemas.microsoft.com/office/drawing/2014/main" id="{FD8D850E-4AB6-4D83-BAA3-F32F19E337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2960"/>
          <a:stretch>
            <a:fillRect/>
          </a:stretch>
        </p:blipFill>
        <p:spPr bwMode="auto">
          <a:xfrm>
            <a:off x="834956" y="4034971"/>
            <a:ext cx="10912758" cy="264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Content Placeholder 3">
            <a:extLst>
              <a:ext uri="{FF2B5EF4-FFF2-40B4-BE49-F238E27FC236}">
                <a16:creationId xmlns:a16="http://schemas.microsoft.com/office/drawing/2014/main" id="{0B48D083-BAD2-47F5-8860-9EEF755A073D}"/>
              </a:ext>
            </a:extLst>
          </p:cNvPr>
          <p:cNvSpPr txBox="1">
            <a:spLocks/>
          </p:cNvSpPr>
          <p:nvPr/>
        </p:nvSpPr>
        <p:spPr>
          <a:xfrm>
            <a:off x="805913" y="11114"/>
            <a:ext cx="10616338" cy="38750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lvl1pPr marL="342900" indent="-342900" algn="l" rtl="0" eaLnBrk="0" fontAlgn="base" hangingPunct="0">
              <a:spcBef>
                <a:spcPct val="20000"/>
              </a:spcBef>
              <a:spcAft>
                <a:spcPct val="0"/>
              </a:spcAft>
              <a:buChar char="•"/>
              <a:defRPr sz="3200" kern="1200">
                <a:solidFill>
                  <a:schemeClr val="lt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lt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lt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lt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457200" indent="-457200" algn="just">
              <a:spcBef>
                <a:spcPts val="0"/>
              </a:spcBef>
              <a:spcAft>
                <a:spcPts val="0"/>
              </a:spcAft>
              <a:buFontTx/>
              <a:buAutoNum type="arabicPeriod"/>
              <a:defRPr/>
            </a:pPr>
            <a:r>
              <a:rPr lang="en-US" sz="2400" dirty="0" err="1">
                <a:solidFill>
                  <a:srgbClr val="6600CC"/>
                </a:solidFill>
                <a:latin typeface="Times New Roman" panose="02020603050405020304" pitchFamily="18" charset="0"/>
                <a:cs typeface="Times New Roman" panose="02020603050405020304" pitchFamily="18" charset="0"/>
              </a:rPr>
              <a:t>Em</a:t>
            </a:r>
            <a:r>
              <a:rPr lang="en-US" sz="2400" dirty="0">
                <a:solidFill>
                  <a:srgbClr val="6600CC"/>
                </a:solidFill>
                <a:latin typeface="Times New Roman" panose="02020603050405020304" pitchFamily="18" charset="0"/>
                <a:cs typeface="Times New Roman" panose="02020603050405020304" pitchFamily="18" charset="0"/>
              </a:rPr>
              <a:t> </a:t>
            </a:r>
            <a:r>
              <a:rPr lang="en-US" sz="2400" dirty="0" err="1">
                <a:solidFill>
                  <a:srgbClr val="6600CC"/>
                </a:solidFill>
                <a:latin typeface="Times New Roman" panose="02020603050405020304" pitchFamily="18" charset="0"/>
                <a:cs typeface="Times New Roman" panose="02020603050405020304" pitchFamily="18" charset="0"/>
              </a:rPr>
              <a:t>hãy</a:t>
            </a:r>
            <a:r>
              <a:rPr lang="en-US" sz="2400" dirty="0">
                <a:solidFill>
                  <a:srgbClr val="6600CC"/>
                </a:solidFill>
                <a:latin typeface="Times New Roman" panose="02020603050405020304" pitchFamily="18" charset="0"/>
                <a:cs typeface="Times New Roman" panose="02020603050405020304" pitchFamily="18" charset="0"/>
              </a:rPr>
              <a:t> </a:t>
            </a:r>
            <a:r>
              <a:rPr lang="en-US" sz="2400" dirty="0" err="1">
                <a:solidFill>
                  <a:srgbClr val="6600CC"/>
                </a:solidFill>
                <a:latin typeface="Times New Roman" panose="02020603050405020304" pitchFamily="18" charset="0"/>
                <a:cs typeface="Times New Roman" panose="02020603050405020304" pitchFamily="18" charset="0"/>
              </a:rPr>
              <a:t>xem</a:t>
            </a:r>
            <a:r>
              <a:rPr lang="en-US" sz="2400" dirty="0">
                <a:solidFill>
                  <a:srgbClr val="6600CC"/>
                </a:solidFill>
                <a:latin typeface="Times New Roman" panose="02020603050405020304" pitchFamily="18" charset="0"/>
                <a:cs typeface="Times New Roman" panose="02020603050405020304" pitchFamily="18" charset="0"/>
              </a:rPr>
              <a:t> </a:t>
            </a:r>
            <a:r>
              <a:rPr lang="en-US" sz="2400" dirty="0" err="1">
                <a:solidFill>
                  <a:srgbClr val="6600CC"/>
                </a:solidFill>
                <a:latin typeface="Times New Roman" panose="02020603050405020304" pitchFamily="18" charset="0"/>
                <a:cs typeface="Times New Roman" panose="02020603050405020304" pitchFamily="18" charset="0"/>
              </a:rPr>
              <a:t>bảng</a:t>
            </a:r>
            <a:r>
              <a:rPr lang="en-US" sz="2400" dirty="0">
                <a:solidFill>
                  <a:srgbClr val="6600CC"/>
                </a:solidFill>
                <a:latin typeface="Times New Roman" panose="02020603050405020304" pitchFamily="18" charset="0"/>
                <a:cs typeface="Times New Roman" panose="02020603050405020304" pitchFamily="18" charset="0"/>
              </a:rPr>
              <a:t> </a:t>
            </a:r>
            <a:r>
              <a:rPr lang="en-US" sz="2400" dirty="0" err="1">
                <a:solidFill>
                  <a:srgbClr val="6600CC"/>
                </a:solidFill>
                <a:latin typeface="Times New Roman" panose="02020603050405020304" pitchFamily="18" charset="0"/>
                <a:cs typeface="Times New Roman" panose="02020603050405020304" pitchFamily="18" charset="0"/>
              </a:rPr>
              <a:t>và</a:t>
            </a:r>
            <a:r>
              <a:rPr lang="en-US" sz="2400" dirty="0">
                <a:solidFill>
                  <a:srgbClr val="6600CC"/>
                </a:solidFill>
                <a:latin typeface="Times New Roman" panose="02020603050405020304" pitchFamily="18" charset="0"/>
                <a:cs typeface="Times New Roman" panose="02020603050405020304" pitchFamily="18" charset="0"/>
              </a:rPr>
              <a:t> </a:t>
            </a:r>
            <a:r>
              <a:rPr lang="en-US" sz="2400" dirty="0" err="1">
                <a:solidFill>
                  <a:srgbClr val="6600CC"/>
                </a:solidFill>
                <a:latin typeface="Times New Roman" panose="02020603050405020304" pitchFamily="18" charset="0"/>
                <a:cs typeface="Times New Roman" panose="02020603050405020304" pitchFamily="18" charset="0"/>
              </a:rPr>
              <a:t>trả</a:t>
            </a:r>
            <a:r>
              <a:rPr lang="en-US" sz="2400" dirty="0">
                <a:solidFill>
                  <a:srgbClr val="6600CC"/>
                </a:solidFill>
                <a:latin typeface="Times New Roman" panose="02020603050405020304" pitchFamily="18" charset="0"/>
                <a:cs typeface="Times New Roman" panose="02020603050405020304" pitchFamily="18" charset="0"/>
              </a:rPr>
              <a:t> </a:t>
            </a:r>
            <a:r>
              <a:rPr lang="en-US" sz="2400" dirty="0" err="1">
                <a:solidFill>
                  <a:srgbClr val="6600CC"/>
                </a:solidFill>
                <a:latin typeface="Times New Roman" panose="02020603050405020304" pitchFamily="18" charset="0"/>
                <a:cs typeface="Times New Roman" panose="02020603050405020304" pitchFamily="18" charset="0"/>
              </a:rPr>
              <a:t>lời</a:t>
            </a:r>
            <a:r>
              <a:rPr lang="en-US" sz="2400" dirty="0">
                <a:solidFill>
                  <a:srgbClr val="6600CC"/>
                </a:solidFill>
                <a:latin typeface="Times New Roman" panose="02020603050405020304" pitchFamily="18" charset="0"/>
                <a:cs typeface="Times New Roman" panose="02020603050405020304" pitchFamily="18" charset="0"/>
              </a:rPr>
              <a:t> </a:t>
            </a:r>
            <a:r>
              <a:rPr lang="en-US" sz="2400" dirty="0" err="1">
                <a:solidFill>
                  <a:srgbClr val="6600CC"/>
                </a:solidFill>
                <a:latin typeface="Times New Roman" panose="02020603050405020304" pitchFamily="18" charset="0"/>
                <a:cs typeface="Times New Roman" panose="02020603050405020304" pitchFamily="18" charset="0"/>
              </a:rPr>
              <a:t>các</a:t>
            </a:r>
            <a:r>
              <a:rPr lang="en-US" sz="2400" dirty="0">
                <a:solidFill>
                  <a:srgbClr val="6600CC"/>
                </a:solidFill>
                <a:latin typeface="Times New Roman" panose="02020603050405020304" pitchFamily="18" charset="0"/>
                <a:cs typeface="Times New Roman" panose="02020603050405020304" pitchFamily="18" charset="0"/>
              </a:rPr>
              <a:t> </a:t>
            </a:r>
            <a:r>
              <a:rPr lang="en-US" sz="2400" dirty="0" err="1">
                <a:solidFill>
                  <a:srgbClr val="6600CC"/>
                </a:solidFill>
                <a:latin typeface="Times New Roman" panose="02020603050405020304" pitchFamily="18" charset="0"/>
                <a:cs typeface="Times New Roman" panose="02020603050405020304" pitchFamily="18" charset="0"/>
              </a:rPr>
              <a:t>cây</a:t>
            </a:r>
            <a:r>
              <a:rPr lang="en-US" sz="2400" dirty="0">
                <a:solidFill>
                  <a:srgbClr val="6600CC"/>
                </a:solidFill>
                <a:latin typeface="Times New Roman" panose="02020603050405020304" pitchFamily="18" charset="0"/>
                <a:cs typeface="Times New Roman" panose="02020603050405020304" pitchFamily="18" charset="0"/>
              </a:rPr>
              <a:t> </a:t>
            </a:r>
            <a:r>
              <a:rPr lang="en-US" sz="2400" dirty="0" err="1">
                <a:solidFill>
                  <a:srgbClr val="6600CC"/>
                </a:solidFill>
                <a:latin typeface="Times New Roman" panose="02020603050405020304" pitchFamily="18" charset="0"/>
                <a:cs typeface="Times New Roman" panose="02020603050405020304" pitchFamily="18" charset="0"/>
              </a:rPr>
              <a:t>hỏi</a:t>
            </a:r>
            <a:r>
              <a:rPr lang="en-US" sz="2400" dirty="0">
                <a:solidFill>
                  <a:srgbClr val="6600CC"/>
                </a:solidFill>
                <a:latin typeface="Times New Roman" panose="02020603050405020304" pitchFamily="18" charset="0"/>
                <a:cs typeface="Times New Roman" panose="02020603050405020304" pitchFamily="18" charset="0"/>
              </a:rPr>
              <a:t> </a:t>
            </a:r>
            <a:r>
              <a:rPr lang="en-US" sz="2400" dirty="0" err="1">
                <a:solidFill>
                  <a:srgbClr val="6600CC"/>
                </a:solidFill>
                <a:latin typeface="Times New Roman" panose="02020603050405020304" pitchFamily="18" charset="0"/>
                <a:cs typeface="Times New Roman" panose="02020603050405020304" pitchFamily="18" charset="0"/>
              </a:rPr>
              <a:t>sau</a:t>
            </a:r>
            <a:r>
              <a:rPr lang="en-US" sz="2400" dirty="0">
                <a:solidFill>
                  <a:srgbClr val="6600CC"/>
                </a:solidFill>
                <a:latin typeface="Times New Roman" panose="02020603050405020304" pitchFamily="18" charset="0"/>
                <a:cs typeface="Times New Roman" panose="02020603050405020304" pitchFamily="18" charset="0"/>
              </a:rPr>
              <a:t>:</a:t>
            </a:r>
          </a:p>
          <a:p>
            <a:pPr marL="457200" indent="-457200" algn="just">
              <a:spcBef>
                <a:spcPts val="600"/>
              </a:spcBef>
              <a:spcAft>
                <a:spcPts val="600"/>
              </a:spcAft>
              <a:buFontTx/>
              <a:buAutoNum type="alphaLcPeriod"/>
              <a:defRPr/>
            </a:pPr>
            <a:r>
              <a:rPr lang="en-US" sz="2400" dirty="0" err="1">
                <a:solidFill>
                  <a:srgbClr val="000000"/>
                </a:solidFill>
                <a:latin typeface="Times New Roman" panose="02020603050405020304" pitchFamily="18" charset="0"/>
                <a:cs typeface="Times New Roman" panose="02020603050405020304" pitchFamily="18" charset="0"/>
              </a:rPr>
              <a:t>Các</a:t>
            </a:r>
            <a:r>
              <a:rPr lang="en-US" sz="2400" dirty="0">
                <a:solidFill>
                  <a:srgbClr val="000000"/>
                </a:solidFill>
                <a:latin typeface="Times New Roman" panose="02020603050405020304" pitchFamily="18" charset="0"/>
                <a:cs typeface="Times New Roman" panose="02020603050405020304" pitchFamily="18" charset="0"/>
              </a:rPr>
              <a:t> con </a:t>
            </a:r>
            <a:r>
              <a:rPr lang="en-US" sz="2400" dirty="0" err="1">
                <a:solidFill>
                  <a:srgbClr val="000000"/>
                </a:solidFill>
                <a:latin typeface="Times New Roman" panose="02020603050405020304" pitchFamily="18" charset="0"/>
                <a:cs typeface="Times New Roman" panose="02020603050405020304" pitchFamily="18" charset="0"/>
              </a:rPr>
              <a:t>số</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trong</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bảng</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là</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thông</a:t>
            </a:r>
            <a:r>
              <a:rPr lang="en-US" sz="2400" dirty="0">
                <a:solidFill>
                  <a:srgbClr val="000000"/>
                </a:solidFill>
                <a:latin typeface="Times New Roman" panose="02020603050405020304" pitchFamily="18" charset="0"/>
                <a:cs typeface="Times New Roman" panose="02020603050405020304" pitchFamily="18" charset="0"/>
              </a:rPr>
              <a:t> tin hay </a:t>
            </a:r>
            <a:r>
              <a:rPr lang="en-US" sz="2400" dirty="0" err="1">
                <a:solidFill>
                  <a:srgbClr val="000000"/>
                </a:solidFill>
                <a:latin typeface="Times New Roman" panose="02020603050405020304" pitchFamily="18" charset="0"/>
                <a:cs typeface="Times New Roman" panose="02020603050405020304" pitchFamily="18" charset="0"/>
              </a:rPr>
              <a:t>dữ</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liệu</a:t>
            </a:r>
            <a:r>
              <a:rPr lang="en-US" sz="2400" dirty="0">
                <a:solidFill>
                  <a:srgbClr val="000000"/>
                </a:solidFill>
                <a:latin typeface="Times New Roman" panose="02020603050405020304" pitchFamily="18" charset="0"/>
                <a:cs typeface="Times New Roman" panose="02020603050405020304" pitchFamily="18" charset="0"/>
              </a:rPr>
              <a:t>?</a:t>
            </a:r>
          </a:p>
          <a:p>
            <a:pPr marL="457200" indent="-457200" algn="just">
              <a:spcBef>
                <a:spcPts val="600"/>
              </a:spcBef>
              <a:spcAft>
                <a:spcPts val="600"/>
              </a:spcAft>
              <a:buFontTx/>
              <a:buAutoNum type="alphaLcPeriod"/>
              <a:defRPr/>
            </a:pPr>
            <a:r>
              <a:rPr lang="en-US" sz="2400" dirty="0" err="1">
                <a:solidFill>
                  <a:srgbClr val="000000"/>
                </a:solidFill>
                <a:latin typeface="Times New Roman" panose="02020603050405020304" pitchFamily="18" charset="0"/>
                <a:cs typeface="Times New Roman" panose="02020603050405020304" pitchFamily="18" charset="0"/>
              </a:rPr>
              <a:t>Phát</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biểu</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Tháng</a:t>
            </a:r>
            <a:r>
              <a:rPr lang="en-US" sz="2400" dirty="0">
                <a:solidFill>
                  <a:srgbClr val="000000"/>
                </a:solidFill>
                <a:latin typeface="Times New Roman" panose="02020603050405020304" pitchFamily="18" charset="0"/>
                <a:cs typeface="Times New Roman" panose="02020603050405020304" pitchFamily="18" charset="0"/>
              </a:rPr>
              <a:t> 6, </a:t>
            </a:r>
            <a:r>
              <a:rPr lang="en-US" sz="2400" dirty="0" err="1">
                <a:solidFill>
                  <a:srgbClr val="000000"/>
                </a:solidFill>
                <a:latin typeface="Times New Roman" panose="02020603050405020304" pitchFamily="18" charset="0"/>
                <a:cs typeface="Times New Roman" panose="02020603050405020304" pitchFamily="18" charset="0"/>
              </a:rPr>
              <a:t>Đà</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Nẵng</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ít</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mưa</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nhất</a:t>
            </a:r>
            <a:r>
              <a:rPr lang="en-US" sz="2400" dirty="0">
                <a:solidFill>
                  <a:srgbClr val="000000"/>
                </a:solidFill>
                <a:latin typeface="Times New Roman" panose="02020603050405020304" pitchFamily="18" charset="0"/>
                <a:cs typeface="Times New Roman" panose="02020603050405020304" pitchFamily="18" charset="0"/>
              </a:rPr>
              <a:t> so </a:t>
            </a:r>
            <a:r>
              <a:rPr lang="en-US" sz="2400" dirty="0" err="1">
                <a:solidFill>
                  <a:srgbClr val="000000"/>
                </a:solidFill>
                <a:latin typeface="Times New Roman" panose="02020603050405020304" pitchFamily="18" charset="0"/>
                <a:cs typeface="Times New Roman" panose="02020603050405020304" pitchFamily="18" charset="0"/>
              </a:rPr>
              <a:t>với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các</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thành</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phố</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Hà</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Nội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Huế</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Vũng</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Tàu</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là</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thông</a:t>
            </a:r>
            <a:r>
              <a:rPr lang="en-US" sz="2400" dirty="0">
                <a:solidFill>
                  <a:srgbClr val="000000"/>
                </a:solidFill>
                <a:latin typeface="Times New Roman" panose="02020603050405020304" pitchFamily="18" charset="0"/>
                <a:cs typeface="Times New Roman" panose="02020603050405020304" pitchFamily="18" charset="0"/>
              </a:rPr>
              <a:t> tin hay </a:t>
            </a:r>
            <a:r>
              <a:rPr lang="en-US" sz="2400" dirty="0" err="1">
                <a:solidFill>
                  <a:srgbClr val="000000"/>
                </a:solidFill>
                <a:latin typeface="Times New Roman" panose="02020603050405020304" pitchFamily="18" charset="0"/>
                <a:cs typeface="Times New Roman" panose="02020603050405020304" pitchFamily="18" charset="0"/>
              </a:rPr>
              <a:t>dữ</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liệu</a:t>
            </a:r>
            <a:r>
              <a:rPr lang="en-US" sz="2400" dirty="0">
                <a:solidFill>
                  <a:srgbClr val="000000"/>
                </a:solidFill>
                <a:latin typeface="Times New Roman" panose="02020603050405020304" pitchFamily="18" charset="0"/>
                <a:cs typeface="Times New Roman" panose="02020603050405020304" pitchFamily="18" charset="0"/>
              </a:rPr>
              <a:t>?</a:t>
            </a:r>
          </a:p>
          <a:p>
            <a:pPr marL="457200" indent="-457200" algn="just">
              <a:spcBef>
                <a:spcPts val="600"/>
              </a:spcBef>
              <a:spcAft>
                <a:spcPts val="600"/>
              </a:spcAft>
              <a:buFontTx/>
              <a:buAutoNum type="alphaLcPeriod"/>
              <a:defRPr/>
            </a:pPr>
            <a:r>
              <a:rPr lang="en-US" sz="2400" dirty="0" err="1">
                <a:solidFill>
                  <a:srgbClr val="000000"/>
                </a:solidFill>
                <a:latin typeface="Times New Roman" panose="02020603050405020304" pitchFamily="18" charset="0"/>
                <a:cs typeface="Times New Roman" panose="02020603050405020304" pitchFamily="18" charset="0"/>
              </a:rPr>
              <a:t>Trả</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lời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câu</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hỏi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Huế</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ít</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mưa</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nhất</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vào</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tháng</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nào</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trong</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năm</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Câu</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trả</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lời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là</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thông</a:t>
            </a:r>
            <a:r>
              <a:rPr lang="en-US" sz="2400" dirty="0">
                <a:solidFill>
                  <a:srgbClr val="000000"/>
                </a:solidFill>
                <a:latin typeface="Times New Roman" panose="02020603050405020304" pitchFamily="18" charset="0"/>
                <a:cs typeface="Times New Roman" panose="02020603050405020304" pitchFamily="18" charset="0"/>
              </a:rPr>
              <a:t> tin hay </a:t>
            </a:r>
            <a:r>
              <a:rPr lang="en-US" sz="2400" dirty="0" err="1">
                <a:solidFill>
                  <a:srgbClr val="000000"/>
                </a:solidFill>
                <a:latin typeface="Times New Roman" panose="02020603050405020304" pitchFamily="18" charset="0"/>
                <a:cs typeface="Times New Roman" panose="02020603050405020304" pitchFamily="18" charset="0"/>
              </a:rPr>
              <a:t>dữ</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liệu</a:t>
            </a:r>
            <a:r>
              <a:rPr lang="en-US" sz="2400" dirty="0">
                <a:solidFill>
                  <a:srgbClr val="000000"/>
                </a:solidFill>
                <a:latin typeface="Times New Roman" panose="02020603050405020304" pitchFamily="18" charset="0"/>
                <a:cs typeface="Times New Roman" panose="02020603050405020304" pitchFamily="18" charset="0"/>
              </a:rPr>
              <a:t>?</a:t>
            </a:r>
          </a:p>
          <a:p>
            <a:pPr marL="457200" indent="-457200" algn="just">
              <a:spcBef>
                <a:spcPts val="0"/>
              </a:spcBef>
              <a:spcAft>
                <a:spcPts val="0"/>
              </a:spcAft>
              <a:buFontTx/>
              <a:buAutoNum type="alphaLcPeriod"/>
              <a:defRPr/>
            </a:pPr>
            <a:r>
              <a:rPr lang="en-US" sz="2400" dirty="0" err="1">
                <a:solidFill>
                  <a:srgbClr val="000000"/>
                </a:solidFill>
                <a:latin typeface="Times New Roman" panose="02020603050405020304" pitchFamily="18" charset="0"/>
                <a:cs typeface="Times New Roman" panose="02020603050405020304" pitchFamily="18" charset="0"/>
              </a:rPr>
              <a:t>Câu</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trả</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lời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cho</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câu</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hỏi</a:t>
            </a:r>
            <a:r>
              <a:rPr lang="en-US" sz="2400" dirty="0">
                <a:solidFill>
                  <a:srgbClr val="000000"/>
                </a:solidFill>
                <a:latin typeface="Times New Roman" panose="02020603050405020304" pitchFamily="18" charset="0"/>
                <a:cs typeface="Times New Roman" panose="02020603050405020304" pitchFamily="18" charset="0"/>
              </a:rPr>
              <a:t> c </a:t>
            </a:r>
            <a:r>
              <a:rPr lang="en-US" sz="2400" dirty="0" err="1">
                <a:solidFill>
                  <a:srgbClr val="000000"/>
                </a:solidFill>
                <a:latin typeface="Times New Roman" panose="02020603050405020304" pitchFamily="18" charset="0"/>
                <a:cs typeface="Times New Roman" panose="02020603050405020304" pitchFamily="18" charset="0"/>
              </a:rPr>
              <a:t>có</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ảnh</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hưởng</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đến</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việc</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lựa</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chọn</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thời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gian</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và</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địa</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điểm</a:t>
            </a:r>
            <a:r>
              <a:rPr lang="en-US" sz="2400" dirty="0">
                <a:solidFill>
                  <a:srgbClr val="000000"/>
                </a:solidFill>
                <a:latin typeface="Times New Roman" panose="02020603050405020304" pitchFamily="18" charset="0"/>
                <a:cs typeface="Times New Roman" panose="02020603050405020304" pitchFamily="18" charset="0"/>
              </a:rPr>
              <a:t> du </a:t>
            </a:r>
            <a:r>
              <a:rPr lang="en-US" sz="2400" dirty="0" err="1">
                <a:solidFill>
                  <a:srgbClr val="000000"/>
                </a:solidFill>
                <a:latin typeface="Times New Roman" panose="02020603050405020304" pitchFamily="18" charset="0"/>
                <a:cs typeface="Times New Roman" panose="02020603050405020304" pitchFamily="18" charset="0"/>
              </a:rPr>
              <a:t>lịch</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không</a:t>
            </a:r>
            <a:r>
              <a:rPr lang="en-US" sz="2400" dirty="0">
                <a:solidFill>
                  <a:srgbClr val="000000"/>
                </a:solidFill>
                <a:latin typeface="Times New Roman" panose="02020603050405020304" pitchFamily="18" charset="0"/>
                <a:cs typeface="Times New Roman" panose="02020603050405020304" pitchFamily="18" charset="0"/>
              </a:rPr>
              <a:t>?</a:t>
            </a:r>
          </a:p>
        </p:txBody>
      </p:sp>
      <p:sp>
        <p:nvSpPr>
          <p:cNvPr id="3" name="Content Placeholder 3">
            <a:extLst>
              <a:ext uri="{FF2B5EF4-FFF2-40B4-BE49-F238E27FC236}">
                <a16:creationId xmlns:a16="http://schemas.microsoft.com/office/drawing/2014/main" id="{9D568C26-317E-49AC-83D4-6033B3871BAF}"/>
              </a:ext>
            </a:extLst>
          </p:cNvPr>
          <p:cNvSpPr txBox="1">
            <a:spLocks/>
          </p:cNvSpPr>
          <p:nvPr/>
        </p:nvSpPr>
        <p:spPr>
          <a:xfrm>
            <a:off x="4648200" y="4114800"/>
            <a:ext cx="3429000" cy="23622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42900" indent="-342900" algn="l" rtl="0" eaLnBrk="0" fontAlgn="base" hangingPunct="0">
              <a:spcBef>
                <a:spcPct val="20000"/>
              </a:spcBef>
              <a:spcAft>
                <a:spcPct val="0"/>
              </a:spcAft>
              <a:buChar char="•"/>
              <a:defRPr sz="3200" kern="1200">
                <a:solidFill>
                  <a:schemeClr val="lt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lt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lt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lt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just">
              <a:spcBef>
                <a:spcPts val="300"/>
              </a:spcBef>
              <a:spcAft>
                <a:spcPts val="0"/>
              </a:spcAft>
              <a:buNone/>
              <a:defRPr/>
            </a:pPr>
            <a:r>
              <a:rPr lang="en-US" sz="2400" b="1" u="sng" dirty="0" err="1">
                <a:solidFill>
                  <a:srgbClr val="FF0000"/>
                </a:solidFill>
                <a:latin typeface="Times New Roman" panose="02020603050405020304" pitchFamily="18" charset="0"/>
                <a:cs typeface="Times New Roman" panose="02020603050405020304" pitchFamily="18" charset="0"/>
              </a:rPr>
              <a:t>Trả</a:t>
            </a:r>
            <a:r>
              <a:rPr lang="en-US" sz="2400" b="1" u="sng" dirty="0">
                <a:solidFill>
                  <a:srgbClr val="FF0000"/>
                </a:solidFill>
                <a:latin typeface="Times New Roman" panose="02020603050405020304" pitchFamily="18" charset="0"/>
                <a:cs typeface="Times New Roman" panose="02020603050405020304" pitchFamily="18" charset="0"/>
              </a:rPr>
              <a:t> </a:t>
            </a:r>
            <a:r>
              <a:rPr lang="en-US" sz="2400" b="1" u="sng" dirty="0" err="1">
                <a:solidFill>
                  <a:srgbClr val="FF0000"/>
                </a:solidFill>
                <a:latin typeface="Times New Roman" panose="02020603050405020304" pitchFamily="18" charset="0"/>
                <a:cs typeface="Times New Roman" panose="02020603050405020304" pitchFamily="18" charset="0"/>
              </a:rPr>
              <a:t>lời</a:t>
            </a:r>
            <a:endParaRPr lang="en-US" sz="2400" b="1" u="sng" dirty="0">
              <a:solidFill>
                <a:srgbClr val="FF0000"/>
              </a:solidFill>
              <a:latin typeface="Times New Roman" panose="02020603050405020304" pitchFamily="18" charset="0"/>
              <a:cs typeface="Times New Roman" panose="02020603050405020304" pitchFamily="18" charset="0"/>
            </a:endParaRPr>
          </a:p>
          <a:p>
            <a:pPr marL="803275" indent="-290513" algn="just">
              <a:spcBef>
                <a:spcPts val="300"/>
              </a:spcBef>
              <a:spcAft>
                <a:spcPts val="0"/>
              </a:spcAft>
              <a:buFontTx/>
              <a:buAutoNum type="alphaLcPeriod"/>
              <a:defRPr/>
            </a:pPr>
            <a:r>
              <a:rPr lang="en-US" sz="2400" dirty="0" err="1">
                <a:solidFill>
                  <a:srgbClr val="000000"/>
                </a:solidFill>
                <a:latin typeface="Times New Roman" panose="02020603050405020304" pitchFamily="18" charset="0"/>
                <a:cs typeface="Times New Roman" panose="02020603050405020304" pitchFamily="18" charset="0"/>
              </a:rPr>
              <a:t>Dữ</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liệu</a:t>
            </a:r>
            <a:endParaRPr lang="en-US" sz="2400" dirty="0">
              <a:solidFill>
                <a:srgbClr val="000000"/>
              </a:solidFill>
              <a:latin typeface="Times New Roman" panose="02020603050405020304" pitchFamily="18" charset="0"/>
              <a:cs typeface="Times New Roman" panose="02020603050405020304" pitchFamily="18" charset="0"/>
            </a:endParaRPr>
          </a:p>
          <a:p>
            <a:pPr marL="803275" indent="-290513" algn="just">
              <a:spcBef>
                <a:spcPts val="300"/>
              </a:spcBef>
              <a:spcAft>
                <a:spcPts val="0"/>
              </a:spcAft>
              <a:buFontTx/>
              <a:buAutoNum type="alphaLcPeriod"/>
              <a:defRPr/>
            </a:pPr>
            <a:r>
              <a:rPr lang="en-US" sz="2400" dirty="0" err="1">
                <a:solidFill>
                  <a:srgbClr val="000000"/>
                </a:solidFill>
                <a:latin typeface="Times New Roman" panose="02020603050405020304" pitchFamily="18" charset="0"/>
                <a:cs typeface="Times New Roman" panose="02020603050405020304" pitchFamily="18" charset="0"/>
              </a:rPr>
              <a:t>Thông</a:t>
            </a:r>
            <a:r>
              <a:rPr lang="en-US" sz="2400" dirty="0">
                <a:solidFill>
                  <a:srgbClr val="000000"/>
                </a:solidFill>
                <a:latin typeface="Times New Roman" panose="02020603050405020304" pitchFamily="18" charset="0"/>
                <a:cs typeface="Times New Roman" panose="02020603050405020304" pitchFamily="18" charset="0"/>
              </a:rPr>
              <a:t> tin</a:t>
            </a:r>
          </a:p>
          <a:p>
            <a:pPr marL="803275" indent="-290513" algn="just">
              <a:spcBef>
                <a:spcPts val="300"/>
              </a:spcBef>
              <a:spcAft>
                <a:spcPts val="0"/>
              </a:spcAft>
              <a:buFontTx/>
              <a:buAutoNum type="alphaLcPeriod"/>
              <a:defRPr/>
            </a:pPr>
            <a:r>
              <a:rPr lang="en-US" sz="2400" dirty="0" err="1">
                <a:solidFill>
                  <a:srgbClr val="000000"/>
                </a:solidFill>
                <a:latin typeface="Times New Roman" panose="02020603050405020304" pitchFamily="18" charset="0"/>
                <a:cs typeface="Times New Roman" panose="02020603050405020304" pitchFamily="18" charset="0"/>
              </a:rPr>
              <a:t>Dữ</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liệu</a:t>
            </a:r>
            <a:endParaRPr lang="en-US" sz="2400" dirty="0">
              <a:solidFill>
                <a:srgbClr val="000000"/>
              </a:solidFill>
              <a:latin typeface="Times New Roman" panose="02020603050405020304" pitchFamily="18" charset="0"/>
              <a:cs typeface="Times New Roman" panose="02020603050405020304" pitchFamily="18" charset="0"/>
            </a:endParaRPr>
          </a:p>
          <a:p>
            <a:pPr marL="803275" indent="-290513" algn="just">
              <a:spcBef>
                <a:spcPts val="300"/>
              </a:spcBef>
              <a:spcAft>
                <a:spcPts val="0"/>
              </a:spcAft>
              <a:buFontTx/>
              <a:buAutoNum type="alphaLcPeriod"/>
              <a:defRPr/>
            </a:pPr>
            <a:r>
              <a:rPr lang="en-US" sz="2400" dirty="0" err="1">
                <a:solidFill>
                  <a:srgbClr val="000000"/>
                </a:solidFill>
                <a:latin typeface="Times New Roman" panose="02020603050405020304" pitchFamily="18" charset="0"/>
                <a:cs typeface="Times New Roman" panose="02020603050405020304" pitchFamily="18" charset="0"/>
              </a:rPr>
              <a:t>Có</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ảnh</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hưởng</a:t>
            </a:r>
            <a:endParaRPr lang="en-US" sz="2400" dirty="0">
              <a:solidFill>
                <a:srgbClr val="000000"/>
              </a:solidFill>
              <a:latin typeface="Times New Roman" panose="02020603050405020304" pitchFamily="18" charset="0"/>
              <a:cs typeface="Times New Roman" panose="02020603050405020304" pitchFamily="18" charset="0"/>
            </a:endParaRPr>
          </a:p>
          <a:p>
            <a:pPr marL="457200" indent="-457200" algn="just">
              <a:spcBef>
                <a:spcPts val="300"/>
              </a:spcBef>
              <a:spcAft>
                <a:spcPts val="0"/>
              </a:spcAft>
              <a:buFontTx/>
              <a:buAutoNum type="alphaLcPeriod"/>
              <a:defRPr/>
            </a:pPr>
            <a:endParaRPr lang="en-US" sz="2400" dirty="0">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494163" y="3769131"/>
            <a:ext cx="1086500" cy="1182926"/>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9776937" y="4515854"/>
            <a:ext cx="812889" cy="885032"/>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361978" y="5130389"/>
            <a:ext cx="520391" cy="566575"/>
          </a:xfrm>
          <a:prstGeom prst="rect">
            <a:avLst/>
          </a:prstGeom>
        </p:spPr>
      </p:pic>
      <p:sp>
        <p:nvSpPr>
          <p:cNvPr id="4" name="Snip Diagonal Corner Rectangle 3"/>
          <p:cNvSpPr/>
          <p:nvPr/>
        </p:nvSpPr>
        <p:spPr>
          <a:xfrm>
            <a:off x="867251" y="108726"/>
            <a:ext cx="10526728" cy="1604597"/>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defRPr/>
            </a:pPr>
            <a:r>
              <a:rPr lang="vi-VN"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Câu hỏi 1. </a:t>
            </a:r>
            <a:r>
              <a:rPr lang="en-US" sz="32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Phương</a:t>
            </a:r>
            <a:r>
              <a:rPr lang="en-US"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án</a:t>
            </a:r>
            <a:r>
              <a:rPr lang="en-US"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nào</a:t>
            </a:r>
            <a:r>
              <a:rPr lang="en-US"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sau</a:t>
            </a:r>
            <a:r>
              <a:rPr lang="en-US"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đây</a:t>
            </a:r>
            <a:r>
              <a:rPr lang="en-US"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là</a:t>
            </a:r>
            <a:r>
              <a:rPr lang="en-US"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thông</a:t>
            </a:r>
            <a:r>
              <a:rPr lang="en-US"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tin?</a:t>
            </a:r>
            <a:endParaRPr lang="vi-VN"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26" name="Rectangle 25"/>
          <p:cNvSpPr/>
          <p:nvPr/>
        </p:nvSpPr>
        <p:spPr>
          <a:xfrm>
            <a:off x="798021" y="2957785"/>
            <a:ext cx="5135249" cy="807187"/>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tx1"/>
                </a:solidFill>
                <a:latin typeface="Times New Roman" panose="02020603050405020304" pitchFamily="18" charset="0"/>
              </a:rPr>
              <a:t>C</a:t>
            </a:r>
            <a:r>
              <a:rPr kumimoji="0" lang="vi-VN" sz="28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Phiếu</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điều</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tra</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dân</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số</a:t>
            </a:r>
            <a:r>
              <a:rPr kumimoji="0" lang="en-US" sz="2800" b="0" i="0" u="none" strike="noStrike" kern="1200" cap="none" spc="0" normalizeH="0" baseline="0" noProof="0" dirty="0">
                <a:ln>
                  <a:noFill/>
                </a:ln>
                <a:solidFill>
                  <a:schemeClr val="tx1"/>
                </a:solidFill>
                <a:effectLst/>
                <a:uLnTx/>
                <a:uFillTx/>
                <a:latin typeface="Calibri Light" panose="020F0302020204030204"/>
                <a:ea typeface="+mn-ea"/>
                <a:cs typeface="+mn-cs"/>
              </a:rPr>
              <a:t>;</a:t>
            </a:r>
            <a:endParaRPr kumimoji="0" lang="vi-VN" sz="28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p:txBody>
      </p:sp>
      <p:sp>
        <p:nvSpPr>
          <p:cNvPr id="40" name="Cloud 39"/>
          <p:cNvSpPr/>
          <p:nvPr/>
        </p:nvSpPr>
        <p:spPr>
          <a:xfrm>
            <a:off x="-683345" y="4902196"/>
            <a:ext cx="567114" cy="34921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1" name="Cloud 40"/>
          <p:cNvSpPr/>
          <p:nvPr/>
        </p:nvSpPr>
        <p:spPr>
          <a:xfrm>
            <a:off x="13632601" y="4702499"/>
            <a:ext cx="891420" cy="548907"/>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2" name="Rectangle 41"/>
          <p:cNvSpPr/>
          <p:nvPr/>
        </p:nvSpPr>
        <p:spPr>
          <a:xfrm>
            <a:off x="6130615" y="1953534"/>
            <a:ext cx="5263364" cy="84121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0" lang="en-US" sz="28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B.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Kiến</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thức</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về</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phân</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bố</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dân</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cư</a:t>
            </a:r>
            <a:endPar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43" name="Rectangle 42"/>
          <p:cNvSpPr/>
          <p:nvPr/>
        </p:nvSpPr>
        <p:spPr>
          <a:xfrm>
            <a:off x="867251" y="1967371"/>
            <a:ext cx="5135249" cy="820493"/>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800" dirty="0">
                <a:solidFill>
                  <a:schemeClr val="tx1"/>
                </a:solidFill>
                <a:latin typeface="Times New Roman" panose="02020603050405020304" pitchFamily="18" charset="0"/>
                <a:cs typeface="Times New Roman" panose="02020603050405020304" pitchFamily="18" charset="0"/>
              </a:rPr>
              <a:t>A</a:t>
            </a:r>
            <a:r>
              <a:rPr kumimoji="0" lang="vi-VN" sz="28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a:t>
            </a:r>
            <a:r>
              <a:rPr kumimoji="0" lang="en-US" sz="28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Các</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con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số</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thu</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thập</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được</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qua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cuộc</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điều</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tra</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dân</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số</a:t>
            </a:r>
            <a:r>
              <a:rPr kumimoji="0" lang="en-US" sz="28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a:t>
            </a:r>
          </a:p>
        </p:txBody>
      </p:sp>
      <p:sp>
        <p:nvSpPr>
          <p:cNvPr id="44" name="Rectangle 43"/>
          <p:cNvSpPr/>
          <p:nvPr/>
        </p:nvSpPr>
        <p:spPr>
          <a:xfrm>
            <a:off x="6130615" y="2842706"/>
            <a:ext cx="5263364" cy="84121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0" lang="vi-VN" sz="28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D.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Tệp</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lưu</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trữ</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tài</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liệu</a:t>
            </a:r>
            <a:endParaRPr lang="vi-VN"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p:txBody>
      </p:sp>
      <p:pic>
        <p:nvPicPr>
          <p:cNvPr id="47" name="Picture 46"/>
          <p:cNvPicPr>
            <a:picLocks noChangeAspect="1"/>
          </p:cNvPicPr>
          <p:nvPr/>
        </p:nvPicPr>
        <p:blipFill rotWithShape="1">
          <a:blip r:embed="rId11"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p:blipFill>
        <p:spPr>
          <a:xfrm>
            <a:off x="5146805" y="3031453"/>
            <a:ext cx="885137" cy="708059"/>
          </a:xfrm>
          <a:prstGeom prst="rect">
            <a:avLst/>
          </a:prstGeom>
        </p:spPr>
      </p:pic>
      <p:pic>
        <p:nvPicPr>
          <p:cNvPr id="51" name="Picture 50"/>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5128734" y="2013937"/>
            <a:ext cx="804536" cy="704088"/>
          </a:xfrm>
          <a:prstGeom prst="rect">
            <a:avLst/>
          </a:prstGeom>
        </p:spPr>
      </p:pic>
      <p:pic>
        <p:nvPicPr>
          <p:cNvPr id="49" name="Picture 4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574701" y="2883432"/>
            <a:ext cx="804742" cy="707197"/>
          </a:xfrm>
          <a:prstGeom prst="rect">
            <a:avLst/>
          </a:prstGeom>
        </p:spPr>
      </p:pic>
      <p:pic>
        <p:nvPicPr>
          <p:cNvPr id="53" name="Picture 5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635042" y="2020544"/>
            <a:ext cx="804742" cy="707197"/>
          </a:xfrm>
          <a:prstGeom prst="rect">
            <a:avLst/>
          </a:prstGeom>
        </p:spPr>
      </p:pic>
      <p:sp>
        <p:nvSpPr>
          <p:cNvPr id="57" name="Cloud 56">
            <a:hlinkClick r:id="" action="ppaction://hlinkshowjump?jump=nextslide"/>
          </p:cNvPr>
          <p:cNvSpPr/>
          <p:nvPr/>
        </p:nvSpPr>
        <p:spPr>
          <a:xfrm>
            <a:off x="5345264" y="5130389"/>
            <a:ext cx="1388898" cy="650469"/>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0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NEXT</a:t>
            </a:r>
          </a:p>
        </p:txBody>
      </p:sp>
    </p:spTree>
    <p:extLst>
      <p:ext uri="{BB962C8B-B14F-4D97-AF65-F5344CB8AC3E}">
        <p14:creationId xmlns:p14="http://schemas.microsoft.com/office/powerpoint/2010/main" val="2794715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Check mark.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00B05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4" name="Wrong Buzzer.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FFFF0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4"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4" name="Wrong Buzzer.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FFFF0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494163" y="3769131"/>
            <a:ext cx="1086500" cy="1182926"/>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9776937" y="4515854"/>
            <a:ext cx="812889" cy="885032"/>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361978" y="5130389"/>
            <a:ext cx="520391" cy="566575"/>
          </a:xfrm>
          <a:prstGeom prst="rect">
            <a:avLst/>
          </a:prstGeom>
        </p:spPr>
      </p:pic>
      <p:sp>
        <p:nvSpPr>
          <p:cNvPr id="4" name="Snip Diagonal Corner Rectangle 3"/>
          <p:cNvSpPr/>
          <p:nvPr/>
        </p:nvSpPr>
        <p:spPr>
          <a:xfrm>
            <a:off x="832636" y="173180"/>
            <a:ext cx="10526728" cy="1604597"/>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defRPr/>
            </a:pPr>
            <a:r>
              <a:rPr lang="vi-VN" sz="3200">
                <a:solidFill>
                  <a:schemeClr val="tx1"/>
                </a:solidFill>
                <a:latin typeface="Times New Roman" panose="02020603050405020304" pitchFamily="18" charset="0"/>
                <a:ea typeface="Tahoma" panose="020B0604030504040204" pitchFamily="34" charset="0"/>
                <a:cs typeface="Times New Roman" panose="02020603050405020304" pitchFamily="18" charset="0"/>
              </a:rPr>
              <a:t>Câu hỏi 2</a:t>
            </a:r>
            <a:r>
              <a:rPr lang="en-US"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Phát</a:t>
            </a:r>
            <a:r>
              <a:rPr lang="en-US"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biểu</a:t>
            </a:r>
            <a:r>
              <a:rPr lang="en-US"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nào</a:t>
            </a:r>
            <a:r>
              <a:rPr lang="en-US"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sau</a:t>
            </a:r>
            <a:r>
              <a:rPr lang="en-US"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đây</a:t>
            </a:r>
            <a:r>
              <a:rPr lang="en-US"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đúng</a:t>
            </a:r>
            <a:r>
              <a:rPr lang="vi-VN"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p>
        </p:txBody>
      </p:sp>
      <p:sp>
        <p:nvSpPr>
          <p:cNvPr id="26" name="Rectangle 25"/>
          <p:cNvSpPr/>
          <p:nvPr/>
        </p:nvSpPr>
        <p:spPr>
          <a:xfrm>
            <a:off x="559042" y="1949346"/>
            <a:ext cx="5457976" cy="1178686"/>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0" fontAlgn="base" hangingPunct="0">
              <a:spcBef>
                <a:spcPts val="600"/>
              </a:spcBef>
              <a:spcAft>
                <a:spcPct val="0"/>
              </a:spcAft>
              <a:defRPr/>
            </a:pPr>
            <a:r>
              <a:rPr lang="en-US" sz="2800" dirty="0">
                <a:solidFill>
                  <a:schemeClr val="tx1"/>
                </a:solidFill>
                <a:latin typeface="Times New Roman" panose="02020603050405020304" pitchFamily="18" charset="0"/>
                <a:cs typeface="Times New Roman" panose="02020603050405020304" pitchFamily="18" charset="0"/>
              </a:rPr>
              <a:t>A. </a:t>
            </a:r>
            <a:r>
              <a:rPr lang="en-US" sz="2800" dirty="0" err="1">
                <a:solidFill>
                  <a:schemeClr val="tx1"/>
                </a:solidFill>
                <a:latin typeface="Times New Roman" panose="02020603050405020304" pitchFamily="18" charset="0"/>
                <a:cs typeface="Times New Roman" panose="02020603050405020304" pitchFamily="18" charset="0"/>
              </a:rPr>
              <a:t>Dữ</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liệu</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chỉ</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có</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thể</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được</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hiểu</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bởi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những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người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có</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trình</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độ</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cao</a:t>
            </a:r>
            <a:r>
              <a:rPr lang="en-US" sz="2800" dirty="0">
                <a:solidFill>
                  <a:schemeClr val="tx1"/>
                </a:solidFill>
                <a:latin typeface="Times New Roman" panose="02020603050405020304" pitchFamily="18" charset="0"/>
                <a:cs typeface="Times New Roman" panose="02020603050405020304" pitchFamily="18" charset="0"/>
              </a:rPr>
              <a:t>.</a:t>
            </a:r>
          </a:p>
        </p:txBody>
      </p:sp>
      <p:sp>
        <p:nvSpPr>
          <p:cNvPr id="40" name="Cloud 39"/>
          <p:cNvSpPr/>
          <p:nvPr/>
        </p:nvSpPr>
        <p:spPr>
          <a:xfrm>
            <a:off x="-683345" y="4902196"/>
            <a:ext cx="567114" cy="34921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1" name="Cloud 40"/>
          <p:cNvSpPr/>
          <p:nvPr/>
        </p:nvSpPr>
        <p:spPr>
          <a:xfrm>
            <a:off x="13632601" y="4702499"/>
            <a:ext cx="891420" cy="548907"/>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2" name="Rectangle 41"/>
          <p:cNvSpPr/>
          <p:nvPr/>
        </p:nvSpPr>
        <p:spPr>
          <a:xfrm>
            <a:off x="6174984" y="1940856"/>
            <a:ext cx="5405679" cy="1236860"/>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0" fontAlgn="base" hangingPunct="0">
              <a:spcBef>
                <a:spcPts val="600"/>
              </a:spcBef>
              <a:spcAft>
                <a:spcPct val="0"/>
              </a:spcAft>
              <a:defRPr/>
            </a:pPr>
            <a:r>
              <a:rPr lang="en-US" sz="2800" dirty="0">
                <a:solidFill>
                  <a:schemeClr val="tx1"/>
                </a:solidFill>
                <a:latin typeface="Times New Roman" panose="02020603050405020304" pitchFamily="18" charset="0"/>
                <a:cs typeface="Times New Roman" panose="02020603050405020304" pitchFamily="18" charset="0"/>
              </a:rPr>
              <a:t>B. </a:t>
            </a:r>
            <a:r>
              <a:rPr lang="en-US" sz="2800" dirty="0" err="1">
                <a:solidFill>
                  <a:schemeClr val="tx1"/>
                </a:solidFill>
                <a:latin typeface="Times New Roman" panose="02020603050405020304" pitchFamily="18" charset="0"/>
                <a:cs typeface="Times New Roman" panose="02020603050405020304" pitchFamily="18" charset="0"/>
              </a:rPr>
              <a:t>Dữ</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liệu</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được</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thể</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hiện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dưới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dạng</a:t>
            </a:r>
            <a:r>
              <a:rPr lang="en-US" sz="2800" dirty="0">
                <a:solidFill>
                  <a:schemeClr val="tx1"/>
                </a:solidFill>
                <a:latin typeface="Times New Roman" panose="02020603050405020304" pitchFamily="18" charset="0"/>
                <a:cs typeface="Times New Roman" panose="02020603050405020304" pitchFamily="18" charset="0"/>
              </a:rPr>
              <a:t> con </a:t>
            </a:r>
            <a:r>
              <a:rPr lang="en-US" sz="2800" dirty="0" err="1">
                <a:solidFill>
                  <a:schemeClr val="tx1"/>
                </a:solidFill>
                <a:latin typeface="Times New Roman" panose="02020603050405020304" pitchFamily="18" charset="0"/>
                <a:cs typeface="Times New Roman" panose="02020603050405020304" pitchFamily="18" charset="0"/>
              </a:rPr>
              <a:t>số</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văn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bản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hình</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ảnh</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âm</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thanh</a:t>
            </a:r>
            <a:r>
              <a:rPr lang="en-US" sz="2800" dirty="0">
                <a:solidFill>
                  <a:schemeClr val="tx1"/>
                </a:solidFill>
                <a:latin typeface="Times New Roman" panose="02020603050405020304" pitchFamily="18" charset="0"/>
                <a:cs typeface="Times New Roman" panose="02020603050405020304" pitchFamily="18" charset="0"/>
              </a:rPr>
              <a:t>.</a:t>
            </a:r>
          </a:p>
        </p:txBody>
      </p:sp>
      <p:sp>
        <p:nvSpPr>
          <p:cNvPr id="43" name="Rectangle 42"/>
          <p:cNvSpPr/>
          <p:nvPr/>
        </p:nvSpPr>
        <p:spPr>
          <a:xfrm>
            <a:off x="544856" y="3608676"/>
            <a:ext cx="5457976" cy="1111725"/>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kumimoji="0" lang="vi-VN" sz="28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C. </a:t>
            </a:r>
            <a:r>
              <a:rPr lang="en-US" sz="2800" dirty="0" err="1">
                <a:solidFill>
                  <a:schemeClr val="tx1"/>
                </a:solidFill>
                <a:latin typeface="Times New Roman" panose="02020603050405020304" pitchFamily="18" charset="0"/>
                <a:cs typeface="Times New Roman" panose="02020603050405020304" pitchFamily="18" charset="0"/>
              </a:rPr>
              <a:t>Dữ</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liệu</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là</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những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giá</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trị</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số</a:t>
            </a:r>
            <a:r>
              <a:rPr lang="en-US" sz="2800" dirty="0">
                <a:solidFill>
                  <a:schemeClr val="tx1"/>
                </a:solidFill>
                <a:latin typeface="Times New Roman" panose="02020603050405020304" pitchFamily="18" charset="0"/>
                <a:cs typeface="Times New Roman" panose="02020603050405020304" pitchFamily="18" charset="0"/>
              </a:rPr>
              <a:t> do con </a:t>
            </a:r>
            <a:r>
              <a:rPr lang="en-US" sz="2800" dirty="0" err="1">
                <a:solidFill>
                  <a:schemeClr val="tx1"/>
                </a:solidFill>
                <a:latin typeface="Times New Roman" panose="02020603050405020304" pitchFamily="18" charset="0"/>
                <a:cs typeface="Times New Roman" panose="02020603050405020304" pitchFamily="18" charset="0"/>
              </a:rPr>
              <a:t>người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nghĩ</a:t>
            </a:r>
            <a:r>
              <a:rPr lang="en-US" sz="2800" dirty="0">
                <a:solidFill>
                  <a:schemeClr val="tx1"/>
                </a:solidFill>
                <a:latin typeface="Times New Roman" panose="02020603050405020304" pitchFamily="18" charset="0"/>
                <a:cs typeface="Times New Roman" panose="02020603050405020304" pitchFamily="18" charset="0"/>
              </a:rPr>
              <a:t> ra.</a:t>
            </a:r>
          </a:p>
        </p:txBody>
      </p:sp>
      <p:sp>
        <p:nvSpPr>
          <p:cNvPr id="44" name="Rectangle 43"/>
          <p:cNvSpPr/>
          <p:nvPr/>
        </p:nvSpPr>
        <p:spPr>
          <a:xfrm>
            <a:off x="6174984" y="3613919"/>
            <a:ext cx="5405679" cy="1088580"/>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28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D. </a:t>
            </a:r>
            <a:r>
              <a:rPr lang="en-US" sz="2800" dirty="0" err="1">
                <a:solidFill>
                  <a:schemeClr val="tx1"/>
                </a:solidFill>
                <a:latin typeface="Times New Roman" panose="02020603050405020304" pitchFamily="18" charset="0"/>
                <a:cs typeface="Times New Roman" panose="02020603050405020304" pitchFamily="18" charset="0"/>
              </a:rPr>
              <a:t>Dữ</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liệu</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chỉ</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có</a:t>
            </a:r>
            <a:r>
              <a:rPr lang="en-US" sz="2800" dirty="0">
                <a:solidFill>
                  <a:schemeClr val="tx1"/>
                </a:solidFill>
                <a:latin typeface="Times New Roman" panose="02020603050405020304" pitchFamily="18" charset="0"/>
                <a:cs typeface="Times New Roman" panose="02020603050405020304" pitchFamily="18" charset="0"/>
              </a:rPr>
              <a:t> ở </a:t>
            </a:r>
            <a:r>
              <a:rPr lang="en-US" sz="2800" dirty="0" err="1">
                <a:solidFill>
                  <a:schemeClr val="tx1"/>
                </a:solidFill>
                <a:latin typeface="Times New Roman" panose="02020603050405020304" pitchFamily="18" charset="0"/>
                <a:cs typeface="Times New Roman" panose="02020603050405020304" pitchFamily="18" charset="0"/>
              </a:rPr>
              <a:t>trong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máy</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tính</a:t>
            </a:r>
            <a:r>
              <a:rPr lang="en-US" sz="2800" dirty="0">
                <a:solidFill>
                  <a:schemeClr val="tx1"/>
                </a:solidFill>
                <a:latin typeface="Times New Roman" panose="02020603050405020304" pitchFamily="18" charset="0"/>
                <a:cs typeface="Times New Roman" panose="02020603050405020304" pitchFamily="18" charset="0"/>
              </a:rPr>
              <a:t>.</a:t>
            </a:r>
            <a:endParaRPr kumimoji="0" lang="vi-VN" sz="28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044263" y="1974821"/>
            <a:ext cx="972755" cy="854846"/>
          </a:xfrm>
          <a:prstGeom prst="rect">
            <a:avLst/>
          </a:prstGeom>
        </p:spPr>
      </p:pic>
      <p:pic>
        <p:nvPicPr>
          <p:cNvPr id="51" name="Picture 50"/>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5068493" y="3729969"/>
            <a:ext cx="971324" cy="850052"/>
          </a:xfrm>
          <a:prstGeom prst="rect">
            <a:avLst/>
          </a:prstGeom>
        </p:spPr>
      </p:pic>
      <p:pic>
        <p:nvPicPr>
          <p:cNvPr id="49" name="Picture 4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785001" y="3662049"/>
            <a:ext cx="971572" cy="853805"/>
          </a:xfrm>
          <a:prstGeom prst="rect">
            <a:avLst/>
          </a:prstGeom>
        </p:spPr>
      </p:pic>
      <p:pic>
        <p:nvPicPr>
          <p:cNvPr id="53" name="Picture 5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661386" y="2139231"/>
            <a:ext cx="971572" cy="777257"/>
          </a:xfrm>
          <a:prstGeom prst="rect">
            <a:avLst/>
          </a:prstGeom>
        </p:spPr>
      </p:pic>
      <p:sp>
        <p:nvSpPr>
          <p:cNvPr id="17" name="Cloud 16">
            <a:hlinkClick r:id="" action="ppaction://hlinkshowjump?jump=nextslide"/>
          </p:cNvPr>
          <p:cNvSpPr/>
          <p:nvPr/>
        </p:nvSpPr>
        <p:spPr>
          <a:xfrm>
            <a:off x="5345264" y="5130389"/>
            <a:ext cx="1388898" cy="650469"/>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dirty="0">
                <a:solidFill>
                  <a:schemeClr val="bg1">
                    <a:lumMod val="85000"/>
                  </a:schemeClr>
                </a:solidFill>
              </a:rPr>
              <a:t>NEXT</a:t>
            </a:r>
          </a:p>
        </p:txBody>
      </p:sp>
    </p:spTree>
    <p:extLst>
      <p:ext uri="{BB962C8B-B14F-4D97-AF65-F5344CB8AC3E}">
        <p14:creationId xmlns:p14="http://schemas.microsoft.com/office/powerpoint/2010/main" val="734369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Wrong Buzzer.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FFFF0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4" name="Check mark.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00B05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3"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3" name="Wrong Buzzer.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FFFF0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494163" y="3769131"/>
            <a:ext cx="1086500" cy="1182926"/>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9776937" y="4515854"/>
            <a:ext cx="812889" cy="885032"/>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361978" y="5130389"/>
            <a:ext cx="520391" cy="566575"/>
          </a:xfrm>
          <a:prstGeom prst="rect">
            <a:avLst/>
          </a:prstGeom>
        </p:spPr>
      </p:pic>
      <p:sp>
        <p:nvSpPr>
          <p:cNvPr id="4" name="Snip Diagonal Corner Rectangle 3"/>
          <p:cNvSpPr/>
          <p:nvPr/>
        </p:nvSpPr>
        <p:spPr>
          <a:xfrm>
            <a:off x="832636" y="173180"/>
            <a:ext cx="10526728" cy="1604597"/>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eaLnBrk="0" fontAlgn="base" hangingPunct="0">
              <a:spcBef>
                <a:spcPct val="0"/>
              </a:spcBef>
              <a:spcAft>
                <a:spcPct val="0"/>
              </a:spcAft>
              <a:defRPr/>
            </a:pPr>
            <a:r>
              <a:rPr lang="en-US" sz="3200" dirty="0" err="1">
                <a:solidFill>
                  <a:srgbClr val="000000"/>
                </a:solidFill>
                <a:latin typeface="Times New Roman" panose="02020603050405020304" pitchFamily="18" charset="0"/>
                <a:cs typeface="Times New Roman" panose="02020603050405020304" pitchFamily="18" charset="0"/>
              </a:rPr>
              <a:t>Câu</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hỏi</a:t>
            </a:r>
            <a:r>
              <a:rPr lang="en-US" sz="3200" dirty="0">
                <a:solidFill>
                  <a:srgbClr val="000000"/>
                </a:solidFill>
                <a:latin typeface="Times New Roman" panose="02020603050405020304" pitchFamily="18" charset="0"/>
                <a:cs typeface="Times New Roman" panose="02020603050405020304" pitchFamily="18" charset="0"/>
              </a:rPr>
              <a:t> 3.  </a:t>
            </a:r>
            <a:r>
              <a:rPr lang="en-US" sz="3200" dirty="0" err="1">
                <a:solidFill>
                  <a:srgbClr val="000000"/>
                </a:solidFill>
                <a:latin typeface="Times New Roman" panose="02020603050405020304" pitchFamily="18" charset="0"/>
                <a:cs typeface="Times New Roman" panose="02020603050405020304" pitchFamily="18" charset="0"/>
              </a:rPr>
              <a:t>Phát</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biểu</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nào</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sau</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đây</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là</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đúng</a:t>
            </a:r>
            <a:r>
              <a:rPr lang="en-US" sz="3200" dirty="0">
                <a:solidFill>
                  <a:srgbClr val="000000"/>
                </a:solidFill>
                <a:latin typeface="Times New Roman" panose="02020603050405020304" pitchFamily="18" charset="0"/>
                <a:cs typeface="Times New Roman" panose="02020603050405020304" pitchFamily="18" charset="0"/>
              </a:rPr>
              <a:t>?</a:t>
            </a:r>
            <a:endParaRPr kumimoji="0" lang="vi-VN" sz="3200" b="0" i="0" u="none" strike="noStrike" kern="1200" cap="none" spc="0" normalizeH="0" baseline="0" noProof="0" dirty="0">
              <a:ln>
                <a:noFill/>
              </a:ln>
              <a:solidFill>
                <a:srgbClr val="2D2D8A">
                  <a:lumMod val="60000"/>
                  <a:lumOff val="40000"/>
                </a:srgbClr>
              </a:solidFill>
              <a:effectLst/>
              <a:uLnTx/>
              <a:uFillTx/>
              <a:latin typeface="Times New Roman" panose="02020603050405020304" pitchFamily="18" charset="0"/>
              <a:ea typeface="Tahoma" panose="020B0604030504040204" pitchFamily="34" charset="0"/>
              <a:cs typeface="Times New Roman" panose="02020603050405020304" pitchFamily="18" charset="0"/>
            </a:endParaRPr>
          </a:p>
        </p:txBody>
      </p:sp>
      <p:sp>
        <p:nvSpPr>
          <p:cNvPr id="26" name="Rectangle 25"/>
          <p:cNvSpPr/>
          <p:nvPr/>
        </p:nvSpPr>
        <p:spPr>
          <a:xfrm>
            <a:off x="559042" y="2137599"/>
            <a:ext cx="5457976" cy="1111725"/>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0" fontAlgn="base" hangingPunct="0">
              <a:spcBef>
                <a:spcPts val="600"/>
              </a:spcBef>
              <a:spcAft>
                <a:spcPct val="0"/>
              </a:spcAft>
              <a:defRPr/>
            </a:pP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A. </a:t>
            </a:r>
            <a:r>
              <a:rPr lang="en-US" sz="2400" dirty="0" err="1">
                <a:solidFill>
                  <a:srgbClr val="000000"/>
                </a:solidFill>
                <a:latin typeface="Times New Roman" panose="02020603050405020304" pitchFamily="18" charset="0"/>
                <a:cs typeface="Times New Roman" panose="02020603050405020304" pitchFamily="18" charset="0"/>
              </a:rPr>
              <a:t>Mọi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thông</a:t>
            </a:r>
            <a:r>
              <a:rPr lang="en-US" sz="2400" dirty="0">
                <a:solidFill>
                  <a:srgbClr val="000000"/>
                </a:solidFill>
                <a:latin typeface="Times New Roman" panose="02020603050405020304" pitchFamily="18" charset="0"/>
                <a:cs typeface="Times New Roman" panose="02020603050405020304" pitchFamily="18" charset="0"/>
              </a:rPr>
              <a:t> tin </a:t>
            </a:r>
            <a:r>
              <a:rPr lang="en-US" sz="2400" dirty="0" err="1">
                <a:solidFill>
                  <a:srgbClr val="000000"/>
                </a:solidFill>
                <a:latin typeface="Times New Roman" panose="02020603050405020304" pitchFamily="18" charset="0"/>
                <a:cs typeface="Times New Roman" panose="02020603050405020304" pitchFamily="18" charset="0"/>
              </a:rPr>
              <a:t>muốn</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có</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được</a:t>
            </a:r>
            <a:r>
              <a:rPr lang="en-US" sz="2400" dirty="0">
                <a:solidFill>
                  <a:srgbClr val="000000"/>
                </a:solidFill>
                <a:latin typeface="Times New Roman" panose="02020603050405020304" pitchFamily="18" charset="0"/>
                <a:cs typeface="Times New Roman" panose="02020603050405020304" pitchFamily="18" charset="0"/>
              </a:rPr>
              <a:t>, con </a:t>
            </a:r>
            <a:r>
              <a:rPr lang="en-US" sz="2400" dirty="0" err="1">
                <a:solidFill>
                  <a:srgbClr val="000000"/>
                </a:solidFill>
                <a:latin typeface="Times New Roman" panose="02020603050405020304" pitchFamily="18" charset="0"/>
                <a:cs typeface="Times New Roman" panose="02020603050405020304" pitchFamily="18" charset="0"/>
              </a:rPr>
              <a:t>người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sẽ</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phải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tốn</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rất</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nhiều</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tiền</a:t>
            </a:r>
            <a:r>
              <a:rPr lang="en-US" sz="2400" dirty="0">
                <a:solidFill>
                  <a:srgbClr val="000000"/>
                </a:solidFill>
                <a:latin typeface="Times New Roman" panose="02020603050405020304" pitchFamily="18" charset="0"/>
                <a:cs typeface="Times New Roman" panose="02020603050405020304" pitchFamily="18" charset="0"/>
              </a:rPr>
              <a:t>.</a:t>
            </a:r>
          </a:p>
        </p:txBody>
      </p:sp>
      <p:sp>
        <p:nvSpPr>
          <p:cNvPr id="40" name="Cloud 39"/>
          <p:cNvSpPr/>
          <p:nvPr/>
        </p:nvSpPr>
        <p:spPr>
          <a:xfrm>
            <a:off x="-683345" y="4902196"/>
            <a:ext cx="567114" cy="34921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1" name="Cloud 40"/>
          <p:cNvSpPr/>
          <p:nvPr/>
        </p:nvSpPr>
        <p:spPr>
          <a:xfrm>
            <a:off x="13632601" y="4702499"/>
            <a:ext cx="891420" cy="548907"/>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2" name="Rectangle 41"/>
          <p:cNvSpPr/>
          <p:nvPr/>
        </p:nvSpPr>
        <p:spPr>
          <a:xfrm>
            <a:off x="6174984" y="2160744"/>
            <a:ext cx="5405679" cy="1088580"/>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eaLnBrk="0" fontAlgn="base" hangingPunct="0">
              <a:spcBef>
                <a:spcPts val="600"/>
              </a:spcBef>
              <a:spcAft>
                <a:spcPct val="0"/>
              </a:spcAft>
              <a:defRPr/>
            </a:pP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B. </a:t>
            </a:r>
            <a:r>
              <a:rPr lang="en-US" sz="2400" dirty="0" err="1">
                <a:solidFill>
                  <a:srgbClr val="000000"/>
                </a:solidFill>
                <a:latin typeface="Times New Roman" panose="02020603050405020304" pitchFamily="18" charset="0"/>
                <a:cs typeface="Times New Roman" panose="02020603050405020304" pitchFamily="18" charset="0"/>
              </a:rPr>
              <a:t>Thông</a:t>
            </a:r>
            <a:r>
              <a:rPr lang="en-US" sz="2400" dirty="0">
                <a:solidFill>
                  <a:srgbClr val="000000"/>
                </a:solidFill>
                <a:latin typeface="Times New Roman" panose="02020603050405020304" pitchFamily="18" charset="0"/>
                <a:cs typeface="Times New Roman" panose="02020603050405020304" pitchFamily="18" charset="0"/>
              </a:rPr>
              <a:t> tin </a:t>
            </a:r>
            <a:r>
              <a:rPr lang="en-US" sz="2400" dirty="0" err="1">
                <a:solidFill>
                  <a:srgbClr val="000000"/>
                </a:solidFill>
                <a:latin typeface="Times New Roman" panose="02020603050405020304" pitchFamily="18" charset="0"/>
                <a:cs typeface="Times New Roman" panose="02020603050405020304" pitchFamily="18" charset="0"/>
              </a:rPr>
              <a:t>là</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kết</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quả</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của</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việc</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xử</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lí</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dữ</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liệu</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để</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nó</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trở</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nên</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có</a:t>
            </a:r>
            <a:r>
              <a:rPr lang="en-US" sz="2400" dirty="0">
                <a:solidFill>
                  <a:srgbClr val="000000"/>
                </a:solidFill>
                <a:latin typeface="Times New Roman" panose="02020603050405020304" pitchFamily="18" charset="0"/>
                <a:cs typeface="Times New Roman" panose="02020603050405020304" pitchFamily="18" charset="0"/>
              </a:rPr>
              <a:t> ý </a:t>
            </a:r>
            <a:r>
              <a:rPr lang="en-US" sz="2400" dirty="0" err="1">
                <a:solidFill>
                  <a:srgbClr val="000000"/>
                </a:solidFill>
                <a:latin typeface="Times New Roman" panose="02020603050405020304" pitchFamily="18" charset="0"/>
                <a:cs typeface="Times New Roman" panose="02020603050405020304" pitchFamily="18" charset="0"/>
              </a:rPr>
              <a:t>nghĩa</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a:t>
            </a:r>
          </a:p>
        </p:txBody>
      </p:sp>
      <p:sp>
        <p:nvSpPr>
          <p:cNvPr id="43" name="Rectangle 42"/>
          <p:cNvSpPr/>
          <p:nvPr/>
        </p:nvSpPr>
        <p:spPr>
          <a:xfrm>
            <a:off x="544856" y="3608676"/>
            <a:ext cx="5457976" cy="1111725"/>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C. </a:t>
            </a:r>
            <a:r>
              <a:rPr lang="en-US" sz="2400" dirty="0" err="1">
                <a:solidFill>
                  <a:srgbClr val="000000"/>
                </a:solidFill>
                <a:latin typeface="Times New Roman" panose="02020603050405020304" pitchFamily="18" charset="0"/>
                <a:cs typeface="Times New Roman" panose="02020603050405020304" pitchFamily="18" charset="0"/>
              </a:rPr>
              <a:t>Không</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có</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sự</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phân</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biệt</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giữa</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thông</a:t>
            </a:r>
            <a:r>
              <a:rPr lang="en-US" sz="2400" dirty="0">
                <a:solidFill>
                  <a:srgbClr val="000000"/>
                </a:solidFill>
                <a:latin typeface="Times New Roman" panose="02020603050405020304" pitchFamily="18" charset="0"/>
                <a:cs typeface="Times New Roman" panose="02020603050405020304" pitchFamily="18" charset="0"/>
              </a:rPr>
              <a:t> tin </a:t>
            </a:r>
            <a:r>
              <a:rPr lang="en-US" sz="2400" dirty="0" err="1">
                <a:solidFill>
                  <a:srgbClr val="000000"/>
                </a:solidFill>
                <a:latin typeface="Times New Roman" panose="02020603050405020304" pitchFamily="18" charset="0"/>
                <a:cs typeface="Times New Roman" panose="02020603050405020304" pitchFamily="18" charset="0"/>
              </a:rPr>
              <a:t>và</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dữ</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liệu</a:t>
            </a:r>
            <a:r>
              <a:rPr lang="en-US" sz="2400" dirty="0">
                <a:solidFill>
                  <a:srgbClr val="000000"/>
                </a:solidFill>
                <a:latin typeface="Times New Roman" panose="02020603050405020304" pitchFamily="18" charset="0"/>
                <a:cs typeface="Times New Roman" panose="02020603050405020304" pitchFamily="18" charset="0"/>
              </a:rPr>
              <a:t>.</a:t>
            </a:r>
          </a:p>
        </p:txBody>
      </p:sp>
      <p:sp>
        <p:nvSpPr>
          <p:cNvPr id="44" name="Rectangle 43"/>
          <p:cNvSpPr/>
          <p:nvPr/>
        </p:nvSpPr>
        <p:spPr>
          <a:xfrm>
            <a:off x="6174984" y="3613919"/>
            <a:ext cx="5405679" cy="1088580"/>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D. </a:t>
            </a:r>
            <a:r>
              <a:rPr lang="en-US" sz="2400" dirty="0" err="1">
                <a:solidFill>
                  <a:srgbClr val="000000"/>
                </a:solidFill>
                <a:latin typeface="Times New Roman" panose="02020603050405020304" pitchFamily="18" charset="0"/>
                <a:cs typeface="Times New Roman" panose="02020603050405020304" pitchFamily="18" charset="0"/>
              </a:rPr>
              <a:t>Dữ</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liệu</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chỉ</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có</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trong</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máy</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tính</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không</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tồn</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tại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bên</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ngoài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máy</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tính</a:t>
            </a:r>
            <a:r>
              <a:rPr lang="en-US" sz="2400" dirty="0">
                <a:solidFill>
                  <a:srgbClr val="000000"/>
                </a:solidFill>
                <a:latin typeface="Times New Roman" panose="02020603050405020304" pitchFamily="18" charset="0"/>
                <a:cs typeface="Times New Roman" panose="02020603050405020304" pitchFamily="18" charset="0"/>
              </a:rPr>
              <a:t>. </a:t>
            </a:r>
            <a:endPar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068493" y="2188501"/>
            <a:ext cx="972755" cy="854846"/>
          </a:xfrm>
          <a:prstGeom prst="rect">
            <a:avLst/>
          </a:prstGeom>
        </p:spPr>
      </p:pic>
      <p:pic>
        <p:nvPicPr>
          <p:cNvPr id="51" name="Picture 50"/>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5068493" y="3729969"/>
            <a:ext cx="971324" cy="850052"/>
          </a:xfrm>
          <a:prstGeom prst="rect">
            <a:avLst/>
          </a:prstGeom>
        </p:spPr>
      </p:pic>
      <p:pic>
        <p:nvPicPr>
          <p:cNvPr id="49" name="Picture 4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785001" y="3662049"/>
            <a:ext cx="971572" cy="853805"/>
          </a:xfrm>
          <a:prstGeom prst="rect">
            <a:avLst/>
          </a:prstGeom>
        </p:spPr>
      </p:pic>
      <p:pic>
        <p:nvPicPr>
          <p:cNvPr id="53" name="Picture 5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661386" y="2139231"/>
            <a:ext cx="971572" cy="777257"/>
          </a:xfrm>
          <a:prstGeom prst="rect">
            <a:avLst/>
          </a:prstGeom>
        </p:spPr>
      </p:pic>
      <p:sp>
        <p:nvSpPr>
          <p:cNvPr id="17" name="Cloud 16">
            <a:hlinkClick r:id="" action="ppaction://hlinkshowjump?jump=nextslide"/>
          </p:cNvPr>
          <p:cNvSpPr/>
          <p:nvPr/>
        </p:nvSpPr>
        <p:spPr>
          <a:xfrm>
            <a:off x="5345264" y="5130389"/>
            <a:ext cx="1388898" cy="650469"/>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000" b="0" i="0" u="none" strike="noStrike" kern="1200" cap="none" spc="0" normalizeH="0" baseline="0" noProof="0" dirty="0">
                <a:ln>
                  <a:noFill/>
                </a:ln>
                <a:solidFill>
                  <a:prstClr val="white">
                    <a:lumMod val="85000"/>
                  </a:prstClr>
                </a:solidFill>
                <a:effectLst/>
                <a:uLnTx/>
                <a:uFillTx/>
                <a:latin typeface="Arial" panose="020B0604020202020204" pitchFamily="34" charset="0"/>
                <a:ea typeface="+mn-ea"/>
                <a:cs typeface="+mn-cs"/>
              </a:rPr>
              <a:t>NEXT</a:t>
            </a:r>
          </a:p>
        </p:txBody>
      </p:sp>
    </p:spTree>
    <p:extLst>
      <p:ext uri="{BB962C8B-B14F-4D97-AF65-F5344CB8AC3E}">
        <p14:creationId xmlns:p14="http://schemas.microsoft.com/office/powerpoint/2010/main" val="1214375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Wrong Buzzer.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FFFF0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4" name="Check mark.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00B05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3"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3" name="Wrong Buzzer.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FFFF0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494163" y="3869147"/>
            <a:ext cx="1086500" cy="1182926"/>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9776937" y="4615870"/>
            <a:ext cx="812889" cy="885032"/>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361978" y="5230405"/>
            <a:ext cx="520391" cy="566575"/>
          </a:xfrm>
          <a:prstGeom prst="rect">
            <a:avLst/>
          </a:prstGeom>
        </p:spPr>
      </p:pic>
      <p:sp>
        <p:nvSpPr>
          <p:cNvPr id="4" name="Snip Diagonal Corner Rectangle 3"/>
          <p:cNvSpPr/>
          <p:nvPr/>
        </p:nvSpPr>
        <p:spPr>
          <a:xfrm>
            <a:off x="341505" y="352535"/>
            <a:ext cx="10526728" cy="1311230"/>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eaLnBrk="0" fontAlgn="base" hangingPunct="0">
              <a:spcBef>
                <a:spcPct val="0"/>
              </a:spcBef>
              <a:spcAft>
                <a:spcPct val="0"/>
              </a:spcAft>
              <a:defRPr/>
            </a:pPr>
            <a:r>
              <a:rPr lang="vi-VN"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Câu hỏi 4</a:t>
            </a:r>
            <a:r>
              <a:rPr lang="en-US" sz="2800" i="1"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Xem</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bản</a:t>
            </a:r>
            <a:r>
              <a:rPr lang="en-US" sz="2800" dirty="0">
                <a:solidFill>
                  <a:schemeClr val="tx1"/>
                </a:solidFill>
                <a:latin typeface="Times New Roman" panose="02020603050405020304" pitchFamily="18" charset="0"/>
                <a:cs typeface="Times New Roman" panose="02020603050405020304" pitchFamily="18" charset="0"/>
              </a:rPr>
              <a:t> tin </a:t>
            </a:r>
            <a:r>
              <a:rPr lang="en-US" sz="2800" dirty="0" err="1">
                <a:solidFill>
                  <a:schemeClr val="tx1"/>
                </a:solidFill>
                <a:latin typeface="Times New Roman" panose="02020603050405020304" pitchFamily="18" charset="0"/>
                <a:cs typeface="Times New Roman" panose="02020603050405020304" pitchFamily="18" charset="0"/>
              </a:rPr>
              <a:t>dự</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báo</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thời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tiết</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như</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Hình</a:t>
            </a:r>
            <a:r>
              <a:rPr lang="en-US" sz="2800" dirty="0">
                <a:solidFill>
                  <a:schemeClr val="tx1"/>
                </a:solidFill>
                <a:latin typeface="Times New Roman" panose="02020603050405020304" pitchFamily="18" charset="0"/>
                <a:cs typeface="Times New Roman" panose="02020603050405020304" pitchFamily="18" charset="0"/>
              </a:rPr>
              <a:t> 1, </a:t>
            </a:r>
            <a:r>
              <a:rPr lang="en-US" sz="2800" dirty="0" err="1">
                <a:solidFill>
                  <a:schemeClr val="tx1"/>
                </a:solidFill>
                <a:latin typeface="Times New Roman" panose="02020603050405020304" pitchFamily="18" charset="0"/>
                <a:cs typeface="Times New Roman" panose="02020603050405020304" pitchFamily="18" charset="0"/>
              </a:rPr>
              <a:t>bạn</a:t>
            </a:r>
            <a:r>
              <a:rPr lang="en-US" sz="2800" dirty="0">
                <a:solidFill>
                  <a:schemeClr val="tx1"/>
                </a:solidFill>
                <a:latin typeface="Times New Roman" panose="02020603050405020304" pitchFamily="18" charset="0"/>
                <a:cs typeface="Times New Roman" panose="02020603050405020304" pitchFamily="18" charset="0"/>
              </a:rPr>
              <a:t> Khoa </a:t>
            </a:r>
            <a:r>
              <a:rPr lang="en-US" sz="2800" dirty="0" err="1">
                <a:solidFill>
                  <a:schemeClr val="tx1"/>
                </a:solidFill>
                <a:latin typeface="Times New Roman" panose="02020603050405020304" pitchFamily="18" charset="0"/>
                <a:cs typeface="Times New Roman" panose="02020603050405020304" pitchFamily="18" charset="0"/>
              </a:rPr>
              <a:t>kết</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luận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Hôm</a:t>
            </a:r>
            <a:r>
              <a:rPr lang="en-US" sz="2800" dirty="0">
                <a:solidFill>
                  <a:schemeClr val="tx1"/>
                </a:solidFill>
                <a:latin typeface="Times New Roman" panose="02020603050405020304" pitchFamily="18" charset="0"/>
                <a:cs typeface="Times New Roman" panose="02020603050405020304" pitchFamily="18" charset="0"/>
              </a:rPr>
              <a:t> nay, </a:t>
            </a:r>
            <a:r>
              <a:rPr lang="en-US" sz="2800" dirty="0" err="1">
                <a:solidFill>
                  <a:schemeClr val="tx1"/>
                </a:solidFill>
                <a:latin typeface="Times New Roman" panose="02020603050405020304" pitchFamily="18" charset="0"/>
                <a:cs typeface="Times New Roman" panose="02020603050405020304" pitchFamily="18" charset="0"/>
              </a:rPr>
              <a:t>trời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có</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mưa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Phát</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biểu</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nào</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sau</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đây</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đúng</a:t>
            </a:r>
            <a:r>
              <a:rPr lang="en-US" sz="2800" dirty="0">
                <a:solidFill>
                  <a:schemeClr val="tx1"/>
                </a:solidFill>
                <a:latin typeface="Times New Roman" panose="02020603050405020304" pitchFamily="18" charset="0"/>
                <a:cs typeface="Times New Roman" panose="02020603050405020304" pitchFamily="18" charset="0"/>
              </a:rPr>
              <a:t>?</a:t>
            </a:r>
          </a:p>
        </p:txBody>
      </p:sp>
      <p:sp>
        <p:nvSpPr>
          <p:cNvPr id="26" name="Rectangle 25"/>
          <p:cNvSpPr/>
          <p:nvPr/>
        </p:nvSpPr>
        <p:spPr>
          <a:xfrm>
            <a:off x="1110220" y="2049362"/>
            <a:ext cx="4906798" cy="1371986"/>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vi-VN" sz="2400" dirty="0">
                <a:solidFill>
                  <a:schemeClr val="tx1"/>
                </a:solidFill>
                <a:latin typeface="+mj-lt"/>
                <a:cs typeface="Times New Roman" panose="02020603050405020304" pitchFamily="18" charset="0"/>
              </a:rPr>
              <a:t>A.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Bản</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tin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dự</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báo</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thời</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tiết</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là</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dữ</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liệu</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kết</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luận</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của</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Khoa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là</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thông</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tin</a:t>
            </a:r>
            <a:endParaRPr kumimoji="0" lang="vi-VN" sz="24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p:txBody>
      </p:sp>
      <p:sp>
        <p:nvSpPr>
          <p:cNvPr id="40" name="Cloud 39"/>
          <p:cNvSpPr/>
          <p:nvPr/>
        </p:nvSpPr>
        <p:spPr>
          <a:xfrm>
            <a:off x="-683345" y="4902196"/>
            <a:ext cx="567114" cy="34921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1" name="Cloud 40"/>
          <p:cNvSpPr/>
          <p:nvPr/>
        </p:nvSpPr>
        <p:spPr>
          <a:xfrm>
            <a:off x="13632601" y="4702499"/>
            <a:ext cx="891420" cy="548907"/>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2" name="Rectangle 41"/>
          <p:cNvSpPr/>
          <p:nvPr/>
        </p:nvSpPr>
        <p:spPr>
          <a:xfrm>
            <a:off x="6130615" y="2053550"/>
            <a:ext cx="4906798" cy="1396083"/>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vi-VN" sz="2400" dirty="0">
                <a:solidFill>
                  <a:schemeClr val="tx1"/>
                </a:solidFill>
                <a:latin typeface="+mj-lt"/>
                <a:cs typeface="Times New Roman" panose="02020603050405020304" pitchFamily="18" charset="0"/>
              </a:rPr>
              <a:t>B.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Bản</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tin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dự</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báo</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thời</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tiết</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là</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thông</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tin,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kết</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luận</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của</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Khoa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là</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dữ</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liệu</a:t>
            </a:r>
            <a:endParaRPr kumimoji="0" lang="vi-VN" sz="24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p:txBody>
      </p:sp>
      <p:sp>
        <p:nvSpPr>
          <p:cNvPr id="43" name="Rectangle 42"/>
          <p:cNvSpPr/>
          <p:nvPr/>
        </p:nvSpPr>
        <p:spPr>
          <a:xfrm>
            <a:off x="1110220" y="3621243"/>
            <a:ext cx="4906798" cy="118127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2400" dirty="0">
                <a:solidFill>
                  <a:schemeClr val="tx1"/>
                </a:solidFill>
                <a:latin typeface="+mj-lt"/>
                <a:cs typeface="Times New Roman" panose="02020603050405020304" pitchFamily="18" charset="0"/>
              </a:rPr>
              <a:t>C.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Những</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con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số</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trong</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bản</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tin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dự</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báo</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thời</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tiết</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là</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thông</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tin.</a:t>
            </a:r>
          </a:p>
        </p:txBody>
      </p:sp>
      <p:sp>
        <p:nvSpPr>
          <p:cNvPr id="44" name="Rectangle 43"/>
          <p:cNvSpPr/>
          <p:nvPr/>
        </p:nvSpPr>
        <p:spPr>
          <a:xfrm>
            <a:off x="6130615" y="3627966"/>
            <a:ext cx="4906798" cy="1161066"/>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vi-VN" sz="2400" dirty="0">
                <a:solidFill>
                  <a:schemeClr val="tx1"/>
                </a:solidFill>
                <a:latin typeface="+mj-lt"/>
                <a:cs typeface="Times New Roman" panose="02020603050405020304" pitchFamily="18" charset="0"/>
              </a:rPr>
              <a:t>D.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Bản</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tin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dự</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báo</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thời</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tiết</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và</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kết</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luận</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của</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Khoa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đều</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là</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dữ</a:t>
            </a:r>
            <a:r>
              <a:rPr lang="en-US" sz="24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4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liệu</a:t>
            </a:r>
            <a:r>
              <a:rPr lang="en-US" sz="2400" dirty="0">
                <a:solidFill>
                  <a:schemeClr val="tx1"/>
                </a:solidFill>
                <a:latin typeface="+mj-lt"/>
                <a:ea typeface="Tahoma" panose="020B0604030504040204" pitchFamily="34" charset="0"/>
                <a:cs typeface="Times New Roman" panose="02020603050405020304" pitchFamily="18" charset="0"/>
              </a:rPr>
              <a:t>.</a:t>
            </a:r>
            <a:endParaRPr lang="vi-VN" sz="2400" dirty="0">
              <a:solidFill>
                <a:schemeClr val="tx1"/>
              </a:solidFill>
              <a:latin typeface="+mj-lt"/>
              <a:cs typeface="Times New Roman" panose="02020603050405020304" pitchFamily="18" charset="0"/>
            </a:endParaRPr>
          </a:p>
        </p:txBody>
      </p:sp>
      <p:pic>
        <p:nvPicPr>
          <p:cNvPr id="47" name="Picture 4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11296" y="2074837"/>
            <a:ext cx="805722" cy="708059"/>
          </a:xfrm>
          <a:prstGeom prst="rect">
            <a:avLst/>
          </a:prstGeom>
        </p:spPr>
      </p:pic>
      <p:pic>
        <p:nvPicPr>
          <p:cNvPr id="51" name="Picture 5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11296" y="3849238"/>
            <a:ext cx="732404" cy="643628"/>
          </a:xfrm>
          <a:prstGeom prst="rect">
            <a:avLst/>
          </a:prstGeom>
        </p:spPr>
      </p:pic>
      <p:pic>
        <p:nvPicPr>
          <p:cNvPr id="49" name="Picture 4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205463" y="3920612"/>
            <a:ext cx="804742" cy="643793"/>
          </a:xfrm>
          <a:prstGeom prst="rect">
            <a:avLst/>
          </a:prstGeom>
        </p:spPr>
      </p:pic>
      <p:pic>
        <p:nvPicPr>
          <p:cNvPr id="53" name="Picture 5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304821" y="2126509"/>
            <a:ext cx="732592" cy="643793"/>
          </a:xfrm>
          <a:prstGeom prst="rect">
            <a:avLst/>
          </a:prstGeom>
        </p:spPr>
      </p:pic>
      <p:sp>
        <p:nvSpPr>
          <p:cNvPr id="17" name="Cloud 16">
            <a:hlinkClick r:id="" action="ppaction://hlinkshowjump?jump=nextslide"/>
          </p:cNvPr>
          <p:cNvSpPr/>
          <p:nvPr/>
        </p:nvSpPr>
        <p:spPr>
          <a:xfrm>
            <a:off x="5345264" y="5130389"/>
            <a:ext cx="1388898" cy="650469"/>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dirty="0">
                <a:solidFill>
                  <a:schemeClr val="bg1">
                    <a:lumMod val="85000"/>
                  </a:schemeClr>
                </a:solidFill>
              </a:rPr>
              <a:t>NEXT</a:t>
            </a:r>
          </a:p>
        </p:txBody>
      </p:sp>
      <p:pic>
        <p:nvPicPr>
          <p:cNvPr id="18" name="Picture 3">
            <a:extLst>
              <a:ext uri="{FF2B5EF4-FFF2-40B4-BE49-F238E27FC236}">
                <a16:creationId xmlns:a16="http://schemas.microsoft.com/office/drawing/2014/main" id="{3FE8EFED-2BF6-4E55-804A-C64F08079EC0}"/>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772775" y="135948"/>
            <a:ext cx="1419225"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4">
            <a:extLst>
              <a:ext uri="{FF2B5EF4-FFF2-40B4-BE49-F238E27FC236}">
                <a16:creationId xmlns:a16="http://schemas.microsoft.com/office/drawing/2014/main" id="{F6269BD7-BB59-421B-9485-EAEF4515BFD4}"/>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0806098" y="1225463"/>
            <a:ext cx="1457325" cy="585787"/>
          </a:xfrm>
          <a:prstGeom prst="rect">
            <a:avLst/>
          </a:prstGeom>
          <a:solidFill>
            <a:schemeClr val="accent4">
              <a:lumMod val="60000"/>
              <a:lumOff val="40000"/>
            </a:schemeClr>
          </a:solidFill>
          <a:ln>
            <a:noFill/>
          </a:ln>
        </p:spPr>
      </p:pic>
    </p:spTree>
    <p:extLst>
      <p:ext uri="{BB962C8B-B14F-4D97-AF65-F5344CB8AC3E}">
        <p14:creationId xmlns:p14="http://schemas.microsoft.com/office/powerpoint/2010/main" val="3422510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Wrong Buzzer.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FFFF0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3" name="Wrong Buzzer.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FFFF0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3"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4" name="Check mark.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00B05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494163" y="3769131"/>
            <a:ext cx="1086500" cy="1182926"/>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9776937" y="4515854"/>
            <a:ext cx="812889" cy="885032"/>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361978" y="5130389"/>
            <a:ext cx="520391" cy="566575"/>
          </a:xfrm>
          <a:prstGeom prst="rect">
            <a:avLst/>
          </a:prstGeom>
        </p:spPr>
      </p:pic>
      <p:sp>
        <p:nvSpPr>
          <p:cNvPr id="4" name="Snip Diagonal Corner Rectangle 3"/>
          <p:cNvSpPr/>
          <p:nvPr/>
        </p:nvSpPr>
        <p:spPr>
          <a:xfrm>
            <a:off x="867251" y="123014"/>
            <a:ext cx="10526728" cy="1604597"/>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eaLnBrk="0" fontAlgn="base" hangingPunct="0">
              <a:lnSpc>
                <a:spcPct val="150000"/>
              </a:lnSpc>
              <a:spcBef>
                <a:spcPct val="0"/>
              </a:spcBef>
              <a:spcAft>
                <a:spcPct val="0"/>
              </a:spcAft>
              <a:defRPr/>
            </a:pPr>
            <a:r>
              <a:rPr lang="vi-VN"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Câu hỏi </a:t>
            </a:r>
            <a:r>
              <a:rPr lang="en-US"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5</a:t>
            </a:r>
            <a:r>
              <a:rPr lang="en-US" sz="3200" dirty="0">
                <a:solidFill>
                  <a:schemeClr val="tx1"/>
                </a:solidFill>
                <a:latin typeface="Times New Roman" panose="02020603050405020304" pitchFamily="18" charset="0"/>
                <a:cs typeface="Times New Roman" panose="02020603050405020304" pitchFamily="18" charset="0"/>
              </a:rPr>
              <a:t> . </a:t>
            </a:r>
            <a:r>
              <a:rPr lang="en-US" sz="3200" dirty="0" err="1">
                <a:solidFill>
                  <a:schemeClr val="tx1"/>
                </a:solidFill>
                <a:latin typeface="Times New Roman" panose="02020603050405020304" pitchFamily="18" charset="0"/>
                <a:cs typeface="Times New Roman" panose="02020603050405020304" pitchFamily="18" charset="0"/>
              </a:rPr>
              <a:t>Công</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cụ</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nào</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sau</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đây</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không</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phải</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là</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vật</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mang</a:t>
            </a:r>
            <a:r>
              <a:rPr lang="en-US" sz="3200" dirty="0">
                <a:solidFill>
                  <a:schemeClr val="tx1"/>
                </a:solidFill>
                <a:latin typeface="Times New Roman" panose="02020603050405020304" pitchFamily="18" charset="0"/>
                <a:cs typeface="Times New Roman" panose="02020603050405020304" pitchFamily="18" charset="0"/>
              </a:rPr>
              <a:t> tin?</a:t>
            </a:r>
            <a:endParaRPr lang="vi-VN"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26" name="Rectangle 25"/>
          <p:cNvSpPr/>
          <p:nvPr/>
        </p:nvSpPr>
        <p:spPr>
          <a:xfrm>
            <a:off x="798021" y="2957785"/>
            <a:ext cx="5135249" cy="807187"/>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kumimoji="0" lang="en-US" sz="28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C</a:t>
            </a:r>
            <a:r>
              <a:rPr kumimoji="0" lang="vi-VN" sz="28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 </a:t>
            </a:r>
            <a:r>
              <a:rPr lang="en-US" sz="2800" dirty="0" err="1">
                <a:solidFill>
                  <a:schemeClr val="tx1"/>
                </a:solidFill>
                <a:latin typeface="Times New Roman" panose="02020603050405020304" pitchFamily="18" charset="0"/>
                <a:cs typeface="Times New Roman" panose="02020603050405020304" pitchFamily="18" charset="0"/>
              </a:rPr>
              <a:t>Xô</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chậu</a:t>
            </a:r>
            <a:r>
              <a:rPr lang="en-US" sz="2800" dirty="0">
                <a:solidFill>
                  <a:schemeClr val="tx1"/>
                </a:solidFill>
                <a:latin typeface="Times New Roman" panose="02020603050405020304" pitchFamily="18" charset="0"/>
                <a:cs typeface="Times New Roman" panose="02020603050405020304" pitchFamily="18" charset="0"/>
              </a:rPr>
              <a:t>.</a:t>
            </a:r>
            <a:endParaRPr kumimoji="0" lang="vi-VN" sz="28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p:txBody>
      </p:sp>
      <p:sp>
        <p:nvSpPr>
          <p:cNvPr id="40" name="Cloud 39"/>
          <p:cNvSpPr/>
          <p:nvPr/>
        </p:nvSpPr>
        <p:spPr>
          <a:xfrm>
            <a:off x="-683345" y="4902196"/>
            <a:ext cx="567114" cy="34921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1" name="Cloud 40"/>
          <p:cNvSpPr/>
          <p:nvPr/>
        </p:nvSpPr>
        <p:spPr>
          <a:xfrm>
            <a:off x="13632601" y="4702499"/>
            <a:ext cx="891420" cy="548907"/>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2" name="Rectangle 41"/>
          <p:cNvSpPr/>
          <p:nvPr/>
        </p:nvSpPr>
        <p:spPr>
          <a:xfrm>
            <a:off x="6130615" y="1953534"/>
            <a:ext cx="5263364" cy="84121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kumimoji="0" lang="en-US" sz="28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B. </a:t>
            </a:r>
            <a:r>
              <a:rPr lang="en-US" sz="2800" dirty="0" err="1">
                <a:solidFill>
                  <a:schemeClr val="tx1"/>
                </a:solidFill>
                <a:latin typeface="Times New Roman" panose="02020603050405020304" pitchFamily="18" charset="0"/>
                <a:cs typeface="Times New Roman" panose="02020603050405020304" pitchFamily="18" charset="0"/>
              </a:rPr>
              <a:t>Cuộn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phim</a:t>
            </a:r>
            <a:r>
              <a:rPr lang="en-US" sz="2800" dirty="0">
                <a:solidFill>
                  <a:schemeClr val="tx1"/>
                </a:solidFill>
                <a:latin typeface="Times New Roman" panose="02020603050405020304" pitchFamily="18" charset="0"/>
                <a:cs typeface="Times New Roman" panose="02020603050405020304" pitchFamily="18" charset="0"/>
              </a:rPr>
              <a:t>. </a:t>
            </a:r>
            <a:endParaRPr kumimoji="0" lang="en-US" sz="2800" b="0" i="0" u="none" strike="noStrike" kern="1200" cap="none" spc="0" normalizeH="0" baseline="0" noProof="0" dirty="0">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endParaRPr>
          </a:p>
        </p:txBody>
      </p:sp>
      <p:sp>
        <p:nvSpPr>
          <p:cNvPr id="43" name="Rectangle 42"/>
          <p:cNvSpPr/>
          <p:nvPr/>
        </p:nvSpPr>
        <p:spPr>
          <a:xfrm>
            <a:off x="867251" y="1967371"/>
            <a:ext cx="5135249" cy="820493"/>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kumimoji="0" lang="en-US" sz="28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A</a:t>
            </a:r>
            <a:r>
              <a:rPr kumimoji="0" lang="vi-VN" sz="28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a:t>
            </a:r>
            <a:r>
              <a:rPr kumimoji="0" lang="en-US" sz="28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Giấy</a:t>
            </a:r>
            <a:r>
              <a:rPr lang="en-US" sz="2800" dirty="0">
                <a:solidFill>
                  <a:schemeClr val="tx1"/>
                </a:solidFill>
                <a:latin typeface="Times New Roman" panose="02020603050405020304" pitchFamily="18" charset="0"/>
                <a:cs typeface="Times New Roman" panose="02020603050405020304" pitchFamily="18" charset="0"/>
              </a:rPr>
              <a:t>. </a:t>
            </a:r>
            <a:endParaRPr kumimoji="0" lang="en-US" sz="28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44" name="Rectangle 43"/>
          <p:cNvSpPr/>
          <p:nvPr/>
        </p:nvSpPr>
        <p:spPr>
          <a:xfrm>
            <a:off x="6130615" y="2906073"/>
            <a:ext cx="5263364" cy="84121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kumimoji="0" lang="vi-VN" sz="28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D. </a:t>
            </a:r>
            <a:r>
              <a:rPr lang="en-US" sz="2800" dirty="0" err="1">
                <a:solidFill>
                  <a:schemeClr val="tx1"/>
                </a:solidFill>
                <a:latin typeface="Times New Roman" panose="02020603050405020304" pitchFamily="18" charset="0"/>
                <a:cs typeface="Times New Roman" panose="02020603050405020304" pitchFamily="18" charset="0"/>
              </a:rPr>
              <a:t>Thẻ</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nhớ</a:t>
            </a:r>
            <a:r>
              <a:rPr lang="en-US" sz="2800" dirty="0">
                <a:solidFill>
                  <a:schemeClr val="tx1"/>
                </a:solidFill>
                <a:latin typeface="Times New Roman" panose="02020603050405020304" pitchFamily="18" charset="0"/>
                <a:cs typeface="Times New Roman" panose="02020603050405020304" pitchFamily="18" charset="0"/>
              </a:rPr>
              <a:t>.</a:t>
            </a:r>
            <a:endParaRPr kumimoji="0" lang="vi-VN" sz="2800" b="0" i="0" u="none" strike="noStrike" kern="1200" cap="none" spc="0" normalizeH="0" baseline="0" noProof="0" dirty="0">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endParaRPr>
          </a:p>
        </p:txBody>
      </p:sp>
      <p:pic>
        <p:nvPicPr>
          <p:cNvPr id="47" name="Picture 46"/>
          <p:cNvPicPr>
            <a:picLocks noChangeAspect="1"/>
          </p:cNvPicPr>
          <p:nvPr/>
        </p:nvPicPr>
        <p:blipFill rotWithShape="1">
          <a:blip r:embed="rId11"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p:blipFill>
        <p:spPr>
          <a:xfrm>
            <a:off x="5146805" y="3031453"/>
            <a:ext cx="885137" cy="708059"/>
          </a:xfrm>
          <a:prstGeom prst="rect">
            <a:avLst/>
          </a:prstGeom>
        </p:spPr>
      </p:pic>
      <p:pic>
        <p:nvPicPr>
          <p:cNvPr id="51" name="Picture 50"/>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5128734" y="2013937"/>
            <a:ext cx="804536" cy="704088"/>
          </a:xfrm>
          <a:prstGeom prst="rect">
            <a:avLst/>
          </a:prstGeom>
        </p:spPr>
      </p:pic>
      <p:pic>
        <p:nvPicPr>
          <p:cNvPr id="49" name="Picture 4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574701" y="2883432"/>
            <a:ext cx="804742" cy="707197"/>
          </a:xfrm>
          <a:prstGeom prst="rect">
            <a:avLst/>
          </a:prstGeom>
        </p:spPr>
      </p:pic>
      <p:pic>
        <p:nvPicPr>
          <p:cNvPr id="53" name="Picture 5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635042" y="2020544"/>
            <a:ext cx="804742" cy="707197"/>
          </a:xfrm>
          <a:prstGeom prst="rect">
            <a:avLst/>
          </a:prstGeom>
        </p:spPr>
      </p:pic>
      <p:sp>
        <p:nvSpPr>
          <p:cNvPr id="57" name="Cloud 56">
            <a:hlinkClick r:id="" action="ppaction://hlinkshowjump?jump=nextslide"/>
          </p:cNvPr>
          <p:cNvSpPr/>
          <p:nvPr/>
        </p:nvSpPr>
        <p:spPr>
          <a:xfrm>
            <a:off x="5345264" y="5130389"/>
            <a:ext cx="1388898" cy="650469"/>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000" b="0" i="0" u="none" strike="noStrike" kern="1200" cap="none" spc="0" normalizeH="0" baseline="0" noProof="0" dirty="0">
                <a:ln>
                  <a:noFill/>
                </a:ln>
                <a:solidFill>
                  <a:schemeClr val="bg2"/>
                </a:solidFill>
                <a:effectLst/>
                <a:uLnTx/>
                <a:uFillTx/>
                <a:latin typeface="Arial" panose="020B0604020202020204" pitchFamily="34" charset="0"/>
                <a:ea typeface="+mn-ea"/>
                <a:cs typeface="+mn-cs"/>
              </a:rPr>
              <a:t>NEXT</a:t>
            </a:r>
          </a:p>
        </p:txBody>
      </p:sp>
    </p:spTree>
    <p:extLst>
      <p:ext uri="{BB962C8B-B14F-4D97-AF65-F5344CB8AC3E}">
        <p14:creationId xmlns:p14="http://schemas.microsoft.com/office/powerpoint/2010/main" val="3489414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Check mark.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00B05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4" name="Wrong Buzzer.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FFFF0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4"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4" name="Wrong Buzzer.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FFFF0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5602" name="TextBox 1">
            <a:extLst>
              <a:ext uri="{FF2B5EF4-FFF2-40B4-BE49-F238E27FC236}">
                <a16:creationId xmlns:a16="http://schemas.microsoft.com/office/drawing/2014/main" id="{08C88994-6D1D-43B2-9321-43AF13B55AA9}"/>
              </a:ext>
            </a:extLst>
          </p:cNvPr>
          <p:cNvSpPr txBox="1">
            <a:spLocks noChangeArrowheads="1"/>
          </p:cNvSpPr>
          <p:nvPr/>
        </p:nvSpPr>
        <p:spPr bwMode="auto">
          <a:xfrm>
            <a:off x="4191000" y="533401"/>
            <a:ext cx="34813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0" fontAlgn="base" hangingPunct="0">
              <a:spcBef>
                <a:spcPct val="0"/>
              </a:spcBef>
              <a:spcAft>
                <a:spcPct val="0"/>
              </a:spcAft>
              <a:buNone/>
            </a:pPr>
            <a:r>
              <a:rPr lang="en-US" altLang="en-US" sz="4800" b="1">
                <a:solidFill>
                  <a:srgbClr val="FF0000"/>
                </a:solidFill>
                <a:latin typeface="Times New Roman" panose="02020603050405020304" pitchFamily="18" charset="0"/>
                <a:cs typeface="Times New Roman" panose="02020603050405020304" pitchFamily="18" charset="0"/>
              </a:rPr>
              <a:t>VẬN DỤNG</a:t>
            </a:r>
          </a:p>
        </p:txBody>
      </p:sp>
      <p:sp>
        <p:nvSpPr>
          <p:cNvPr id="3" name="Content Placeholder 3">
            <a:extLst>
              <a:ext uri="{FF2B5EF4-FFF2-40B4-BE49-F238E27FC236}">
                <a16:creationId xmlns:a16="http://schemas.microsoft.com/office/drawing/2014/main" id="{46F52B09-2F81-429C-83FA-C123FCB4B678}"/>
              </a:ext>
            </a:extLst>
          </p:cNvPr>
          <p:cNvSpPr txBox="1">
            <a:spLocks/>
          </p:cNvSpPr>
          <p:nvPr/>
        </p:nvSpPr>
        <p:spPr>
          <a:xfrm>
            <a:off x="1600200" y="1625600"/>
            <a:ext cx="8991600" cy="2819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lvl1pPr marL="342900" indent="-342900" algn="l" rtl="0" eaLnBrk="0" fontAlgn="base" hangingPunct="0">
              <a:spcBef>
                <a:spcPct val="20000"/>
              </a:spcBef>
              <a:spcAft>
                <a:spcPct val="0"/>
              </a:spcAft>
              <a:buChar char="•"/>
              <a:defRPr sz="3200" kern="1200">
                <a:solidFill>
                  <a:schemeClr val="lt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lt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lt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lt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just">
              <a:lnSpc>
                <a:spcPct val="130000"/>
              </a:lnSpc>
              <a:spcBef>
                <a:spcPts val="600"/>
              </a:spcBef>
              <a:spcAft>
                <a:spcPts val="600"/>
              </a:spcAft>
              <a:buNone/>
              <a:defRPr/>
            </a:pPr>
            <a:r>
              <a:rPr lang="en-US" sz="2400" dirty="0">
                <a:solidFill>
                  <a:srgbClr val="000000"/>
                </a:solidFill>
                <a:latin typeface="Times New Roman" panose="02020603050405020304" pitchFamily="18" charset="0"/>
                <a:cs typeface="Times New Roman" panose="02020603050405020304" pitchFamily="18" charset="0"/>
              </a:rPr>
              <a:t>1. </a:t>
            </a:r>
            <a:r>
              <a:rPr lang="en-US" sz="2400" dirty="0" err="1">
                <a:solidFill>
                  <a:srgbClr val="000000"/>
                </a:solidFill>
                <a:latin typeface="Times New Roman" panose="02020603050405020304" pitchFamily="18" charset="0"/>
                <a:cs typeface="Times New Roman" panose="02020603050405020304" pitchFamily="18" charset="0"/>
              </a:rPr>
              <a:t>Em</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hãy</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nêu</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ví</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dụ</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cho</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thấy</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thông</a:t>
            </a:r>
            <a:r>
              <a:rPr lang="en-US" sz="2400" dirty="0">
                <a:solidFill>
                  <a:srgbClr val="000000"/>
                </a:solidFill>
                <a:latin typeface="Times New Roman" panose="02020603050405020304" pitchFamily="18" charset="0"/>
                <a:cs typeface="Times New Roman" panose="02020603050405020304" pitchFamily="18" charset="0"/>
              </a:rPr>
              <a:t> tin </a:t>
            </a:r>
            <a:r>
              <a:rPr lang="en-US" sz="2400" dirty="0" err="1">
                <a:solidFill>
                  <a:srgbClr val="000000"/>
                </a:solidFill>
                <a:latin typeface="Times New Roman" panose="02020603050405020304" pitchFamily="18" charset="0"/>
                <a:cs typeface="Times New Roman" panose="02020603050405020304" pitchFamily="18" charset="0"/>
              </a:rPr>
              <a:t>giúp</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em</a:t>
            </a:r>
            <a:r>
              <a:rPr lang="en-US" sz="2400" dirty="0">
                <a:solidFill>
                  <a:srgbClr val="000000"/>
                </a:solidFill>
                <a:latin typeface="Times New Roman" panose="02020603050405020304" pitchFamily="18" charset="0"/>
                <a:cs typeface="Times New Roman" panose="02020603050405020304" pitchFamily="18" charset="0"/>
              </a:rPr>
              <a:t>:</a:t>
            </a:r>
          </a:p>
          <a:p>
            <a:pPr marL="457200" indent="-457200" algn="just">
              <a:lnSpc>
                <a:spcPct val="130000"/>
              </a:lnSpc>
              <a:spcBef>
                <a:spcPts val="600"/>
              </a:spcBef>
              <a:spcAft>
                <a:spcPts val="600"/>
              </a:spcAft>
              <a:buFontTx/>
              <a:buAutoNum type="alphaLcPeriod"/>
              <a:defRPr/>
            </a:pPr>
            <a:r>
              <a:rPr lang="en-US" sz="2400" dirty="0" err="1">
                <a:solidFill>
                  <a:srgbClr val="000000"/>
                </a:solidFill>
                <a:latin typeface="Times New Roman" panose="02020603050405020304" pitchFamily="18" charset="0"/>
                <a:cs typeface="Times New Roman" panose="02020603050405020304" pitchFamily="18" charset="0"/>
              </a:rPr>
              <a:t>Có</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những</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lựa</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chọn</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trang</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phục</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phù</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hợp</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hơn</a:t>
            </a:r>
            <a:endParaRPr lang="en-US" sz="2400" dirty="0">
              <a:solidFill>
                <a:srgbClr val="000000"/>
              </a:solidFill>
              <a:latin typeface="Times New Roman" panose="02020603050405020304" pitchFamily="18" charset="0"/>
              <a:cs typeface="Times New Roman" panose="02020603050405020304" pitchFamily="18" charset="0"/>
            </a:endParaRPr>
          </a:p>
          <a:p>
            <a:pPr marL="457200" indent="-457200" algn="just">
              <a:lnSpc>
                <a:spcPct val="130000"/>
              </a:lnSpc>
              <a:spcBef>
                <a:spcPts val="600"/>
              </a:spcBef>
              <a:spcAft>
                <a:spcPts val="600"/>
              </a:spcAft>
              <a:buFontTx/>
              <a:buAutoNum type="alphaLcPeriod"/>
              <a:defRPr/>
            </a:pPr>
            <a:r>
              <a:rPr lang="en-US" sz="2400" dirty="0" err="1">
                <a:solidFill>
                  <a:srgbClr val="000000"/>
                </a:solidFill>
                <a:latin typeface="Times New Roman" panose="02020603050405020304" pitchFamily="18" charset="0"/>
                <a:cs typeface="Times New Roman" panose="02020603050405020304" pitchFamily="18" charset="0"/>
              </a:rPr>
              <a:t>Đảm</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bảo</a:t>
            </a:r>
            <a:r>
              <a:rPr lang="en-US" sz="2400" dirty="0">
                <a:solidFill>
                  <a:srgbClr val="000000"/>
                </a:solidFill>
                <a:latin typeface="Times New Roman" panose="02020603050405020304" pitchFamily="18" charset="0"/>
                <a:cs typeface="Times New Roman" panose="02020603050405020304" pitchFamily="18" charset="0"/>
              </a:rPr>
              <a:t> an </a:t>
            </a:r>
            <a:r>
              <a:rPr lang="en-US" sz="2400" dirty="0" err="1">
                <a:solidFill>
                  <a:srgbClr val="000000"/>
                </a:solidFill>
                <a:latin typeface="Times New Roman" panose="02020603050405020304" pitchFamily="18" charset="0"/>
                <a:cs typeface="Times New Roman" panose="02020603050405020304" pitchFamily="18" charset="0"/>
              </a:rPr>
              <a:t>toàn</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khi</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tham</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gia</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giao</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thông</a:t>
            </a:r>
            <a:endParaRPr lang="en-US" sz="2400" dirty="0">
              <a:solidFill>
                <a:srgbClr val="000000"/>
              </a:solidFill>
              <a:latin typeface="Times New Roman" panose="02020603050405020304" pitchFamily="18" charset="0"/>
              <a:cs typeface="Times New Roman" panose="02020603050405020304" pitchFamily="18" charset="0"/>
            </a:endParaRPr>
          </a:p>
          <a:p>
            <a:pPr marL="0" indent="0" algn="just">
              <a:lnSpc>
                <a:spcPct val="130000"/>
              </a:lnSpc>
              <a:spcBef>
                <a:spcPts val="600"/>
              </a:spcBef>
              <a:spcAft>
                <a:spcPts val="600"/>
              </a:spcAft>
              <a:buNone/>
              <a:defRPr/>
            </a:pPr>
            <a:r>
              <a:rPr lang="en-US" sz="2400" dirty="0">
                <a:solidFill>
                  <a:srgbClr val="000000"/>
                </a:solidFill>
                <a:latin typeface="Times New Roman" panose="02020603050405020304" pitchFamily="18" charset="0"/>
                <a:cs typeface="Times New Roman" panose="02020603050405020304" pitchFamily="18" charset="0"/>
              </a:rPr>
              <a:t>2. </a:t>
            </a:r>
            <a:r>
              <a:rPr lang="en-US" sz="2400" dirty="0" err="1">
                <a:solidFill>
                  <a:srgbClr val="000000"/>
                </a:solidFill>
                <a:latin typeface="Times New Roman" panose="02020603050405020304" pitchFamily="18" charset="0"/>
                <a:cs typeface="Times New Roman" panose="02020603050405020304" pitchFamily="18" charset="0"/>
              </a:rPr>
              <a:t>Em</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hãy</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nêu</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ví</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dụ</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về</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vật</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mang</a:t>
            </a:r>
            <a:r>
              <a:rPr lang="en-US" sz="2400" dirty="0">
                <a:solidFill>
                  <a:srgbClr val="000000"/>
                </a:solidFill>
                <a:latin typeface="Times New Roman" panose="02020603050405020304" pitchFamily="18" charset="0"/>
                <a:cs typeface="Times New Roman" panose="02020603050405020304" pitchFamily="18" charset="0"/>
              </a:rPr>
              <a:t> tin </a:t>
            </a:r>
            <a:r>
              <a:rPr lang="en-US" sz="2400" dirty="0" err="1">
                <a:solidFill>
                  <a:srgbClr val="000000"/>
                </a:solidFill>
                <a:latin typeface="Times New Roman" panose="02020603050405020304" pitchFamily="18" charset="0"/>
                <a:cs typeface="Times New Roman" panose="02020603050405020304" pitchFamily="18" charset="0"/>
              </a:rPr>
              <a:t>giúp</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ích</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cho</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việc</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học</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tập</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của</a:t>
            </a:r>
            <a:r>
              <a:rPr lang="en-US" sz="2400" dirty="0">
                <a:solidFill>
                  <a:srgbClr val="000000"/>
                </a:solidFill>
                <a:latin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cs typeface="Times New Roman" panose="02020603050405020304" pitchFamily="18" charset="0"/>
              </a:rPr>
              <a:t>em</a:t>
            </a:r>
            <a:endParaRPr lang="en-US" sz="2400" dirty="0">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5"/>
          <a:stretch>
            <a:fillRect/>
          </a:stretch>
        </a:blipFill>
        <a:effectLst/>
      </p:bgPr>
    </p:bg>
    <p:spTree>
      <p:nvGrpSpPr>
        <p:cNvPr id="1" name=""/>
        <p:cNvGrpSpPr/>
        <p:nvPr/>
      </p:nvGrpSpPr>
      <p:grpSpPr>
        <a:xfrm>
          <a:off x="0" y="0"/>
          <a:ext cx="0" cy="0"/>
          <a:chOff x="0" y="0"/>
          <a:chExt cx="0" cy="0"/>
        </a:xfrm>
      </p:grpSpPr>
      <p:sp>
        <p:nvSpPr>
          <p:cNvPr id="27650" name="Rectangle 1"/>
          <p:cNvSpPr>
            <a:spLocks noChangeArrowheads="1"/>
          </p:cNvSpPr>
          <p:nvPr>
            <p:custDataLst>
              <p:tags r:id="rId2"/>
            </p:custDataLst>
          </p:nvPr>
        </p:nvSpPr>
        <p:spPr bwMode="auto">
          <a:xfrm>
            <a:off x="3203058" y="367347"/>
            <a:ext cx="5006371" cy="523220"/>
          </a:xfrm>
          <a:prstGeom prst="rect">
            <a:avLst/>
          </a:prstGeom>
          <a:noFill/>
          <a:ln w="9525">
            <a:noFill/>
            <a:miter lim="800000"/>
            <a:headEnd/>
            <a:tailEnd/>
          </a:ln>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noProof="0">
                <a:ln>
                  <a:noFill/>
                </a:ln>
                <a:solidFill>
                  <a:srgbClr val="FF0000"/>
                </a:solidFill>
                <a:effectLst/>
                <a:uLnTx/>
                <a:uFillTx/>
                <a:latin typeface="Times New Roman" pitchFamily="18" charset="0"/>
                <a:ea typeface="+mn-ea"/>
                <a:cs typeface="Times New Roman" pitchFamily="18" charset="0"/>
              </a:rPr>
              <a:t>GIỚI THIỆU SGK TIN HỌC 6</a:t>
            </a:r>
          </a:p>
        </p:txBody>
      </p:sp>
      <p:sp>
        <p:nvSpPr>
          <p:cNvPr id="4" name="Rectangle 3">
            <a:extLst>
              <a:ext uri="{FF2B5EF4-FFF2-40B4-BE49-F238E27FC236}">
                <a16:creationId xmlns:a16="http://schemas.microsoft.com/office/drawing/2014/main" id="{B09D3B3F-9435-4B9C-83D5-15F325C981AB}"/>
              </a:ext>
            </a:extLst>
          </p:cNvPr>
          <p:cNvSpPr/>
          <p:nvPr/>
        </p:nvSpPr>
        <p:spPr>
          <a:xfrm>
            <a:off x="983673" y="4808182"/>
            <a:ext cx="10113818" cy="120032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FF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Hãy bão qu</a:t>
            </a:r>
            <a:r>
              <a:rPr kumimoji="0" lang="en-US" sz="3600" b="1" i="0" u="none" strike="noStrike" kern="1200" cap="none" spc="0" normalizeH="0" baseline="0" noProof="0" dirty="0">
                <a:ln>
                  <a:noFill/>
                </a:ln>
                <a:solidFill>
                  <a:srgbClr val="FF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ả</a:t>
            </a:r>
            <a:r>
              <a:rPr kumimoji="0" lang="vi-VN" sz="3600" b="1" i="0" u="none" strike="noStrike" kern="1200" cap="none" spc="0" normalizeH="0" baseline="0" noProof="0" dirty="0">
                <a:ln>
                  <a:noFill/>
                </a:ln>
                <a:solidFill>
                  <a:srgbClr val="FF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n, giữ gìn sách giáo khoa đ</a:t>
            </a:r>
            <a:r>
              <a:rPr kumimoji="0" lang="en-US" sz="3600" b="1" i="0" u="none" strike="noStrike" kern="1200" cap="none" spc="0" normalizeH="0" baseline="0" noProof="0" dirty="0">
                <a:ln>
                  <a:noFill/>
                </a:ln>
                <a:solidFill>
                  <a:srgbClr val="FF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ể</a:t>
            </a:r>
            <a:r>
              <a:rPr kumimoji="0" lang="vi-VN" sz="3600" b="1" i="0" u="none" strike="noStrike" kern="1200" cap="none" spc="0" normalizeH="0" baseline="0" noProof="0" dirty="0">
                <a:ln>
                  <a:noFill/>
                </a:ln>
                <a:solidFill>
                  <a:srgbClr val="FF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 dành tặng các em học sinh lớp sau!</a:t>
            </a:r>
            <a:endParaRPr kumimoji="0" lang="en-US" sz="36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endParaRPr>
          </a:p>
        </p:txBody>
      </p:sp>
      <p:sp>
        <p:nvSpPr>
          <p:cNvPr id="23" name="Hộp Văn bản 10">
            <a:extLst>
              <a:ext uri="{FF2B5EF4-FFF2-40B4-BE49-F238E27FC236}">
                <a16:creationId xmlns:a16="http://schemas.microsoft.com/office/drawing/2014/main" id="{19A52B02-08A8-4442-A269-8E97729CFA07}"/>
              </a:ext>
            </a:extLst>
          </p:cNvPr>
          <p:cNvSpPr txBox="1"/>
          <p:nvPr/>
        </p:nvSpPr>
        <p:spPr>
          <a:xfrm>
            <a:off x="381103" y="826402"/>
            <a:ext cx="6677424" cy="954107"/>
          </a:xfrm>
          <a:prstGeom prst="rect">
            <a:avLst/>
          </a:prstGeom>
          <a:noFill/>
        </p:spPr>
        <p:txBody>
          <a:bodyPr wrap="square" rtlCol="0">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Trong các đoạn hội thoại, có ba nhân vật là ba bạn học sinh lớp 6: An, Minh, Khoa.</a:t>
            </a:r>
          </a:p>
        </p:txBody>
      </p:sp>
      <p:sp>
        <p:nvSpPr>
          <p:cNvPr id="25" name="Hộp Văn bản 10">
            <a:extLst>
              <a:ext uri="{FF2B5EF4-FFF2-40B4-BE49-F238E27FC236}">
                <a16:creationId xmlns:a16="http://schemas.microsoft.com/office/drawing/2014/main" id="{4FA9A382-CC0E-43BD-AB61-00971EDEEB4E}"/>
              </a:ext>
            </a:extLst>
          </p:cNvPr>
          <p:cNvSpPr txBox="1"/>
          <p:nvPr/>
        </p:nvSpPr>
        <p:spPr>
          <a:xfrm>
            <a:off x="381103" y="1762510"/>
            <a:ext cx="6677424" cy="2677656"/>
          </a:xfrm>
          <a:prstGeom prst="rect">
            <a:avLst/>
          </a:prstGeom>
          <a:noFill/>
        </p:spPr>
        <p:txBody>
          <a:bodyPr wrap="square" rtlCol="0">
            <a:spAutoFit/>
          </a:bodyPr>
          <a:lstStyle/>
          <a:p>
            <a:pPr marL="12700" marR="25400" lvl="0" indent="0" algn="just"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Trong mỗi bạn có một sở trường khác nhau, đại diện cho một trong ba mạch kiến thức của môn Tin học là: </a:t>
            </a:r>
          </a:p>
          <a:p>
            <a:pPr marL="12700" marR="25400" lvl="0" indent="0" algn="just"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 Học vấn số hoá phổ thông,</a:t>
            </a:r>
          </a:p>
          <a:p>
            <a:pPr marL="12700" marR="0" lvl="0" indent="0" algn="just"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 Công nghệ thông tin và truyền thông,</a:t>
            </a:r>
          </a:p>
          <a:p>
            <a:pPr marL="12700" marR="0" lvl="0" indent="0" algn="just" defTabSz="914400" rtl="0" eaLnBrk="1" fontAlgn="auto" latinLnBrk="0" hangingPunct="1">
              <a:lnSpc>
                <a:spcPct val="100000"/>
              </a:lnSpc>
              <a:spcBef>
                <a:spcPts val="0"/>
              </a:spcBef>
              <a:spcAft>
                <a:spcPts val="1200"/>
              </a:spcAft>
              <a:buClrTx/>
              <a:buSzTx/>
              <a:buFontTx/>
              <a:buNone/>
              <a:tabLst/>
              <a:defRPr/>
            </a:pP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 Khoa học máy tính.</a:t>
            </a:r>
          </a:p>
        </p:txBody>
      </p:sp>
      <p:pic>
        <p:nvPicPr>
          <p:cNvPr id="6" name="Picture 5">
            <a:extLst>
              <a:ext uri="{FF2B5EF4-FFF2-40B4-BE49-F238E27FC236}">
                <a16:creationId xmlns:a16="http://schemas.microsoft.com/office/drawing/2014/main" id="{35330C63-1C01-419A-B65C-08DF94587919}"/>
              </a:ext>
            </a:extLst>
          </p:cNvPr>
          <p:cNvPicPr>
            <a:picLocks noChangeAspect="1"/>
          </p:cNvPicPr>
          <p:nvPr/>
        </p:nvPicPr>
        <p:blipFill>
          <a:blip r:embed="rId6"/>
          <a:stretch>
            <a:fillRect/>
          </a:stretch>
        </p:blipFill>
        <p:spPr>
          <a:xfrm>
            <a:off x="7225465" y="1067029"/>
            <a:ext cx="4286250" cy="3648075"/>
          </a:xfrm>
          <a:prstGeom prst="rect">
            <a:avLst/>
          </a:prstGeom>
        </p:spPr>
      </p:pic>
    </p:spTree>
    <p:custDataLst>
      <p:tags r:id="rId1"/>
    </p:custDataLst>
    <p:extLst>
      <p:ext uri="{BB962C8B-B14F-4D97-AF65-F5344CB8AC3E}">
        <p14:creationId xmlns:p14="http://schemas.microsoft.com/office/powerpoint/2010/main" val="292604826"/>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 calcmode="lin" valueType="num">
                                      <p:cBhvr additive="base">
                                        <p:cTn id="7" dur="500" fill="hold"/>
                                        <p:tgtEl>
                                          <p:spTgt spid="2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5">
                                            <p:txEl>
                                              <p:pRg st="0" end="0"/>
                                            </p:txEl>
                                          </p:spTgt>
                                        </p:tgtEl>
                                        <p:attrNameLst>
                                          <p:attrName>style.visibility</p:attrName>
                                        </p:attrNameLst>
                                      </p:cBhvr>
                                      <p:to>
                                        <p:strVal val="visible"/>
                                      </p:to>
                                    </p:set>
                                    <p:anim calcmode="lin" valueType="num">
                                      <p:cBhvr additive="base">
                                        <p:cTn id="13" dur="500" fill="hold"/>
                                        <p:tgtEl>
                                          <p:spTgt spid="25">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5">
                                            <p:txEl>
                                              <p:pRg st="1" end="1"/>
                                            </p:txEl>
                                          </p:spTgt>
                                        </p:tgtEl>
                                        <p:attrNameLst>
                                          <p:attrName>style.visibility</p:attrName>
                                        </p:attrNameLst>
                                      </p:cBhvr>
                                      <p:to>
                                        <p:strVal val="visible"/>
                                      </p:to>
                                    </p:set>
                                    <p:anim calcmode="lin" valueType="num">
                                      <p:cBhvr additive="base">
                                        <p:cTn id="19" dur="500" fill="hold"/>
                                        <p:tgtEl>
                                          <p:spTgt spid="25">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5">
                                            <p:txEl>
                                              <p:pRg st="2" end="2"/>
                                            </p:txEl>
                                          </p:spTgt>
                                        </p:tgtEl>
                                        <p:attrNameLst>
                                          <p:attrName>style.visibility</p:attrName>
                                        </p:attrNameLst>
                                      </p:cBhvr>
                                      <p:to>
                                        <p:strVal val="visible"/>
                                      </p:to>
                                    </p:set>
                                    <p:anim calcmode="lin" valueType="num">
                                      <p:cBhvr additive="base">
                                        <p:cTn id="25" dur="500" fill="hold"/>
                                        <p:tgtEl>
                                          <p:spTgt spid="25">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5">
                                            <p:txEl>
                                              <p:pRg st="3" end="3"/>
                                            </p:txEl>
                                          </p:spTgt>
                                        </p:tgtEl>
                                        <p:attrNameLst>
                                          <p:attrName>style.visibility</p:attrName>
                                        </p:attrNameLst>
                                      </p:cBhvr>
                                      <p:to>
                                        <p:strVal val="visible"/>
                                      </p:to>
                                    </p:set>
                                    <p:anim calcmode="lin" valueType="num">
                                      <p:cBhvr additive="base">
                                        <p:cTn id="31" dur="500" fill="hold"/>
                                        <p:tgtEl>
                                          <p:spTgt spid="25">
                                            <p:txEl>
                                              <p:pRg st="3" end="3"/>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3" grpId="0" build="allAtOnce"/>
      <p:bldP spid="25" grpId="0" uiExpand="1" build="allAtOnce"/>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0646655-7230-4B86-9530-8A47C70F1687}"/>
              </a:ext>
            </a:extLst>
          </p:cNvPr>
          <p:cNvSpPr>
            <a:spLocks noGrp="1"/>
          </p:cNvSpPr>
          <p:nvPr>
            <p:ph idx="1"/>
          </p:nvPr>
        </p:nvSpPr>
        <p:spPr>
          <a:xfrm>
            <a:off x="1682750" y="700088"/>
            <a:ext cx="8991600" cy="1447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indent="0" algn="just">
              <a:lnSpc>
                <a:spcPct val="130000"/>
              </a:lnSpc>
              <a:spcBef>
                <a:spcPts val="600"/>
              </a:spcBef>
              <a:spcAft>
                <a:spcPts val="600"/>
              </a:spcAft>
              <a:buNone/>
              <a:defRPr/>
            </a:pPr>
            <a:r>
              <a:rPr lang="en-US" sz="2400" dirty="0">
                <a:solidFill>
                  <a:schemeClr val="tx1"/>
                </a:solidFill>
                <a:latin typeface="Times New Roman" panose="02020603050405020304" pitchFamily="18" charset="0"/>
                <a:cs typeface="Times New Roman" panose="02020603050405020304" pitchFamily="18" charset="0"/>
              </a:rPr>
              <a:t>a. </a:t>
            </a:r>
            <a:r>
              <a:rPr lang="en-US" sz="2400" dirty="0" err="1">
                <a:solidFill>
                  <a:schemeClr val="tx1"/>
                </a:solidFill>
                <a:latin typeface="Times New Roman" panose="02020603050405020304" pitchFamily="18" charset="0"/>
                <a:cs typeface="Times New Roman" panose="02020603050405020304" pitchFamily="18" charset="0"/>
              </a:rPr>
              <a:t>Giúp</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em</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có</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những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lựa</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chọn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trang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phục</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phù</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hợp</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Lời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nói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của</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bố</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mẹ</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thầy</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cô</a:t>
            </a:r>
            <a:r>
              <a:rPr lang="en-US" sz="2400" dirty="0">
                <a:solidFill>
                  <a:schemeClr val="tx1"/>
                </a:solidFill>
                <a:latin typeface="Times New Roman" panose="02020603050405020304" pitchFamily="18" charset="0"/>
                <a:cs typeface="Times New Roman" panose="02020603050405020304" pitchFamily="18" charset="0"/>
              </a:rPr>
              <a:t>, tin </a:t>
            </a:r>
            <a:r>
              <a:rPr lang="en-US" sz="2400" dirty="0" err="1">
                <a:solidFill>
                  <a:schemeClr val="tx1"/>
                </a:solidFill>
                <a:latin typeface="Times New Roman" panose="02020603050405020304" pitchFamily="18" charset="0"/>
                <a:cs typeface="Times New Roman" panose="02020603050405020304" pitchFamily="18" charset="0"/>
              </a:rPr>
              <a:t>tức</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trên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báo</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đài</a:t>
            </a:r>
            <a:r>
              <a:rPr lang="en-US" sz="2400" dirty="0">
                <a:solidFill>
                  <a:schemeClr val="tx1"/>
                </a:solidFill>
                <a:latin typeface="Times New Roman" panose="02020603050405020304" pitchFamily="18" charset="0"/>
                <a:cs typeface="Times New Roman" panose="02020603050405020304" pitchFamily="18" charset="0"/>
              </a:rPr>
              <a:t>,…</a:t>
            </a:r>
          </a:p>
        </p:txBody>
      </p:sp>
      <p:pic>
        <p:nvPicPr>
          <p:cNvPr id="3" name="Picture 2">
            <a:extLst>
              <a:ext uri="{FF2B5EF4-FFF2-40B4-BE49-F238E27FC236}">
                <a16:creationId xmlns:a16="http://schemas.microsoft.com/office/drawing/2014/main" id="{2435779D-EBA8-416C-9E3A-1DA0F69451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3800" y="3124200"/>
            <a:ext cx="44958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A86B185-32D7-4251-A0C3-F5D7F1469B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2286000"/>
            <a:ext cx="4440238"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3">
            <a:extLst>
              <a:ext uri="{FF2B5EF4-FFF2-40B4-BE49-F238E27FC236}">
                <a16:creationId xmlns:a16="http://schemas.microsoft.com/office/drawing/2014/main" id="{45CD0C01-9747-43DE-8685-3E67EAE0CD0E}"/>
              </a:ext>
            </a:extLst>
          </p:cNvPr>
          <p:cNvSpPr>
            <a:spLocks noGrp="1"/>
          </p:cNvSpPr>
          <p:nvPr>
            <p:ph idx="1"/>
          </p:nvPr>
        </p:nvSpPr>
        <p:spPr>
          <a:xfrm>
            <a:off x="1600200" y="457200"/>
            <a:ext cx="8991600" cy="1447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indent="0">
              <a:buNone/>
              <a:defRPr/>
            </a:pPr>
            <a:r>
              <a:rPr lang="en-US" sz="2800" dirty="0">
                <a:solidFill>
                  <a:schemeClr val="tx1"/>
                </a:solidFill>
                <a:latin typeface="Times New Roman" panose="02020603050405020304" pitchFamily="18" charset="0"/>
                <a:cs typeface="Times New Roman" panose="02020603050405020304" pitchFamily="18" charset="0"/>
              </a:rPr>
              <a:t>b. </a:t>
            </a:r>
            <a:r>
              <a:rPr lang="en-US" sz="2800" dirty="0" err="1">
                <a:solidFill>
                  <a:schemeClr val="tx1"/>
                </a:solidFill>
                <a:latin typeface="Times New Roman" panose="02020603050405020304" pitchFamily="18" charset="0"/>
                <a:cs typeface="Times New Roman" panose="02020603050405020304" pitchFamily="18" charset="0"/>
              </a:rPr>
              <a:t>Đảm</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bảo</a:t>
            </a:r>
            <a:r>
              <a:rPr lang="en-US" sz="2800" dirty="0">
                <a:solidFill>
                  <a:schemeClr val="tx1"/>
                </a:solidFill>
                <a:latin typeface="Times New Roman" panose="02020603050405020304" pitchFamily="18" charset="0"/>
                <a:cs typeface="Times New Roman" panose="02020603050405020304" pitchFamily="18" charset="0"/>
              </a:rPr>
              <a:t> an </a:t>
            </a:r>
            <a:r>
              <a:rPr lang="en-US" sz="2800" dirty="0" err="1">
                <a:solidFill>
                  <a:schemeClr val="tx1"/>
                </a:solidFill>
                <a:latin typeface="Times New Roman" panose="02020603050405020304" pitchFamily="18" charset="0"/>
                <a:cs typeface="Times New Roman" panose="02020603050405020304" pitchFamily="18" charset="0"/>
              </a:rPr>
              <a:t>toàn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khi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tham</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gia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giao</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thông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Đèn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giao</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thông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các</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vạch</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chỉ</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đường</a:t>
            </a:r>
            <a:endParaRPr lang="en-US" sz="2800" dirty="0">
              <a:solidFill>
                <a:schemeClr val="tx1"/>
              </a:solidFill>
              <a:latin typeface="Times New Roman" panose="02020603050405020304" pitchFamily="18" charset="0"/>
              <a:cs typeface="Times New Roman" panose="02020603050405020304" pitchFamily="18" charset="0"/>
            </a:endParaRPr>
          </a:p>
        </p:txBody>
      </p:sp>
      <p:pic>
        <p:nvPicPr>
          <p:cNvPr id="6" name="Picture 5" descr="bai-tho-di-choi-pho.jpg">
            <a:extLst>
              <a:ext uri="{FF2B5EF4-FFF2-40B4-BE49-F238E27FC236}">
                <a16:creationId xmlns:a16="http://schemas.microsoft.com/office/drawing/2014/main" id="{D76401C4-49B4-445A-B174-77947320BF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2286000"/>
            <a:ext cx="3741738"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832078B3-E60D-40E5-9139-9848ED1EFC51}"/>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6940551" y="2741614"/>
            <a:ext cx="2879725" cy="2668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3">
            <a:extLst>
              <a:ext uri="{FF2B5EF4-FFF2-40B4-BE49-F238E27FC236}">
                <a16:creationId xmlns:a16="http://schemas.microsoft.com/office/drawing/2014/main" id="{A766F3CE-0830-4580-A534-EEEAF0BC45D6}"/>
              </a:ext>
            </a:extLst>
          </p:cNvPr>
          <p:cNvSpPr txBox="1">
            <a:spLocks/>
          </p:cNvSpPr>
          <p:nvPr/>
        </p:nvSpPr>
        <p:spPr bwMode="auto">
          <a:xfrm>
            <a:off x="1600200" y="268288"/>
            <a:ext cx="8991600" cy="1447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lvl1pPr marL="342900" indent="-342900" algn="l" rtl="0" eaLnBrk="0" fontAlgn="base" hangingPunct="0">
              <a:spcBef>
                <a:spcPct val="20000"/>
              </a:spcBef>
              <a:spcAft>
                <a:spcPct val="0"/>
              </a:spcAft>
              <a:buChar char="•"/>
              <a:defRPr sz="3200" kern="1200">
                <a:solidFill>
                  <a:schemeClr val="lt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lt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lt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lt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buNone/>
              <a:defRPr/>
            </a:pPr>
            <a:r>
              <a:rPr lang="en-US" sz="2800" dirty="0">
                <a:solidFill>
                  <a:srgbClr val="000000"/>
                </a:solidFill>
                <a:latin typeface="Times New Roman" panose="02020603050405020304" pitchFamily="18" charset="0"/>
                <a:cs typeface="Times New Roman" panose="02020603050405020304" pitchFamily="18" charset="0"/>
              </a:rPr>
              <a:t>2. </a:t>
            </a:r>
            <a:r>
              <a:rPr lang="en-US" sz="2800" dirty="0" err="1">
                <a:solidFill>
                  <a:srgbClr val="000000"/>
                </a:solidFill>
                <a:latin typeface="Times New Roman" panose="02020603050405020304" pitchFamily="18" charset="0"/>
                <a:cs typeface="Times New Roman" panose="02020603050405020304" pitchFamily="18" charset="0"/>
              </a:rPr>
              <a:t>Vật</a:t>
            </a:r>
            <a:r>
              <a:rPr lang="en-US" sz="2800" dirty="0">
                <a:solidFill>
                  <a:srgbClr val="000000"/>
                </a:solidFill>
                <a:latin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cs typeface="Times New Roman" panose="02020603050405020304" pitchFamily="18" charset="0"/>
              </a:rPr>
              <a:t>mang</a:t>
            </a:r>
            <a:r>
              <a:rPr lang="en-US" sz="2800" dirty="0">
                <a:solidFill>
                  <a:srgbClr val="000000"/>
                </a:solidFill>
                <a:latin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cs typeface="Times New Roman" panose="02020603050405020304" pitchFamily="18" charset="0"/>
              </a:rPr>
              <a:t>thông</a:t>
            </a:r>
            <a:r>
              <a:rPr lang="en-US" sz="2800" dirty="0">
                <a:solidFill>
                  <a:srgbClr val="000000"/>
                </a:solidFill>
                <a:latin typeface="Times New Roman" panose="02020603050405020304" pitchFamily="18" charset="0"/>
                <a:cs typeface="Times New Roman" panose="02020603050405020304" pitchFamily="18" charset="0"/>
              </a:rPr>
              <a:t> tin </a:t>
            </a:r>
            <a:r>
              <a:rPr lang="en-US" sz="2800" dirty="0" err="1">
                <a:solidFill>
                  <a:srgbClr val="000000"/>
                </a:solidFill>
                <a:latin typeface="Times New Roman" panose="02020603050405020304" pitchFamily="18" charset="0"/>
                <a:cs typeface="Times New Roman" panose="02020603050405020304" pitchFamily="18" charset="0"/>
              </a:rPr>
              <a:t>giúp</a:t>
            </a:r>
            <a:r>
              <a:rPr lang="en-US" sz="2800" dirty="0">
                <a:solidFill>
                  <a:srgbClr val="000000"/>
                </a:solidFill>
                <a:latin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cs typeface="Times New Roman" panose="02020603050405020304" pitchFamily="18" charset="0"/>
              </a:rPr>
              <a:t>ích</a:t>
            </a:r>
            <a:r>
              <a:rPr lang="en-US" sz="2800" dirty="0">
                <a:solidFill>
                  <a:srgbClr val="000000"/>
                </a:solidFill>
                <a:latin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cs typeface="Times New Roman" panose="02020603050405020304" pitchFamily="18" charset="0"/>
              </a:rPr>
              <a:t>cho</a:t>
            </a:r>
            <a:r>
              <a:rPr lang="en-US" sz="2800" dirty="0">
                <a:solidFill>
                  <a:srgbClr val="000000"/>
                </a:solidFill>
                <a:latin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cs typeface="Times New Roman" panose="02020603050405020304" pitchFamily="18" charset="0"/>
              </a:rPr>
              <a:t>việc</a:t>
            </a:r>
            <a:r>
              <a:rPr lang="en-US" sz="2800" dirty="0">
                <a:solidFill>
                  <a:srgbClr val="000000"/>
                </a:solidFill>
                <a:latin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cs typeface="Times New Roman" panose="02020603050405020304" pitchFamily="18" charset="0"/>
              </a:rPr>
              <a:t>học</a:t>
            </a:r>
            <a:r>
              <a:rPr lang="en-US" sz="2800" dirty="0">
                <a:solidFill>
                  <a:srgbClr val="000000"/>
                </a:solidFill>
                <a:latin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cs typeface="Times New Roman" panose="02020603050405020304" pitchFamily="18" charset="0"/>
              </a:rPr>
              <a:t>tập</a:t>
            </a:r>
            <a:r>
              <a:rPr lang="en-US" sz="2800" dirty="0">
                <a:solidFill>
                  <a:srgbClr val="000000"/>
                </a:solidFill>
                <a:latin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cs typeface="Times New Roman" panose="02020603050405020304" pitchFamily="18" charset="0"/>
              </a:rPr>
              <a:t>của</a:t>
            </a:r>
            <a:r>
              <a:rPr lang="en-US" sz="2800" dirty="0">
                <a:solidFill>
                  <a:srgbClr val="000000"/>
                </a:solidFill>
                <a:latin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cs typeface="Times New Roman" panose="02020603050405020304" pitchFamily="18" charset="0"/>
              </a:rPr>
              <a:t>các</a:t>
            </a:r>
            <a:r>
              <a:rPr lang="en-US" sz="2800" dirty="0">
                <a:solidFill>
                  <a:srgbClr val="000000"/>
                </a:solidFill>
                <a:latin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cs typeface="Times New Roman" panose="02020603050405020304" pitchFamily="18" charset="0"/>
              </a:rPr>
              <a:t>em</a:t>
            </a:r>
            <a:r>
              <a:rPr lang="en-US" sz="2800" dirty="0">
                <a:solidFill>
                  <a:srgbClr val="000000"/>
                </a:solidFill>
                <a:latin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cs typeface="Times New Roman" panose="02020603050405020304" pitchFamily="18" charset="0"/>
              </a:rPr>
              <a:t>như</a:t>
            </a:r>
            <a:r>
              <a:rPr lang="en-US" sz="2800" dirty="0">
                <a:solidFill>
                  <a:srgbClr val="000000"/>
                </a:solidFill>
                <a:latin typeface="Times New Roman" panose="02020603050405020304" pitchFamily="18" charset="0"/>
                <a:cs typeface="Times New Roman" panose="02020603050405020304" pitchFamily="18" charset="0"/>
              </a:rPr>
              <a:t> SGK, SBT, </a:t>
            </a:r>
            <a:r>
              <a:rPr lang="en-US" sz="2800" dirty="0" err="1">
                <a:solidFill>
                  <a:srgbClr val="000000"/>
                </a:solidFill>
                <a:latin typeface="Times New Roman" panose="02020603050405020304" pitchFamily="18" charset="0"/>
                <a:cs typeface="Times New Roman" panose="02020603050405020304" pitchFamily="18" charset="0"/>
              </a:rPr>
              <a:t>Sách</a:t>
            </a:r>
            <a:r>
              <a:rPr lang="en-US" sz="2800" dirty="0">
                <a:solidFill>
                  <a:srgbClr val="000000"/>
                </a:solidFill>
                <a:latin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cs typeface="Times New Roman" panose="02020603050405020304" pitchFamily="18" charset="0"/>
              </a:rPr>
              <a:t>tham</a:t>
            </a:r>
            <a:r>
              <a:rPr lang="en-US" sz="2800" dirty="0">
                <a:solidFill>
                  <a:srgbClr val="000000"/>
                </a:solidFill>
                <a:latin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cs typeface="Times New Roman" panose="02020603050405020304" pitchFamily="18" charset="0"/>
              </a:rPr>
              <a:t>khảo</a:t>
            </a:r>
            <a:r>
              <a:rPr lang="en-US" sz="2800" dirty="0">
                <a:solidFill>
                  <a:srgbClr val="000000"/>
                </a:solidFill>
                <a:latin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cs typeface="Times New Roman" panose="02020603050405020304" pitchFamily="18" charset="0"/>
              </a:rPr>
              <a:t>Từ</a:t>
            </a:r>
            <a:r>
              <a:rPr lang="en-US" sz="2800" dirty="0">
                <a:solidFill>
                  <a:srgbClr val="000000"/>
                </a:solidFill>
                <a:latin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cs typeface="Times New Roman" panose="02020603050405020304" pitchFamily="18" charset="0"/>
              </a:rPr>
              <a:t>điển</a:t>
            </a:r>
            <a:r>
              <a:rPr lang="en-US" sz="2800" dirty="0">
                <a:solidFill>
                  <a:srgbClr val="000000"/>
                </a:solidFill>
                <a:latin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cs typeface="Times New Roman" panose="02020603050405020304" pitchFamily="18" charset="0"/>
              </a:rPr>
              <a:t>bách</a:t>
            </a:r>
            <a:r>
              <a:rPr lang="en-US" sz="2800" dirty="0">
                <a:solidFill>
                  <a:srgbClr val="000000"/>
                </a:solidFill>
                <a:latin typeface="Times New Roman" panose="02020603050405020304" pitchFamily="18" charset="0"/>
                <a:cs typeface="Times New Roman" panose="02020603050405020304" pitchFamily="18" charset="0"/>
              </a:rPr>
              <a:t> khoa, </a:t>
            </a:r>
            <a:r>
              <a:rPr lang="en-US" sz="2800" dirty="0" err="1">
                <a:solidFill>
                  <a:srgbClr val="000000"/>
                </a:solidFill>
                <a:latin typeface="Times New Roman" panose="02020603050405020304" pitchFamily="18" charset="0"/>
                <a:cs typeface="Times New Roman" panose="02020603050405020304" pitchFamily="18" charset="0"/>
              </a:rPr>
              <a:t>đĩa</a:t>
            </a:r>
            <a:r>
              <a:rPr lang="en-US" sz="2800" dirty="0">
                <a:solidFill>
                  <a:srgbClr val="000000"/>
                </a:solidFill>
                <a:latin typeface="Times New Roman" panose="02020603050405020304" pitchFamily="18" charset="0"/>
                <a:cs typeface="Times New Roman" panose="02020603050405020304" pitchFamily="18" charset="0"/>
              </a:rPr>
              <a:t> CD/DVD, USB, </a:t>
            </a:r>
            <a:r>
              <a:rPr lang="en-US" sz="2800" dirty="0" err="1">
                <a:solidFill>
                  <a:srgbClr val="000000"/>
                </a:solidFill>
                <a:latin typeface="Times New Roman" panose="02020603050405020304" pitchFamily="18" charset="0"/>
                <a:cs typeface="Times New Roman" panose="02020603050405020304" pitchFamily="18" charset="0"/>
              </a:rPr>
              <a:t>máy</a:t>
            </a:r>
            <a:r>
              <a:rPr lang="en-US" sz="2800" dirty="0">
                <a:solidFill>
                  <a:srgbClr val="000000"/>
                </a:solidFill>
                <a:latin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cs typeface="Times New Roman" panose="02020603050405020304" pitchFamily="18" charset="0"/>
              </a:rPr>
              <a:t>tính</a:t>
            </a:r>
            <a:r>
              <a:rPr lang="en-US" sz="2800" dirty="0">
                <a:solidFill>
                  <a:srgbClr val="000000"/>
                </a:solidFill>
                <a:latin typeface="Times New Roman" panose="02020603050405020304" pitchFamily="18" charset="0"/>
                <a:cs typeface="Times New Roman" panose="02020603050405020304" pitchFamily="18" charset="0"/>
              </a:rPr>
              <a:t>,….</a:t>
            </a:r>
          </a:p>
        </p:txBody>
      </p:sp>
      <p:pic>
        <p:nvPicPr>
          <p:cNvPr id="7" name="Picture 6">
            <a:extLst>
              <a:ext uri="{FF2B5EF4-FFF2-40B4-BE49-F238E27FC236}">
                <a16:creationId xmlns:a16="http://schemas.microsoft.com/office/drawing/2014/main" id="{4C500BA5-C0A4-416A-A900-2EFD05E2F4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1500" y="2552700"/>
            <a:ext cx="21971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6" name="Picture 2" descr="Từ điển Anh - Việt 340.000 mục từ và định nghĩa, 340.000 mục từ và định  nghĩa, Từ điển Anh - Việt">
            <a:extLst>
              <a:ext uri="{FF2B5EF4-FFF2-40B4-BE49-F238E27FC236}">
                <a16:creationId xmlns:a16="http://schemas.microsoft.com/office/drawing/2014/main" id="{828E4D4F-CDBF-48B6-BBAD-5571614646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5800" y="2741614"/>
            <a:ext cx="1962150"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8" name="Picture 4" descr="USB 3.0 - 3.1 16 GB Transcend JetFlash 790| Điện máy XANH.com">
            <a:extLst>
              <a:ext uri="{FF2B5EF4-FFF2-40B4-BE49-F238E27FC236}">
                <a16:creationId xmlns:a16="http://schemas.microsoft.com/office/drawing/2014/main" id="{89D3FD2E-CE87-4C41-92DF-1A849BE18F5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5200" y="4530725"/>
            <a:ext cx="1824038" cy="182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686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6868"/>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32D973C-858C-441B-8F58-7BD2D29D408F}"/>
              </a:ext>
            </a:extLst>
          </p:cNvPr>
          <p:cNvSpPr txBox="1">
            <a:spLocks noGrp="1"/>
          </p:cNvSpPr>
          <p:nvPr>
            <p:ph type="title"/>
          </p:nvPr>
        </p:nvSpPr>
        <p:spPr>
          <a:xfrm>
            <a:off x="2692398" y="1404383"/>
            <a:ext cx="8019143" cy="4401205"/>
          </a:xfrm>
          <a:prstGeom prst="rect">
            <a:avLst/>
          </a:prstGeom>
          <a:ln>
            <a:solidFill>
              <a:schemeClr val="bg1"/>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br>
              <a:rPr lang="en-US" sz="2800" dirty="0">
                <a:latin typeface="Times New Roman" panose="02020603050405020304" pitchFamily="18" charset="0"/>
                <a:cs typeface="Times New Roman" panose="02020603050405020304" pitchFamily="18" charset="0"/>
              </a:rPr>
            </a:br>
            <a:br>
              <a:rPr lang="en-US" sz="2800" dirty="0">
                <a:latin typeface="Times New Roman" panose="02020603050405020304" pitchFamily="18" charset="0"/>
                <a:cs typeface="Times New Roman" panose="02020603050405020304" pitchFamily="18" charset="0"/>
              </a:rPr>
            </a:br>
            <a:br>
              <a:rPr lang="en-US" sz="2800" dirty="0">
                <a:latin typeface="Times New Roman" panose="02020603050405020304" pitchFamily="18" charset="0"/>
                <a:cs typeface="Times New Roman" panose="02020603050405020304" pitchFamily="18" charset="0"/>
              </a:rPr>
            </a:br>
            <a:endParaRPr lang="en-US" sz="2800" dirty="0">
              <a:latin typeface="Times New Roman" panose="02020603050405020304" pitchFamily="18" charset="0"/>
              <a:cs typeface="Times New Roman" panose="02020603050405020304" pitchFamily="18" charset="0"/>
            </a:endParaRPr>
          </a:p>
          <a:p>
            <a:pPr marL="457200" indent="-457200" algn="just">
              <a:buFont typeface="Wingdings" panose="05000000000000000000" pitchFamily="2" charset="2"/>
              <a:buChar char="v"/>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Lớp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em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sắp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tổ</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chức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buổi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ngoại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Hãy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thảo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luận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nhóm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đưa</a:t>
            </a:r>
            <a:r>
              <a:rPr lang="en-US" sz="2800" dirty="0">
                <a:latin typeface="Times New Roman" panose="02020603050405020304" pitchFamily="18" charset="0"/>
                <a:cs typeface="Times New Roman" panose="02020603050405020304" pitchFamily="18" charset="0"/>
              </a:rPr>
              <a:t> ra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hỏi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giúp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tìm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thông</a:t>
            </a:r>
            <a:r>
              <a:rPr lang="en-US" sz="2800" dirty="0">
                <a:latin typeface="Times New Roman" panose="02020603050405020304" pitchFamily="18" charset="0"/>
                <a:cs typeface="Times New Roman" panose="02020603050405020304" pitchFamily="18" charset="0"/>
              </a:rPr>
              <a:t> tin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chuẩn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buổi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ngoại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đó</a:t>
            </a:r>
            <a:r>
              <a:rPr lang="en-US" sz="2800" dirty="0">
                <a:latin typeface="Times New Roman" panose="02020603050405020304" pitchFamily="18" charset="0"/>
                <a:cs typeface="Times New Roman" panose="02020603050405020304" pitchFamily="18" charset="0"/>
              </a:rPr>
              <a:t>.   </a:t>
            </a:r>
            <a:br>
              <a:rPr lang="en-US" sz="2800" dirty="0">
                <a:latin typeface="Times New Roman" panose="02020603050405020304" pitchFamily="18" charset="0"/>
                <a:cs typeface="Times New Roman" panose="02020603050405020304" pitchFamily="18" charset="0"/>
              </a:rPr>
            </a:br>
            <a:br>
              <a:rPr lang="en-US" sz="2800" dirty="0">
                <a:latin typeface="Times New Roman" panose="02020603050405020304" pitchFamily="18" charset="0"/>
                <a:cs typeface="Times New Roman" panose="02020603050405020304" pitchFamily="18" charset="0"/>
              </a:rPr>
            </a:br>
            <a:br>
              <a:rPr lang="en-US" sz="2800" dirty="0">
                <a:latin typeface="Times New Roman" panose="02020603050405020304" pitchFamily="18" charset="0"/>
                <a:cs typeface="Times New Roman" panose="02020603050405020304" pitchFamily="18" charset="0"/>
              </a:rPr>
            </a:br>
            <a:r>
              <a:rPr lang="en-US" sz="2800" dirty="0">
                <a:solidFill>
                  <a:srgbClr val="FF0000"/>
                </a:solidFill>
                <a:latin typeface="Times New Roman" panose="02020603050405020304" pitchFamily="18" charset="0"/>
                <a:cs typeface="Times New Roman" panose="02020603050405020304" pitchFamily="18" charset="0"/>
              </a:rPr>
              <a:t>=&gt; </a:t>
            </a:r>
            <a:r>
              <a:rPr lang="en-US" sz="2800" dirty="0" err="1">
                <a:solidFill>
                  <a:srgbClr val="FF0000"/>
                </a:solidFill>
                <a:latin typeface="Times New Roman" panose="02020603050405020304" pitchFamily="18" charset="0"/>
                <a:cs typeface="Times New Roman" panose="02020603050405020304" pitchFamily="18" charset="0"/>
              </a:rPr>
              <a:t>Yêu</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cầu</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Các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nhóm</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trình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bày</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theo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sơ</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đồ</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tư</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duy</a:t>
            </a:r>
            <a:endParaRPr lang="en-US" sz="2800" dirty="0">
              <a:solidFill>
                <a:srgbClr val="FF0000"/>
              </a:solidFill>
              <a:latin typeface="Times New Roman" panose="02020603050405020304" pitchFamily="18" charset="0"/>
              <a:cs typeface="Times New Roman" panose="02020603050405020304" pitchFamily="18" charset="0"/>
            </a:endParaRPr>
          </a:p>
        </p:txBody>
      </p:sp>
      <p:sp>
        <p:nvSpPr>
          <p:cNvPr id="5" name="WordArt 12">
            <a:extLst>
              <a:ext uri="{FF2B5EF4-FFF2-40B4-BE49-F238E27FC236}">
                <a16:creationId xmlns:a16="http://schemas.microsoft.com/office/drawing/2014/main" id="{0FF932CC-D46D-4938-8316-AD9148EB139B}"/>
              </a:ext>
            </a:extLst>
          </p:cNvPr>
          <p:cNvSpPr>
            <a:spLocks noChangeArrowheads="1" noChangeShapeType="1" noTextEdit="1"/>
          </p:cNvSpPr>
          <p:nvPr/>
        </p:nvSpPr>
        <p:spPr bwMode="auto">
          <a:xfrm>
            <a:off x="4081462" y="804308"/>
            <a:ext cx="4029075" cy="6000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eaLnBrk="0" fontAlgn="base" hangingPunct="0">
              <a:spcBef>
                <a:spcPct val="0"/>
              </a:spcBef>
              <a:spcAft>
                <a:spcPct val="0"/>
              </a:spcAft>
            </a:pPr>
            <a:r>
              <a:rPr lang="en-US" sz="3600" b="1" kern="10" dirty="0">
                <a:gradFill rotWithShape="1">
                  <a:gsLst>
                    <a:gs pos="0">
                      <a:srgbClr val="FF0066"/>
                    </a:gs>
                    <a:gs pos="50000">
                      <a:srgbClr val="FF9933"/>
                    </a:gs>
                    <a:gs pos="100000">
                      <a:srgbClr val="FF0066"/>
                    </a:gs>
                  </a:gsLst>
                  <a:lin ang="5400000" scaled="1"/>
                </a:gradFill>
                <a:effectLst>
                  <a:outerShdw dist="35921" dir="2700000" algn="ctr" rotWithShape="0">
                    <a:srgbClr val="C0C0C0">
                      <a:alpha val="79999"/>
                    </a:srgbClr>
                  </a:outerShdw>
                </a:effectLst>
                <a:latin typeface="Times New Roman" panose="02020603050405020304" pitchFamily="18" charset="0"/>
                <a:cs typeface="Times New Roman" panose="02020603050405020304" pitchFamily="18" charset="0"/>
              </a:rPr>
              <a:t>BÀI TẬP VỀ NHÀ</a:t>
            </a:r>
          </a:p>
        </p:txBody>
      </p:sp>
      <p:grpSp>
        <p:nvGrpSpPr>
          <p:cNvPr id="6" name="Group 14">
            <a:extLst>
              <a:ext uri="{FF2B5EF4-FFF2-40B4-BE49-F238E27FC236}">
                <a16:creationId xmlns:a16="http://schemas.microsoft.com/office/drawing/2014/main" id="{C3B56935-70AC-4447-AF0B-2210B46DFECB}"/>
              </a:ext>
            </a:extLst>
          </p:cNvPr>
          <p:cNvGrpSpPr>
            <a:grpSpLocks/>
          </p:cNvGrpSpPr>
          <p:nvPr/>
        </p:nvGrpSpPr>
        <p:grpSpPr bwMode="auto">
          <a:xfrm>
            <a:off x="2463799" y="2336800"/>
            <a:ext cx="8247742" cy="2754086"/>
            <a:chOff x="1008" y="1200"/>
            <a:chExt cx="4320" cy="2304"/>
          </a:xfrm>
        </p:grpSpPr>
        <p:sp>
          <p:nvSpPr>
            <p:cNvPr id="7" name="Line 15">
              <a:extLst>
                <a:ext uri="{FF2B5EF4-FFF2-40B4-BE49-F238E27FC236}">
                  <a16:creationId xmlns:a16="http://schemas.microsoft.com/office/drawing/2014/main" id="{CA94F62E-0E1D-4912-A0A6-8BD1329734DA}"/>
                </a:ext>
              </a:extLst>
            </p:cNvPr>
            <p:cNvSpPr>
              <a:spLocks noChangeShapeType="1"/>
            </p:cNvSpPr>
            <p:nvPr/>
          </p:nvSpPr>
          <p:spPr bwMode="auto">
            <a:xfrm>
              <a:off x="1008" y="1200"/>
              <a:ext cx="0" cy="1872"/>
            </a:xfrm>
            <a:prstGeom prst="line">
              <a:avLst/>
            </a:prstGeom>
            <a:noFill/>
            <a:ln w="76200" cmpd="tri">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sz="2000">
                <a:solidFill>
                  <a:srgbClr val="000000"/>
                </a:solidFill>
                <a:latin typeface="Arial" panose="020B0604020202020204" pitchFamily="34" charset="0"/>
              </a:endParaRPr>
            </a:p>
          </p:txBody>
        </p:sp>
        <p:sp>
          <p:nvSpPr>
            <p:cNvPr id="8" name="Line 16">
              <a:extLst>
                <a:ext uri="{FF2B5EF4-FFF2-40B4-BE49-F238E27FC236}">
                  <a16:creationId xmlns:a16="http://schemas.microsoft.com/office/drawing/2014/main" id="{EEC5C2DB-5D3A-4C9C-B01C-5D290C66BACB}"/>
                </a:ext>
              </a:extLst>
            </p:cNvPr>
            <p:cNvSpPr>
              <a:spLocks noChangeShapeType="1"/>
            </p:cNvSpPr>
            <p:nvPr/>
          </p:nvSpPr>
          <p:spPr bwMode="auto">
            <a:xfrm>
              <a:off x="1152" y="1632"/>
              <a:ext cx="0" cy="1872"/>
            </a:xfrm>
            <a:prstGeom prst="line">
              <a:avLst/>
            </a:prstGeom>
            <a:noFill/>
            <a:ln w="76200" cmpd="tri">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sz="2000">
                <a:solidFill>
                  <a:srgbClr val="000000"/>
                </a:solidFill>
                <a:latin typeface="Arial" panose="020B0604020202020204" pitchFamily="34" charset="0"/>
              </a:endParaRPr>
            </a:p>
          </p:txBody>
        </p:sp>
        <p:sp>
          <p:nvSpPr>
            <p:cNvPr id="9" name="Line 17">
              <a:extLst>
                <a:ext uri="{FF2B5EF4-FFF2-40B4-BE49-F238E27FC236}">
                  <a16:creationId xmlns:a16="http://schemas.microsoft.com/office/drawing/2014/main" id="{6A5228A7-6F38-48D2-A9F5-C3EFC44C4F6E}"/>
                </a:ext>
              </a:extLst>
            </p:cNvPr>
            <p:cNvSpPr>
              <a:spLocks noChangeShapeType="1"/>
            </p:cNvSpPr>
            <p:nvPr/>
          </p:nvSpPr>
          <p:spPr bwMode="auto">
            <a:xfrm flipH="1">
              <a:off x="1008" y="3216"/>
              <a:ext cx="3744" cy="0"/>
            </a:xfrm>
            <a:prstGeom prst="line">
              <a:avLst/>
            </a:prstGeom>
            <a:noFill/>
            <a:ln w="76200" cmpd="tri">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sz="2000">
                <a:solidFill>
                  <a:srgbClr val="000000"/>
                </a:solidFill>
                <a:latin typeface="Arial" panose="020B0604020202020204" pitchFamily="34" charset="0"/>
              </a:endParaRPr>
            </a:p>
          </p:txBody>
        </p:sp>
        <p:sp>
          <p:nvSpPr>
            <p:cNvPr id="10" name="Line 18">
              <a:extLst>
                <a:ext uri="{FF2B5EF4-FFF2-40B4-BE49-F238E27FC236}">
                  <a16:creationId xmlns:a16="http://schemas.microsoft.com/office/drawing/2014/main" id="{47C0799A-E8DD-4083-90ED-6BA344BBD4C7}"/>
                </a:ext>
              </a:extLst>
            </p:cNvPr>
            <p:cNvSpPr>
              <a:spLocks noChangeShapeType="1"/>
            </p:cNvSpPr>
            <p:nvPr/>
          </p:nvSpPr>
          <p:spPr bwMode="auto">
            <a:xfrm flipH="1">
              <a:off x="1584" y="3360"/>
              <a:ext cx="3744" cy="0"/>
            </a:xfrm>
            <a:prstGeom prst="line">
              <a:avLst/>
            </a:prstGeom>
            <a:noFill/>
            <a:ln w="76200" cmpd="tri">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sz="2000">
                <a:solidFill>
                  <a:srgbClr val="000000"/>
                </a:solidFill>
                <a:latin typeface="Arial" panose="020B0604020202020204" pitchFamily="34" charset="0"/>
              </a:endParaRPr>
            </a:p>
          </p:txBody>
        </p:sp>
      </p:grpSp>
      <p:sp>
        <p:nvSpPr>
          <p:cNvPr id="12" name="TextBox 11">
            <a:extLst>
              <a:ext uri="{FF2B5EF4-FFF2-40B4-BE49-F238E27FC236}">
                <a16:creationId xmlns:a16="http://schemas.microsoft.com/office/drawing/2014/main" id="{D9DBAC2E-0283-42D2-9E79-D77DF100AE67}"/>
              </a:ext>
            </a:extLst>
          </p:cNvPr>
          <p:cNvSpPr txBox="1"/>
          <p:nvPr/>
        </p:nvSpPr>
        <p:spPr>
          <a:xfrm>
            <a:off x="411851" y="2620627"/>
            <a:ext cx="1823350" cy="1953868"/>
          </a:xfrm>
          <a:prstGeom prst="rect">
            <a:avLst/>
          </a:prstGeom>
          <a:noFill/>
        </p:spPr>
        <p:txBody>
          <a:bodyPr wrap="square">
            <a:spAutoFit/>
          </a:bodyPr>
          <a:lstStyle/>
          <a:p>
            <a:pPr algn="ctr">
              <a:lnSpc>
                <a:spcPct val="150000"/>
              </a:lnSpc>
            </a:pPr>
            <a:r>
              <a:rPr lang="en-US" sz="2800" b="1" dirty="0">
                <a:solidFill>
                  <a:srgbClr val="FF0000"/>
                </a:solidFill>
                <a:latin typeface="Times New Roman" panose="02020603050405020304" pitchFamily="18" charset="0"/>
                <a:cs typeface="Times New Roman" panose="02020603050405020304" pitchFamily="18" charset="0"/>
              </a:rPr>
              <a:t>THẢO LUẬN NHÓM</a:t>
            </a:r>
          </a:p>
        </p:txBody>
      </p:sp>
    </p:spTree>
    <p:extLst>
      <p:ext uri="{BB962C8B-B14F-4D97-AF65-F5344CB8AC3E}">
        <p14:creationId xmlns:p14="http://schemas.microsoft.com/office/powerpoint/2010/main" val="4134441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11" descr="Ag00053_">
            <a:extLst>
              <a:ext uri="{FF2B5EF4-FFF2-40B4-BE49-F238E27FC236}">
                <a16:creationId xmlns:a16="http://schemas.microsoft.com/office/drawing/2014/main" id="{C8E6EA36-68AA-4914-9601-800660D7FED0}"/>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flipV="1">
            <a:off x="1524000" y="6705600"/>
            <a:ext cx="91440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WordArt 12">
            <a:extLst>
              <a:ext uri="{FF2B5EF4-FFF2-40B4-BE49-F238E27FC236}">
                <a16:creationId xmlns:a16="http://schemas.microsoft.com/office/drawing/2014/main" id="{1C9971D8-4677-468F-8471-418F1D8A3747}"/>
              </a:ext>
            </a:extLst>
          </p:cNvPr>
          <p:cNvSpPr>
            <a:spLocks noChangeArrowheads="1" noChangeShapeType="1" noTextEdit="1"/>
          </p:cNvSpPr>
          <p:nvPr/>
        </p:nvSpPr>
        <p:spPr bwMode="auto">
          <a:xfrm>
            <a:off x="4495801" y="1914526"/>
            <a:ext cx="4029075" cy="6000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eaLnBrk="0" fontAlgn="base" hangingPunct="0">
              <a:spcBef>
                <a:spcPct val="0"/>
              </a:spcBef>
              <a:spcAft>
                <a:spcPct val="0"/>
              </a:spcAft>
            </a:pPr>
            <a:r>
              <a:rPr lang="vi-VN" sz="3600" b="1" kern="10" dirty="0">
                <a:gradFill rotWithShape="1">
                  <a:gsLst>
                    <a:gs pos="0">
                      <a:srgbClr val="FF0066"/>
                    </a:gs>
                    <a:gs pos="50000">
                      <a:srgbClr val="FF9933"/>
                    </a:gs>
                    <a:gs pos="100000">
                      <a:srgbClr val="FF0066"/>
                    </a:gs>
                  </a:gsLst>
                  <a:lin ang="5400000" scaled="1"/>
                </a:gradFill>
                <a:effectLst>
                  <a:outerShdw dist="35921" dir="2700000" algn="ctr" rotWithShape="0">
                    <a:srgbClr val="C0C0C0">
                      <a:alpha val="79999"/>
                    </a:srgbClr>
                  </a:outerShdw>
                </a:effectLst>
                <a:latin typeface="Times New Roman" panose="02020603050405020304" pitchFamily="18" charset="0"/>
                <a:cs typeface="Times New Roman" panose="02020603050405020304" pitchFamily="18" charset="0"/>
              </a:rPr>
              <a:t>Hướng dẫn về nhà</a:t>
            </a:r>
            <a:endParaRPr lang="en-US" sz="3600" b="1" kern="10" dirty="0">
              <a:gradFill rotWithShape="1">
                <a:gsLst>
                  <a:gs pos="0">
                    <a:srgbClr val="FF0066"/>
                  </a:gs>
                  <a:gs pos="50000">
                    <a:srgbClr val="FF9933"/>
                  </a:gs>
                  <a:gs pos="100000">
                    <a:srgbClr val="FF0066"/>
                  </a:gs>
                </a:gsLst>
                <a:lin ang="5400000" scaled="1"/>
              </a:gradFill>
              <a:effectLst>
                <a:outerShdw dist="35921" dir="2700000" algn="ctr" rotWithShape="0">
                  <a:srgbClr val="C0C0C0">
                    <a:alpha val="79999"/>
                  </a:srgbClr>
                </a:outerShdw>
              </a:effectLst>
              <a:latin typeface="Times New Roman" panose="02020603050405020304" pitchFamily="18" charset="0"/>
              <a:cs typeface="Times New Roman" panose="02020603050405020304" pitchFamily="18" charset="0"/>
            </a:endParaRPr>
          </a:p>
        </p:txBody>
      </p:sp>
      <p:sp>
        <p:nvSpPr>
          <p:cNvPr id="30733" name="Text Box 13">
            <a:extLst>
              <a:ext uri="{FF2B5EF4-FFF2-40B4-BE49-F238E27FC236}">
                <a16:creationId xmlns:a16="http://schemas.microsoft.com/office/drawing/2014/main" id="{039BACA7-D414-4852-BAE5-D39BA3292397}"/>
              </a:ext>
            </a:extLst>
          </p:cNvPr>
          <p:cNvSpPr txBox="1">
            <a:spLocks noChangeArrowheads="1"/>
          </p:cNvSpPr>
          <p:nvPr/>
        </p:nvSpPr>
        <p:spPr bwMode="auto">
          <a:xfrm>
            <a:off x="3962400" y="2971801"/>
            <a:ext cx="7708900"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50000"/>
              </a:spcBef>
              <a:spcAft>
                <a:spcPct val="0"/>
              </a:spcAft>
              <a:buFontTx/>
              <a:buChar char="-"/>
            </a:pPr>
            <a:r>
              <a:rPr lang="en-US" altLang="vi-VN" dirty="0">
                <a:solidFill>
                  <a:srgbClr val="0000FF"/>
                </a:solidFill>
                <a:latin typeface="Times New Roman" panose="02020603050405020304" pitchFamily="18" charset="0"/>
              </a:rPr>
              <a:t> </a:t>
            </a:r>
            <a:r>
              <a:rPr lang="en-US" altLang="vi-VN" dirty="0" err="1">
                <a:solidFill>
                  <a:srgbClr val="0000FF"/>
                </a:solidFill>
                <a:latin typeface="Times New Roman" panose="02020603050405020304" pitchFamily="18" charset="0"/>
              </a:rPr>
              <a:t>Học</a:t>
            </a:r>
            <a:r>
              <a:rPr lang="en-US" altLang="vi-VN" dirty="0">
                <a:solidFill>
                  <a:srgbClr val="0000FF"/>
                </a:solidFill>
                <a:latin typeface="Times New Roman" panose="02020603050405020304" pitchFamily="18" charset="0"/>
              </a:rPr>
              <a:t> </a:t>
            </a:r>
            <a:r>
              <a:rPr lang="en-US" altLang="vi-VN" dirty="0" err="1">
                <a:solidFill>
                  <a:srgbClr val="0000FF"/>
                </a:solidFill>
                <a:latin typeface="Times New Roman" panose="02020603050405020304" pitchFamily="18" charset="0"/>
              </a:rPr>
              <a:t>bài</a:t>
            </a:r>
            <a:endParaRPr lang="en-US" altLang="vi-VN" dirty="0">
              <a:solidFill>
                <a:srgbClr val="0000FF"/>
              </a:solidFill>
              <a:latin typeface="Times New Roman" panose="02020603050405020304" pitchFamily="18" charset="0"/>
            </a:endParaRPr>
          </a:p>
          <a:p>
            <a:pPr fontAlgn="base">
              <a:spcBef>
                <a:spcPct val="50000"/>
              </a:spcBef>
              <a:spcAft>
                <a:spcPct val="0"/>
              </a:spcAft>
              <a:buFontTx/>
              <a:buChar char="-"/>
            </a:pPr>
            <a:r>
              <a:rPr lang="en-US" altLang="vi-VN" dirty="0">
                <a:solidFill>
                  <a:srgbClr val="0000FF"/>
                </a:solidFill>
                <a:latin typeface="Times New Roman" panose="02020603050405020304" pitchFamily="18" charset="0"/>
              </a:rPr>
              <a:t> </a:t>
            </a:r>
            <a:r>
              <a:rPr lang="en-US" altLang="vi-VN" dirty="0" err="1">
                <a:solidFill>
                  <a:srgbClr val="0000FF"/>
                </a:solidFill>
                <a:latin typeface="Times New Roman" panose="02020603050405020304" pitchFamily="18" charset="0"/>
              </a:rPr>
              <a:t>Xem</a:t>
            </a:r>
            <a:r>
              <a:rPr lang="en-US" altLang="vi-VN" dirty="0">
                <a:solidFill>
                  <a:srgbClr val="0000FF"/>
                </a:solidFill>
                <a:latin typeface="Times New Roman" panose="02020603050405020304" pitchFamily="18" charset="0"/>
              </a:rPr>
              <a:t> </a:t>
            </a:r>
            <a:r>
              <a:rPr lang="en-US" altLang="vi-VN" dirty="0" err="1">
                <a:solidFill>
                  <a:srgbClr val="0000FF"/>
                </a:solidFill>
                <a:latin typeface="Times New Roman" panose="02020603050405020304" pitchFamily="18" charset="0"/>
              </a:rPr>
              <a:t>trước</a:t>
            </a:r>
            <a:r>
              <a:rPr lang="en-US" altLang="vi-VN" dirty="0">
                <a:solidFill>
                  <a:srgbClr val="0000FF"/>
                </a:solidFill>
                <a:latin typeface="Times New Roman" panose="02020603050405020304" pitchFamily="18" charset="0"/>
              </a:rPr>
              <a:t> </a:t>
            </a:r>
            <a:r>
              <a:rPr lang="en-US" altLang="vi-VN" dirty="0" err="1">
                <a:solidFill>
                  <a:srgbClr val="0000FF"/>
                </a:solidFill>
                <a:latin typeface="Times New Roman" panose="02020603050405020304" pitchFamily="18" charset="0"/>
              </a:rPr>
              <a:t>bài</a:t>
            </a:r>
            <a:r>
              <a:rPr lang="en-US" altLang="vi-VN" dirty="0">
                <a:solidFill>
                  <a:srgbClr val="0000FF"/>
                </a:solidFill>
                <a:latin typeface="Times New Roman" panose="02020603050405020304" pitchFamily="18" charset="0"/>
              </a:rPr>
              <a:t> 2</a:t>
            </a:r>
          </a:p>
          <a:p>
            <a:pPr fontAlgn="base">
              <a:spcBef>
                <a:spcPct val="50000"/>
              </a:spcBef>
              <a:spcAft>
                <a:spcPct val="0"/>
              </a:spcAft>
              <a:buFontTx/>
              <a:buChar char="-"/>
            </a:pPr>
            <a:r>
              <a:rPr lang="en-US" altLang="vi-VN" dirty="0">
                <a:solidFill>
                  <a:srgbClr val="0000FF"/>
                </a:solidFill>
                <a:latin typeface="Times New Roman" panose="02020603050405020304" pitchFamily="18" charset="0"/>
              </a:rPr>
              <a:t> </a:t>
            </a:r>
            <a:r>
              <a:rPr lang="en-US" altLang="vi-VN" dirty="0" err="1">
                <a:solidFill>
                  <a:srgbClr val="0000FF"/>
                </a:solidFill>
                <a:latin typeface="Times New Roman" panose="02020603050405020304" pitchFamily="18" charset="0"/>
              </a:rPr>
              <a:t>Làm</a:t>
            </a:r>
            <a:r>
              <a:rPr lang="en-US" altLang="vi-VN" dirty="0">
                <a:solidFill>
                  <a:srgbClr val="0000FF"/>
                </a:solidFill>
                <a:latin typeface="Times New Roman" panose="02020603050405020304" pitchFamily="18" charset="0"/>
              </a:rPr>
              <a:t> </a:t>
            </a:r>
            <a:r>
              <a:rPr lang="en-US" altLang="vi-VN" dirty="0" err="1">
                <a:solidFill>
                  <a:srgbClr val="0000FF"/>
                </a:solidFill>
                <a:latin typeface="Times New Roman" panose="02020603050405020304" pitchFamily="18" charset="0"/>
              </a:rPr>
              <a:t>bài</a:t>
            </a:r>
            <a:r>
              <a:rPr lang="en-US" altLang="vi-VN" dirty="0">
                <a:solidFill>
                  <a:srgbClr val="0000FF"/>
                </a:solidFill>
                <a:latin typeface="Times New Roman" panose="02020603050405020304" pitchFamily="18" charset="0"/>
              </a:rPr>
              <a:t> </a:t>
            </a:r>
            <a:r>
              <a:rPr lang="en-US" altLang="vi-VN" dirty="0" err="1">
                <a:solidFill>
                  <a:srgbClr val="0000FF"/>
                </a:solidFill>
                <a:latin typeface="Times New Roman" panose="02020603050405020304" pitchFamily="18" charset="0"/>
              </a:rPr>
              <a:t>tập</a:t>
            </a:r>
            <a:r>
              <a:rPr lang="en-US" altLang="vi-VN" dirty="0">
                <a:solidFill>
                  <a:srgbClr val="0000FF"/>
                </a:solidFill>
                <a:latin typeface="Times New Roman" panose="02020603050405020304" pitchFamily="18" charset="0"/>
              </a:rPr>
              <a:t> SBT, </a:t>
            </a:r>
            <a:r>
              <a:rPr lang="en-US" altLang="vi-VN" dirty="0" err="1">
                <a:solidFill>
                  <a:srgbClr val="0000FF"/>
                </a:solidFill>
                <a:latin typeface="Times New Roman" panose="02020603050405020304" pitchFamily="18" charset="0"/>
              </a:rPr>
              <a:t>hoàn</a:t>
            </a:r>
            <a:r>
              <a:rPr lang="en-US" altLang="vi-VN" dirty="0">
                <a:solidFill>
                  <a:srgbClr val="0000FF"/>
                </a:solidFill>
                <a:latin typeface="Times New Roman" panose="02020603050405020304" pitchFamily="18" charset="0"/>
              </a:rPr>
              <a:t> </a:t>
            </a:r>
            <a:r>
              <a:rPr lang="en-US" altLang="vi-VN" dirty="0" err="1">
                <a:solidFill>
                  <a:srgbClr val="0000FF"/>
                </a:solidFill>
                <a:latin typeface="Times New Roman" panose="02020603050405020304" pitchFamily="18" charset="0"/>
              </a:rPr>
              <a:t>thành</a:t>
            </a:r>
            <a:r>
              <a:rPr lang="en-US" altLang="vi-VN" dirty="0">
                <a:solidFill>
                  <a:srgbClr val="0000FF"/>
                </a:solidFill>
                <a:latin typeface="Times New Roman" panose="02020603050405020304" pitchFamily="18" charset="0"/>
              </a:rPr>
              <a:t> </a:t>
            </a:r>
            <a:r>
              <a:rPr lang="en-US" altLang="vi-VN" dirty="0" err="1">
                <a:solidFill>
                  <a:srgbClr val="0000FF"/>
                </a:solidFill>
                <a:latin typeface="Times New Roman" panose="02020603050405020304" pitchFamily="18" charset="0"/>
              </a:rPr>
              <a:t>bài</a:t>
            </a:r>
            <a:r>
              <a:rPr lang="en-US" altLang="vi-VN" dirty="0">
                <a:solidFill>
                  <a:srgbClr val="0000FF"/>
                </a:solidFill>
                <a:latin typeface="Times New Roman" panose="02020603050405020304" pitchFamily="18" charset="0"/>
              </a:rPr>
              <a:t> </a:t>
            </a:r>
            <a:r>
              <a:rPr lang="en-US" altLang="vi-VN" dirty="0" err="1">
                <a:solidFill>
                  <a:srgbClr val="0000FF"/>
                </a:solidFill>
                <a:latin typeface="Times New Roman" panose="02020603050405020304" pitchFamily="18" charset="0"/>
              </a:rPr>
              <a:t>tập</a:t>
            </a:r>
            <a:r>
              <a:rPr lang="en-US" altLang="vi-VN" dirty="0">
                <a:solidFill>
                  <a:srgbClr val="0000FF"/>
                </a:solidFill>
                <a:latin typeface="Times New Roman" panose="02020603050405020304" pitchFamily="18" charset="0"/>
              </a:rPr>
              <a:t> </a:t>
            </a:r>
            <a:r>
              <a:rPr lang="en-US" altLang="vi-VN" dirty="0" err="1">
                <a:solidFill>
                  <a:srgbClr val="0000FF"/>
                </a:solidFill>
                <a:latin typeface="Times New Roman" panose="02020603050405020304" pitchFamily="18" charset="0"/>
              </a:rPr>
              <a:t>nhóm</a:t>
            </a:r>
            <a:endParaRPr lang="en-US" altLang="vi-VN" dirty="0">
              <a:solidFill>
                <a:srgbClr val="0000FF"/>
              </a:solidFill>
              <a:latin typeface="Times New Roman" panose="02020603050405020304" pitchFamily="18" charset="0"/>
            </a:endParaRPr>
          </a:p>
        </p:txBody>
      </p:sp>
      <p:grpSp>
        <p:nvGrpSpPr>
          <p:cNvPr id="29701" name="Group 14">
            <a:extLst>
              <a:ext uri="{FF2B5EF4-FFF2-40B4-BE49-F238E27FC236}">
                <a16:creationId xmlns:a16="http://schemas.microsoft.com/office/drawing/2014/main" id="{9BE73701-2101-4858-980F-2052DEF06F50}"/>
              </a:ext>
            </a:extLst>
          </p:cNvPr>
          <p:cNvGrpSpPr>
            <a:grpSpLocks/>
          </p:cNvGrpSpPr>
          <p:nvPr/>
        </p:nvGrpSpPr>
        <p:grpSpPr bwMode="auto">
          <a:xfrm>
            <a:off x="3276600" y="2057400"/>
            <a:ext cx="6858000" cy="3657600"/>
            <a:chOff x="1008" y="1200"/>
            <a:chExt cx="4320" cy="2304"/>
          </a:xfrm>
        </p:grpSpPr>
        <p:sp>
          <p:nvSpPr>
            <p:cNvPr id="29702" name="Line 15">
              <a:extLst>
                <a:ext uri="{FF2B5EF4-FFF2-40B4-BE49-F238E27FC236}">
                  <a16:creationId xmlns:a16="http://schemas.microsoft.com/office/drawing/2014/main" id="{514D5CD9-4225-4F1F-92FB-314E6254869F}"/>
                </a:ext>
              </a:extLst>
            </p:cNvPr>
            <p:cNvSpPr>
              <a:spLocks noChangeShapeType="1"/>
            </p:cNvSpPr>
            <p:nvPr/>
          </p:nvSpPr>
          <p:spPr bwMode="auto">
            <a:xfrm>
              <a:off x="1008" y="1200"/>
              <a:ext cx="0" cy="1872"/>
            </a:xfrm>
            <a:prstGeom prst="line">
              <a:avLst/>
            </a:prstGeom>
            <a:noFill/>
            <a:ln w="76200" cmpd="tri">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sz="2000">
                <a:solidFill>
                  <a:srgbClr val="000000"/>
                </a:solidFill>
                <a:latin typeface="Arial" panose="020B0604020202020204" pitchFamily="34" charset="0"/>
              </a:endParaRPr>
            </a:p>
          </p:txBody>
        </p:sp>
        <p:sp>
          <p:nvSpPr>
            <p:cNvPr id="29703" name="Line 16">
              <a:extLst>
                <a:ext uri="{FF2B5EF4-FFF2-40B4-BE49-F238E27FC236}">
                  <a16:creationId xmlns:a16="http://schemas.microsoft.com/office/drawing/2014/main" id="{4790DA31-57FA-4C82-8D43-0226D48C19F5}"/>
                </a:ext>
              </a:extLst>
            </p:cNvPr>
            <p:cNvSpPr>
              <a:spLocks noChangeShapeType="1"/>
            </p:cNvSpPr>
            <p:nvPr/>
          </p:nvSpPr>
          <p:spPr bwMode="auto">
            <a:xfrm>
              <a:off x="1152" y="1632"/>
              <a:ext cx="0" cy="1872"/>
            </a:xfrm>
            <a:prstGeom prst="line">
              <a:avLst/>
            </a:prstGeom>
            <a:noFill/>
            <a:ln w="76200" cmpd="tri">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sz="2000">
                <a:solidFill>
                  <a:srgbClr val="000000"/>
                </a:solidFill>
                <a:latin typeface="Arial" panose="020B0604020202020204" pitchFamily="34" charset="0"/>
              </a:endParaRPr>
            </a:p>
          </p:txBody>
        </p:sp>
        <p:sp>
          <p:nvSpPr>
            <p:cNvPr id="29704" name="Line 17">
              <a:extLst>
                <a:ext uri="{FF2B5EF4-FFF2-40B4-BE49-F238E27FC236}">
                  <a16:creationId xmlns:a16="http://schemas.microsoft.com/office/drawing/2014/main" id="{172A0D21-2F26-4786-AE86-61F7AEC7949B}"/>
                </a:ext>
              </a:extLst>
            </p:cNvPr>
            <p:cNvSpPr>
              <a:spLocks noChangeShapeType="1"/>
            </p:cNvSpPr>
            <p:nvPr/>
          </p:nvSpPr>
          <p:spPr bwMode="auto">
            <a:xfrm flipH="1">
              <a:off x="1008" y="3216"/>
              <a:ext cx="3744" cy="0"/>
            </a:xfrm>
            <a:prstGeom prst="line">
              <a:avLst/>
            </a:prstGeom>
            <a:noFill/>
            <a:ln w="76200" cmpd="tri">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sz="2000">
                <a:solidFill>
                  <a:srgbClr val="000000"/>
                </a:solidFill>
                <a:latin typeface="Arial" panose="020B0604020202020204" pitchFamily="34" charset="0"/>
              </a:endParaRPr>
            </a:p>
          </p:txBody>
        </p:sp>
        <p:sp>
          <p:nvSpPr>
            <p:cNvPr id="29705" name="Line 18">
              <a:extLst>
                <a:ext uri="{FF2B5EF4-FFF2-40B4-BE49-F238E27FC236}">
                  <a16:creationId xmlns:a16="http://schemas.microsoft.com/office/drawing/2014/main" id="{4FCF1028-F149-412F-A664-1DFB80BC91A1}"/>
                </a:ext>
              </a:extLst>
            </p:cNvPr>
            <p:cNvSpPr>
              <a:spLocks noChangeShapeType="1"/>
            </p:cNvSpPr>
            <p:nvPr/>
          </p:nvSpPr>
          <p:spPr bwMode="auto">
            <a:xfrm flipH="1">
              <a:off x="1584" y="3360"/>
              <a:ext cx="3744" cy="0"/>
            </a:xfrm>
            <a:prstGeom prst="line">
              <a:avLst/>
            </a:prstGeom>
            <a:noFill/>
            <a:ln w="76200" cmpd="tri">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sz="2000">
                <a:solidFill>
                  <a:srgbClr val="000000"/>
                </a:solidFill>
                <a:latin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0733"/>
                                        </p:tgtEl>
                                        <p:attrNameLst>
                                          <p:attrName>style.visibility</p:attrName>
                                        </p:attrNameLst>
                                      </p:cBhvr>
                                      <p:to>
                                        <p:strVal val="visible"/>
                                      </p:to>
                                    </p:set>
                                    <p:anim calcmode="discrete" valueType="clr">
                                      <p:cBhvr override="childStyle">
                                        <p:cTn id="7" dur="80"/>
                                        <p:tgtEl>
                                          <p:spTgt spid="3073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0733"/>
                                        </p:tgtEl>
                                        <p:attrNameLst>
                                          <p:attrName>fillcolor</p:attrName>
                                        </p:attrNameLst>
                                      </p:cBhvr>
                                      <p:tavLst>
                                        <p:tav tm="0">
                                          <p:val>
                                            <p:clrVal>
                                              <a:schemeClr val="accent2"/>
                                            </p:clrVal>
                                          </p:val>
                                        </p:tav>
                                        <p:tav tm="50000">
                                          <p:val>
                                            <p:clrVal>
                                              <a:schemeClr val="hlink"/>
                                            </p:clrVal>
                                          </p:val>
                                        </p:tav>
                                      </p:tavLst>
                                    </p:anim>
                                    <p:set>
                                      <p:cBhvr>
                                        <p:cTn id="9" dur="80"/>
                                        <p:tgtEl>
                                          <p:spTgt spid="3073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6146" name="Content Placeholder 2">
            <a:extLst>
              <a:ext uri="{FF2B5EF4-FFF2-40B4-BE49-F238E27FC236}">
                <a16:creationId xmlns:a16="http://schemas.microsoft.com/office/drawing/2014/main" id="{D29A3B12-C070-4FD7-8971-69D3BFF68F95}"/>
              </a:ext>
            </a:extLst>
          </p:cNvPr>
          <p:cNvSpPr>
            <a:spLocks noGrp="1" noChangeArrowheads="1"/>
          </p:cNvSpPr>
          <p:nvPr>
            <p:ph idx="1"/>
          </p:nvPr>
        </p:nvSpPr>
        <p:spPr>
          <a:xfrm>
            <a:off x="1023257" y="768724"/>
            <a:ext cx="10145484" cy="685800"/>
          </a:xfrm>
          <a:solidFill>
            <a:schemeClr val="accent6">
              <a:lumMod val="20000"/>
              <a:lumOff val="80000"/>
            </a:schemeClr>
          </a:solidFill>
        </p:spPr>
        <p:txBody>
          <a:bodyPr>
            <a:noAutofit/>
          </a:bodyPr>
          <a:lstStyle/>
          <a:p>
            <a:pPr marL="0" indent="0" algn="ctr">
              <a:buNone/>
            </a:pPr>
            <a:r>
              <a:rPr lang="en-US" altLang="en-US" sz="4000" b="1" dirty="0">
                <a:solidFill>
                  <a:srgbClr val="FF0000"/>
                </a:solidFill>
                <a:latin typeface="Times New Roman" panose="02020603050405020304" pitchFamily="18" charset="0"/>
                <a:cs typeface="Times New Roman" panose="02020603050405020304" pitchFamily="18" charset="0"/>
              </a:rPr>
              <a:t>CHỦ ĐỀ 1. MÁY TÍNH VÀ CỘNG ĐỒNG</a:t>
            </a:r>
          </a:p>
        </p:txBody>
      </p:sp>
      <p:sp>
        <p:nvSpPr>
          <p:cNvPr id="4" name="Oval 3">
            <a:extLst>
              <a:ext uri="{FF2B5EF4-FFF2-40B4-BE49-F238E27FC236}">
                <a16:creationId xmlns:a16="http://schemas.microsoft.com/office/drawing/2014/main" id="{280EC974-47D4-4BA9-B36F-7899EB8F2EC7}"/>
              </a:ext>
            </a:extLst>
          </p:cNvPr>
          <p:cNvSpPr/>
          <p:nvPr/>
        </p:nvSpPr>
        <p:spPr>
          <a:xfrm>
            <a:off x="5181599" y="1988989"/>
            <a:ext cx="1828800" cy="812267"/>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err="1">
                <a:solidFill>
                  <a:schemeClr val="tx1"/>
                </a:solidFill>
                <a:latin typeface="Times New Roman" panose="02020603050405020304" pitchFamily="18" charset="0"/>
                <a:cs typeface="Times New Roman" panose="02020603050405020304" pitchFamily="18" charset="0"/>
              </a:rPr>
              <a:t>Bài</a:t>
            </a:r>
            <a:r>
              <a:rPr lang="en-US" sz="2800" b="1" dirty="0">
                <a:solidFill>
                  <a:schemeClr val="tx1"/>
                </a:solidFill>
                <a:latin typeface="Times New Roman" panose="02020603050405020304" pitchFamily="18" charset="0"/>
                <a:cs typeface="Times New Roman" panose="02020603050405020304" pitchFamily="18" charset="0"/>
              </a:rPr>
              <a:t> 1</a:t>
            </a:r>
          </a:p>
        </p:txBody>
      </p:sp>
      <p:pic>
        <p:nvPicPr>
          <p:cNvPr id="2" name="Picture 1">
            <a:extLst>
              <a:ext uri="{FF2B5EF4-FFF2-40B4-BE49-F238E27FC236}">
                <a16:creationId xmlns:a16="http://schemas.microsoft.com/office/drawing/2014/main" id="{DD92E505-B256-4972-91E3-F50F6467B4FB}"/>
              </a:ext>
            </a:extLst>
          </p:cNvPr>
          <p:cNvPicPr>
            <a:picLocks noChangeAspect="1"/>
          </p:cNvPicPr>
          <p:nvPr/>
        </p:nvPicPr>
        <p:blipFill>
          <a:blip r:embed="rId3"/>
          <a:stretch>
            <a:fillRect/>
          </a:stretch>
        </p:blipFill>
        <p:spPr>
          <a:xfrm>
            <a:off x="2541723" y="2660276"/>
            <a:ext cx="7108552" cy="107298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7"/>
          <a:srcRect/>
          <a:stretch>
            <a:fillRect/>
          </a:stretch>
        </a:blipFill>
        <a:effectLst/>
      </p:bgPr>
    </p:bg>
    <p:spTree>
      <p:nvGrpSpPr>
        <p:cNvPr id="1" name=""/>
        <p:cNvGrpSpPr/>
        <p:nvPr/>
      </p:nvGrpSpPr>
      <p:grpSpPr>
        <a:xfrm>
          <a:off x="0" y="0"/>
          <a:ext cx="0" cy="0"/>
          <a:chOff x="0" y="0"/>
          <a:chExt cx="0" cy="0"/>
        </a:xfrm>
      </p:grpSpPr>
      <p:sp>
        <p:nvSpPr>
          <p:cNvPr id="48" name="Rectangle 1"/>
          <p:cNvSpPr>
            <a:spLocks noChangeArrowheads="1"/>
          </p:cNvSpPr>
          <p:nvPr>
            <p:custDataLst>
              <p:tags r:id="rId2"/>
            </p:custDataLst>
          </p:nvPr>
        </p:nvSpPr>
        <p:spPr bwMode="auto">
          <a:xfrm>
            <a:off x="3196650" y="116632"/>
            <a:ext cx="5766130" cy="523220"/>
          </a:xfrm>
          <a:prstGeom prst="rect">
            <a:avLst/>
          </a:prstGeom>
          <a:noFill/>
          <a:ln w="9525">
            <a:noFill/>
            <a:miter lim="800000"/>
            <a:headEnd/>
            <a:tailEnd/>
          </a:ln>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BÀI 1: </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Arial"/>
              </a:rPr>
              <a:t>THÔNG TIN VÀ DỮ LIỆU </a:t>
            </a:r>
            <a:endParaRPr kumimoji="0" lang="en-US"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endParaRPr>
          </a:p>
        </p:txBody>
      </p:sp>
      <p:sp>
        <p:nvSpPr>
          <p:cNvPr id="62" name="Rectangle 5"/>
          <p:cNvSpPr txBox="1">
            <a:spLocks noChangeArrowheads="1"/>
          </p:cNvSpPr>
          <p:nvPr>
            <p:custDataLst>
              <p:tags r:id="rId3"/>
            </p:custDataLst>
          </p:nvPr>
        </p:nvSpPr>
        <p:spPr>
          <a:xfrm>
            <a:off x="368968" y="1340768"/>
            <a:ext cx="11518232" cy="4194448"/>
          </a:xfrm>
          <a:prstGeom prst="rect">
            <a:avLst/>
          </a:prstGeom>
        </p:spPr>
        <p:txBody>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b="0" i="0" u="none"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0" fontAlgn="base" latinLnBrk="0" hangingPunct="0">
              <a:lnSpc>
                <a:spcPct val="120000"/>
              </a:lnSpc>
              <a:spcBef>
                <a:spcPts val="300"/>
              </a:spcBef>
              <a:spcAft>
                <a:spcPts val="300"/>
              </a:spcAft>
              <a:buClrTx/>
              <a:buSzTx/>
              <a:buFontTx/>
              <a:buNone/>
              <a:tabLst/>
              <a:defRPr/>
            </a:pPr>
            <a:r>
              <a:rPr kumimoji="0" lang="en-US" sz="2800" b="1" i="0" u="none" strike="noStrike" kern="1200" cap="none" spc="0" normalizeH="0" baseline="0" noProof="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1. Về kiến thức:</a:t>
            </a:r>
            <a:endParaRPr kumimoji="0" lang="en-US" sz="2800" b="1" i="0" u="none" strike="noStrike" kern="120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20000"/>
              </a:lnSpc>
              <a:spcBef>
                <a:spcPts val="300"/>
              </a:spcBef>
              <a:spcAft>
                <a:spcPts val="300"/>
              </a:spcAft>
              <a:buClrTx/>
              <a:buSzTx/>
              <a:buFontTx/>
              <a:buNone/>
              <a:tabLst>
                <a:tab pos="562610" algn="l"/>
              </a:tabLst>
              <a:defRPr/>
            </a:pP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Calibri" panose="020F0502020204030204" pitchFamily="34" charset="0"/>
                <a:cs typeface="Arial"/>
              </a:rPr>
              <a:t>- Nhận biết được sự khác nhau giữa thông tin và dữ liệu.</a:t>
            </a:r>
            <a:endPar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Times New Roman" panose="02020603050405020304" pitchFamily="18" charset="0"/>
              <a:cs typeface="Arial"/>
            </a:endParaRPr>
          </a:p>
          <a:p>
            <a:pPr marL="0" marR="0" lvl="0" indent="0" algn="l" defTabSz="914400" rtl="0" eaLnBrk="0" fontAlgn="base" latinLnBrk="0" hangingPunct="0">
              <a:lnSpc>
                <a:spcPct val="120000"/>
              </a:lnSpc>
              <a:spcBef>
                <a:spcPts val="300"/>
              </a:spcBef>
              <a:spcAft>
                <a:spcPts val="300"/>
              </a:spcAft>
              <a:buClrTx/>
              <a:buSzTx/>
              <a:buFontTx/>
              <a:buNone/>
              <a:tabLst>
                <a:tab pos="565150" algn="l"/>
              </a:tabLst>
              <a:defRPr/>
            </a:pP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Calibri" panose="020F0502020204030204" pitchFamily="34" charset="0"/>
                <a:cs typeface="Arial"/>
              </a:rPr>
              <a:t>- Phân biệt được thông tin và vật mang tin.</a:t>
            </a:r>
            <a:endPar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Times New Roman" panose="02020603050405020304" pitchFamily="18" charset="0"/>
              <a:cs typeface="Arial"/>
            </a:endParaRPr>
          </a:p>
          <a:p>
            <a:pPr marL="0" marR="0" lvl="0" indent="0" algn="l" defTabSz="914400" rtl="0" eaLnBrk="0" fontAlgn="base" latinLnBrk="0" hangingPunct="0">
              <a:lnSpc>
                <a:spcPct val="120000"/>
              </a:lnSpc>
              <a:spcBef>
                <a:spcPts val="300"/>
              </a:spcBef>
              <a:spcAft>
                <a:spcPts val="300"/>
              </a:spcAft>
              <a:buClrTx/>
              <a:buSzTx/>
              <a:buFontTx/>
              <a:buNone/>
              <a:tabLst/>
              <a:defRPr/>
            </a:pP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Calibri" panose="020F0502020204030204" pitchFamily="34" charset="0"/>
                <a:cs typeface="Arial"/>
              </a:rPr>
              <a:t>- Nêu được ví dụ minh hoạ tầm quan trọng của thông tin.</a:t>
            </a:r>
            <a:endPar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Times New Roman" panose="02020603050405020304" pitchFamily="18" charset="0"/>
              <a:cs typeface="Arial"/>
            </a:endParaRPr>
          </a:p>
          <a:p>
            <a:pPr marL="0" marR="0" lvl="0" indent="0" algn="l" defTabSz="914400" rtl="0" eaLnBrk="0" fontAlgn="base" latinLnBrk="0" hangingPunct="0">
              <a:lnSpc>
                <a:spcPct val="120000"/>
              </a:lnSpc>
              <a:spcBef>
                <a:spcPts val="300"/>
              </a:spcBef>
              <a:spcAft>
                <a:spcPts val="300"/>
              </a:spcAft>
              <a:buClrTx/>
              <a:buSzTx/>
              <a:buFontTx/>
              <a:buNone/>
              <a:tabLst>
                <a:tab pos="562610" algn="l"/>
              </a:tabLst>
              <a:defRPr/>
            </a:pP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Times New Roman" panose="02020603050405020304" pitchFamily="18" charset="0"/>
                <a:cs typeface="Arial"/>
              </a:rPr>
              <a:t>- Nêu được ví dụ minh họa mối quan hệ giữa thông tin và dữ liệu.</a:t>
            </a:r>
            <a:endParaRPr kumimoji="0" lang="en-US" sz="2800" b="1" i="0" u="none" strike="noStrike" kern="1200" cap="none" spc="0" normalizeH="0" baseline="0" noProof="0">
              <a:ln>
                <a:noFill/>
              </a:ln>
              <a:solidFill>
                <a:srgbClr val="000000"/>
              </a:solidFill>
              <a:effectLst/>
              <a:uLnTx/>
              <a:uFillTx/>
              <a:latin typeface="Times New Roman" pitchFamily="18" charset="0"/>
              <a:ea typeface="+mn-ea"/>
              <a:cs typeface="Arial"/>
            </a:endParaRPr>
          </a:p>
        </p:txBody>
      </p:sp>
      <p:sp>
        <p:nvSpPr>
          <p:cNvPr id="63" name="mmprod_title"/>
          <p:cNvSpPr txBox="1">
            <a:spLocks noChangeArrowheads="1"/>
          </p:cNvSpPr>
          <p:nvPr>
            <p:custDataLst>
              <p:tags r:id="rId4"/>
            </p:custDataLst>
          </p:nvPr>
        </p:nvSpPr>
        <p:spPr>
          <a:xfrm>
            <a:off x="587678" y="827983"/>
            <a:ext cx="3505200" cy="568152"/>
          </a:xfrm>
          <a:prstGeom prst="rect">
            <a:avLst/>
          </a:prstGeom>
        </p:spPr>
        <p:txBody>
          <a:bodyPr lIns="0" tIns="0" rIns="0" bIns="0"/>
          <a:lstStyle>
            <a:lvl1pPr algn="ctr" rtl="0" eaLnBrk="0" fontAlgn="base" hangingPunct="0">
              <a:spcBef>
                <a:spcPct val="0"/>
              </a:spcBef>
              <a:spcAft>
                <a:spcPct val="0"/>
              </a:spcAft>
              <a:defRPr sz="4400" b="0" i="0" u="none"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sz="2800" b="1" i="0" u="none" strike="noStrike" kern="1200" cap="none" spc="0" normalizeH="0" baseline="0" noProof="0">
                <a:ln>
                  <a:noFill/>
                </a:ln>
                <a:solidFill>
                  <a:srgbClr val="000099"/>
                </a:solidFill>
                <a:effectLst>
                  <a:outerShdw blurRad="38100" dist="38100" dir="2700000" algn="tl">
                    <a:srgbClr val="C0C0C0"/>
                  </a:outerShdw>
                </a:effectLst>
                <a:uLnTx/>
                <a:uFillTx/>
                <a:latin typeface="Arial"/>
                <a:ea typeface="+mj-ea"/>
                <a:cs typeface="Arial"/>
              </a:rPr>
              <a:t>MỤC TIÊU BÀI HỌC:</a:t>
            </a:r>
            <a:endParaRPr kumimoji="0" lang="vi-VN" sz="2800" b="1" i="0" u="none" strike="noStrike" kern="1200" cap="none" spc="0" normalizeH="0" baseline="0" noProof="0">
              <a:ln>
                <a:noFill/>
              </a:ln>
              <a:solidFill>
                <a:srgbClr val="000099"/>
              </a:solidFill>
              <a:effectLst>
                <a:outerShdw blurRad="38100" dist="38100" dir="2700000" algn="tl">
                  <a:srgbClr val="C0C0C0"/>
                </a:outerShdw>
              </a:effectLst>
              <a:uLnTx/>
              <a:uFillTx/>
              <a:latin typeface="Arial"/>
              <a:ea typeface="+mj-ea"/>
              <a:cs typeface="Arial"/>
            </a:endParaRPr>
          </a:p>
        </p:txBody>
      </p:sp>
    </p:spTree>
    <p:custDataLst>
      <p:tags r:id="rId1"/>
    </p:custData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additive="base">
                                        <p:cTn id="13" dur="500" fill="hold"/>
                                        <p:tgtEl>
                                          <p:spTgt spid="63"/>
                                        </p:tgtEl>
                                        <p:attrNameLst>
                                          <p:attrName>ppt_x</p:attrName>
                                        </p:attrNameLst>
                                      </p:cBhvr>
                                      <p:tavLst>
                                        <p:tav tm="0">
                                          <p:val>
                                            <p:strVal val="0-#ppt_w/2"/>
                                          </p:val>
                                        </p:tav>
                                        <p:tav tm="100000">
                                          <p:val>
                                            <p:strVal val="#ppt_x"/>
                                          </p:val>
                                        </p:tav>
                                      </p:tavLst>
                                    </p:anim>
                                    <p:anim calcmode="lin" valueType="num">
                                      <p:cBhvr additive="base">
                                        <p:cTn id="14" dur="500" fill="hold"/>
                                        <p:tgtEl>
                                          <p:spTgt spid="6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2">
                                            <p:txEl>
                                              <p:pRg st="0" end="0"/>
                                            </p:txEl>
                                          </p:spTgt>
                                        </p:tgtEl>
                                        <p:attrNameLst>
                                          <p:attrName>style.visibility</p:attrName>
                                        </p:attrNameLst>
                                      </p:cBhvr>
                                      <p:to>
                                        <p:strVal val="visible"/>
                                      </p:to>
                                    </p:set>
                                    <p:anim calcmode="lin" valueType="num">
                                      <p:cBhvr additive="base">
                                        <p:cTn id="19" dur="500" fill="hold"/>
                                        <p:tgtEl>
                                          <p:spTgt spid="62">
                                            <p:txEl>
                                              <p:pRg st="0" end="0"/>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2">
                                            <p:txEl>
                                              <p:pRg st="1" end="1"/>
                                            </p:txEl>
                                          </p:spTgt>
                                        </p:tgtEl>
                                        <p:attrNameLst>
                                          <p:attrName>style.visibility</p:attrName>
                                        </p:attrNameLst>
                                      </p:cBhvr>
                                      <p:to>
                                        <p:strVal val="visible"/>
                                      </p:to>
                                    </p:set>
                                    <p:anim calcmode="lin" valueType="num">
                                      <p:cBhvr additive="base">
                                        <p:cTn id="25" dur="500" fill="hold"/>
                                        <p:tgtEl>
                                          <p:spTgt spid="62">
                                            <p:txEl>
                                              <p:pRg st="1" end="1"/>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6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2">
                                            <p:txEl>
                                              <p:pRg st="2" end="2"/>
                                            </p:txEl>
                                          </p:spTgt>
                                        </p:tgtEl>
                                        <p:attrNameLst>
                                          <p:attrName>style.visibility</p:attrName>
                                        </p:attrNameLst>
                                      </p:cBhvr>
                                      <p:to>
                                        <p:strVal val="visible"/>
                                      </p:to>
                                    </p:set>
                                    <p:anim calcmode="lin" valueType="num">
                                      <p:cBhvr additive="base">
                                        <p:cTn id="31" dur="500" fill="hold"/>
                                        <p:tgtEl>
                                          <p:spTgt spid="62">
                                            <p:txEl>
                                              <p:pRg st="2" end="2"/>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6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62">
                                            <p:txEl>
                                              <p:pRg st="3" end="3"/>
                                            </p:txEl>
                                          </p:spTgt>
                                        </p:tgtEl>
                                        <p:attrNameLst>
                                          <p:attrName>style.visibility</p:attrName>
                                        </p:attrNameLst>
                                      </p:cBhvr>
                                      <p:to>
                                        <p:strVal val="visible"/>
                                      </p:to>
                                    </p:set>
                                    <p:anim calcmode="lin" valueType="num">
                                      <p:cBhvr additive="base">
                                        <p:cTn id="37" dur="500" fill="hold"/>
                                        <p:tgtEl>
                                          <p:spTgt spid="62">
                                            <p:txEl>
                                              <p:pRg st="3" end="3"/>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6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62">
                                            <p:txEl>
                                              <p:pRg st="4" end="4"/>
                                            </p:txEl>
                                          </p:spTgt>
                                        </p:tgtEl>
                                        <p:attrNameLst>
                                          <p:attrName>style.visibility</p:attrName>
                                        </p:attrNameLst>
                                      </p:cBhvr>
                                      <p:to>
                                        <p:strVal val="visible"/>
                                      </p:to>
                                    </p:set>
                                    <p:anim calcmode="lin" valueType="num">
                                      <p:cBhvr additive="base">
                                        <p:cTn id="43" dur="500" fill="hold"/>
                                        <p:tgtEl>
                                          <p:spTgt spid="62">
                                            <p:txEl>
                                              <p:pRg st="4" end="4"/>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62">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62" grpId="0" uiExpand="1" build="p" advAuto="10000"/>
      <p:bldP spid="6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7"/>
          <a:srcRect/>
          <a:stretch>
            <a:fillRect/>
          </a:stretch>
        </a:blipFill>
        <a:effectLst/>
      </p:bgPr>
    </p:bg>
    <p:spTree>
      <p:nvGrpSpPr>
        <p:cNvPr id="1" name=""/>
        <p:cNvGrpSpPr/>
        <p:nvPr/>
      </p:nvGrpSpPr>
      <p:grpSpPr>
        <a:xfrm>
          <a:off x="0" y="0"/>
          <a:ext cx="0" cy="0"/>
          <a:chOff x="0" y="0"/>
          <a:chExt cx="0" cy="0"/>
        </a:xfrm>
      </p:grpSpPr>
      <p:sp>
        <p:nvSpPr>
          <p:cNvPr id="48" name="Rectangle 1"/>
          <p:cNvSpPr>
            <a:spLocks noChangeArrowheads="1"/>
          </p:cNvSpPr>
          <p:nvPr>
            <p:custDataLst>
              <p:tags r:id="rId2"/>
            </p:custDataLst>
          </p:nvPr>
        </p:nvSpPr>
        <p:spPr bwMode="auto">
          <a:xfrm>
            <a:off x="3241533" y="116632"/>
            <a:ext cx="5676362" cy="523220"/>
          </a:xfrm>
          <a:prstGeom prst="rect">
            <a:avLst/>
          </a:prstGeom>
          <a:noFill/>
          <a:ln w="9525">
            <a:noFill/>
            <a:miter lim="800000"/>
            <a:headEnd/>
            <a:tailEnd/>
          </a:ln>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BÀI 1: </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Arial"/>
              </a:rPr>
              <a:t>THÔNG TIN VÀ DỮ LIỆU</a:t>
            </a:r>
            <a:endParaRPr kumimoji="0" lang="en-US"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endParaRPr>
          </a:p>
        </p:txBody>
      </p:sp>
      <p:sp>
        <p:nvSpPr>
          <p:cNvPr id="62" name="Rectangle 5"/>
          <p:cNvSpPr txBox="1">
            <a:spLocks noChangeArrowheads="1"/>
          </p:cNvSpPr>
          <p:nvPr>
            <p:custDataLst>
              <p:tags r:id="rId3"/>
            </p:custDataLst>
          </p:nvPr>
        </p:nvSpPr>
        <p:spPr>
          <a:xfrm>
            <a:off x="368968" y="1340768"/>
            <a:ext cx="11518232" cy="4194448"/>
          </a:xfrm>
          <a:prstGeom prst="rect">
            <a:avLst/>
          </a:prstGeom>
        </p:spPr>
        <p:txBody>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b="0" i="0" u="none"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0" fontAlgn="base" latinLnBrk="0" hangingPunct="0">
              <a:lnSpc>
                <a:spcPct val="120000"/>
              </a:lnSpc>
              <a:spcBef>
                <a:spcPts val="300"/>
              </a:spcBef>
              <a:spcAft>
                <a:spcPts val="30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2. </a:t>
            </a:r>
            <a:r>
              <a:rPr kumimoji="0" lang="en-US" sz="2800" b="1" i="0" u="none" strike="noStrike" kern="1200" cap="none" spc="0" normalizeH="0" baseline="0" noProof="0" dirty="0" err="1">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Về</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năng</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lực</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endParaRPr kumimoji="0" lang="en-US" sz="2800" b="1"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20000"/>
              </a:lnSpc>
              <a:spcBef>
                <a:spcPts val="300"/>
              </a:spcBef>
              <a:spcAft>
                <a:spcPts val="300"/>
              </a:spcAft>
              <a:buClrTx/>
              <a:buSzTx/>
              <a:buFontTx/>
              <a:buNone/>
              <a:tabLst>
                <a:tab pos="562610" algn="l"/>
              </a:tabLst>
              <a:defRPr/>
            </a:pP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2.1. </a:t>
            </a:r>
            <a:r>
              <a:rPr kumimoji="0" lang="en-US" sz="2800" b="1" i="0" u="none" strike="noStrike" kern="1200" cap="none" spc="0" normalizeH="0" baseline="0" noProof="0" dirty="0" err="1">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Năng</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lực</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chung</a:t>
            </a:r>
            <a:r>
              <a:rPr kumimoji="0" lang="en-US" sz="2800" b="1"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Năng</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lực</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tự</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học</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Năng</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lực</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giao</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tiếp</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và</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hợp</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tác</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Năng</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lực</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giải</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quyết</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vấn</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đề</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và</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sáng</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tạo</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Arial"/>
              </a:rPr>
              <a:t>.</a:t>
            </a:r>
          </a:p>
          <a:p>
            <a:pPr marL="0" marR="0" lvl="0" indent="0" algn="l" defTabSz="914400" rtl="0" eaLnBrk="0" fontAlgn="base" latinLnBrk="0" hangingPunct="0">
              <a:lnSpc>
                <a:spcPct val="120000"/>
              </a:lnSpc>
              <a:spcBef>
                <a:spcPts val="300"/>
              </a:spcBef>
              <a:spcAft>
                <a:spcPts val="300"/>
              </a:spcAft>
              <a:buClrTx/>
              <a:buSzTx/>
              <a:buFontTx/>
              <a:buNone/>
              <a:tabLst>
                <a:tab pos="562610" algn="l"/>
              </a:tabLst>
              <a:defRPr/>
            </a:pP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2.2. </a:t>
            </a:r>
            <a:r>
              <a:rPr kumimoji="0" lang="en-US" sz="2800" b="1" i="0" u="none" strike="noStrike" kern="1200" cap="none" spc="0" normalizeH="0" baseline="0" noProof="0" dirty="0" err="1">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Năng</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lực</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Tin </a:t>
            </a:r>
            <a:r>
              <a:rPr kumimoji="0" lang="en-US" sz="2800" b="1" i="0" u="none" strike="noStrike" kern="1200" cap="none" spc="0" normalizeH="0" baseline="0" noProof="0" dirty="0" err="1">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học</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Năng</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lực</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NLa</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Năng</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lực</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C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NLc</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Năng</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lực</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D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NLd</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Năng</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lực</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E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NLe</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p>
          <a:p>
            <a:pPr marL="0" marR="0" lvl="0" indent="0" algn="just" defTabSz="914400" rtl="0" eaLnBrk="0" fontAlgn="base" latinLnBrk="0" hangingPunct="0">
              <a:lnSpc>
                <a:spcPct val="120000"/>
              </a:lnSpc>
              <a:spcBef>
                <a:spcPts val="300"/>
              </a:spcBef>
              <a:spcAft>
                <a:spcPts val="30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3</a:t>
            </a:r>
            <a:r>
              <a:rPr kumimoji="0" lang="vi-VN" sz="28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Về</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p</a:t>
            </a:r>
            <a:r>
              <a:rPr kumimoji="0" lang="vi-VN" sz="28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hẩm chất:</a:t>
            </a:r>
            <a:r>
              <a:rPr kumimoji="0" lang="en-US" sz="2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Nhân</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ái</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Chăm</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chỉ</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Trung</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thực</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Trách</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nhiệm</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endParaRPr kumimoji="0" lang="en-US" sz="2800" b="1" i="0" u="none" strike="noStrike" kern="1200" cap="none" spc="0" normalizeH="0" baseline="0" noProof="0" dirty="0">
              <a:ln>
                <a:noFill/>
              </a:ln>
              <a:solidFill>
                <a:srgbClr val="000000"/>
              </a:solidFill>
              <a:effectLst/>
              <a:uLnTx/>
              <a:uFillTx/>
              <a:latin typeface="Times New Roman" pitchFamily="18" charset="0"/>
              <a:ea typeface="+mn-ea"/>
              <a:cs typeface="Arial"/>
            </a:endParaRPr>
          </a:p>
        </p:txBody>
      </p:sp>
      <p:sp>
        <p:nvSpPr>
          <p:cNvPr id="63" name="mmprod_title"/>
          <p:cNvSpPr txBox="1">
            <a:spLocks noChangeArrowheads="1"/>
          </p:cNvSpPr>
          <p:nvPr>
            <p:custDataLst>
              <p:tags r:id="rId4"/>
            </p:custDataLst>
          </p:nvPr>
        </p:nvSpPr>
        <p:spPr>
          <a:xfrm>
            <a:off x="587678" y="827983"/>
            <a:ext cx="3505200" cy="568152"/>
          </a:xfrm>
          <a:prstGeom prst="rect">
            <a:avLst/>
          </a:prstGeom>
        </p:spPr>
        <p:txBody>
          <a:bodyPr lIns="0" tIns="0" rIns="0" bIns="0"/>
          <a:lstStyle>
            <a:lvl1pPr algn="ctr" rtl="0" eaLnBrk="0" fontAlgn="base" hangingPunct="0">
              <a:spcBef>
                <a:spcPct val="0"/>
              </a:spcBef>
              <a:spcAft>
                <a:spcPct val="0"/>
              </a:spcAft>
              <a:defRPr sz="4400" b="0" i="0" u="none"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sz="2800" b="1" i="0" u="none" strike="noStrike" kern="1200" cap="none" spc="0" normalizeH="0" baseline="0" noProof="0">
                <a:ln>
                  <a:noFill/>
                </a:ln>
                <a:solidFill>
                  <a:srgbClr val="000099"/>
                </a:solidFill>
                <a:effectLst>
                  <a:outerShdw blurRad="38100" dist="38100" dir="2700000" algn="tl">
                    <a:srgbClr val="C0C0C0"/>
                  </a:outerShdw>
                </a:effectLst>
                <a:uLnTx/>
                <a:uFillTx/>
                <a:latin typeface="Arial"/>
                <a:ea typeface="+mj-ea"/>
                <a:cs typeface="Arial"/>
              </a:rPr>
              <a:t>MỤC TIÊU BÀI HỌC:</a:t>
            </a:r>
            <a:endParaRPr kumimoji="0" lang="vi-VN" sz="2800" b="1" i="0" u="none" strike="noStrike" kern="1200" cap="none" spc="0" normalizeH="0" baseline="0" noProof="0">
              <a:ln>
                <a:noFill/>
              </a:ln>
              <a:solidFill>
                <a:srgbClr val="000099"/>
              </a:solidFill>
              <a:effectLst>
                <a:outerShdw blurRad="38100" dist="38100" dir="2700000" algn="tl">
                  <a:srgbClr val="C0C0C0"/>
                </a:outerShdw>
              </a:effectLst>
              <a:uLnTx/>
              <a:uFillTx/>
              <a:latin typeface="Arial"/>
              <a:ea typeface="+mj-ea"/>
              <a:cs typeface="Arial"/>
            </a:endParaRPr>
          </a:p>
        </p:txBody>
      </p:sp>
    </p:spTree>
    <p:custDataLst>
      <p:tags r:id="rId1"/>
    </p:custDataLst>
    <p:extLst>
      <p:ext uri="{BB962C8B-B14F-4D97-AF65-F5344CB8AC3E}">
        <p14:creationId xmlns:p14="http://schemas.microsoft.com/office/powerpoint/2010/main" val="44707614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2">
                                            <p:txEl>
                                              <p:pRg st="0" end="0"/>
                                            </p:txEl>
                                          </p:spTgt>
                                        </p:tgtEl>
                                        <p:attrNameLst>
                                          <p:attrName>style.visibility</p:attrName>
                                        </p:attrNameLst>
                                      </p:cBhvr>
                                      <p:to>
                                        <p:strVal val="visible"/>
                                      </p:to>
                                    </p:set>
                                    <p:anim calcmode="lin" valueType="num">
                                      <p:cBhvr additive="base">
                                        <p:cTn id="7" dur="500" fill="hold"/>
                                        <p:tgtEl>
                                          <p:spTgt spid="6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2">
                                            <p:txEl>
                                              <p:pRg st="1" end="1"/>
                                            </p:txEl>
                                          </p:spTgt>
                                        </p:tgtEl>
                                        <p:attrNameLst>
                                          <p:attrName>style.visibility</p:attrName>
                                        </p:attrNameLst>
                                      </p:cBhvr>
                                      <p:to>
                                        <p:strVal val="visible"/>
                                      </p:to>
                                    </p:set>
                                    <p:anim calcmode="lin" valueType="num">
                                      <p:cBhvr additive="base">
                                        <p:cTn id="13" dur="500" fill="hold"/>
                                        <p:tgtEl>
                                          <p:spTgt spid="62">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2">
                                            <p:txEl>
                                              <p:pRg st="2" end="2"/>
                                            </p:txEl>
                                          </p:spTgt>
                                        </p:tgtEl>
                                        <p:attrNameLst>
                                          <p:attrName>style.visibility</p:attrName>
                                        </p:attrNameLst>
                                      </p:cBhvr>
                                      <p:to>
                                        <p:strVal val="visible"/>
                                      </p:to>
                                    </p:set>
                                    <p:anim calcmode="lin" valueType="num">
                                      <p:cBhvr additive="base">
                                        <p:cTn id="19" dur="500" fill="hold"/>
                                        <p:tgtEl>
                                          <p:spTgt spid="62">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2">
                                            <p:txEl>
                                              <p:pRg st="3" end="3"/>
                                            </p:txEl>
                                          </p:spTgt>
                                        </p:tgtEl>
                                        <p:attrNameLst>
                                          <p:attrName>style.visibility</p:attrName>
                                        </p:attrNameLst>
                                      </p:cBhvr>
                                      <p:to>
                                        <p:strVal val="visible"/>
                                      </p:to>
                                    </p:set>
                                    <p:anim calcmode="lin" valueType="num">
                                      <p:cBhvr additive="base">
                                        <p:cTn id="25" dur="500" fill="hold"/>
                                        <p:tgtEl>
                                          <p:spTgt spid="62">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62">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uiExpand="1" build="p" advAuto="1000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5"/>
          <a:srcRect/>
          <a:stretch>
            <a:fillRect/>
          </a:stretch>
        </a:blipFill>
        <a:effectLst/>
      </p:bgPr>
    </p:bg>
    <p:spTree>
      <p:nvGrpSpPr>
        <p:cNvPr id="1" name=""/>
        <p:cNvGrpSpPr/>
        <p:nvPr/>
      </p:nvGrpSpPr>
      <p:grpSpPr>
        <a:xfrm>
          <a:off x="0" y="0"/>
          <a:ext cx="0" cy="0"/>
          <a:chOff x="0" y="0"/>
          <a:chExt cx="0" cy="0"/>
        </a:xfrm>
      </p:grpSpPr>
      <p:sp>
        <p:nvSpPr>
          <p:cNvPr id="48" name="Rectangle 1"/>
          <p:cNvSpPr>
            <a:spLocks noChangeArrowheads="1"/>
          </p:cNvSpPr>
          <p:nvPr>
            <p:custDataLst>
              <p:tags r:id="rId2"/>
            </p:custDataLst>
          </p:nvPr>
        </p:nvSpPr>
        <p:spPr bwMode="auto">
          <a:xfrm>
            <a:off x="3196650" y="116632"/>
            <a:ext cx="5766129" cy="523220"/>
          </a:xfrm>
          <a:prstGeom prst="rect">
            <a:avLst/>
          </a:prstGeom>
          <a:noFill/>
          <a:ln w="9525">
            <a:noFill/>
            <a:miter lim="800000"/>
            <a:headEnd/>
            <a:tailEnd/>
          </a:ln>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BÀI 1: </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Arial"/>
              </a:rPr>
              <a:t>THÔNG TIN VÀ DỮ LIỆU </a:t>
            </a:r>
            <a:endParaRPr kumimoji="0" lang="en-US"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endParaRPr>
          </a:p>
        </p:txBody>
      </p:sp>
      <p:grpSp>
        <p:nvGrpSpPr>
          <p:cNvPr id="21" name="Nhóm 21">
            <a:extLst>
              <a:ext uri="{FF2B5EF4-FFF2-40B4-BE49-F238E27FC236}">
                <a16:creationId xmlns:a16="http://schemas.microsoft.com/office/drawing/2014/main" id="{764D92E3-61FF-40E2-BD17-A9CFEB3894DE}"/>
              </a:ext>
            </a:extLst>
          </p:cNvPr>
          <p:cNvGrpSpPr/>
          <p:nvPr/>
        </p:nvGrpSpPr>
        <p:grpSpPr>
          <a:xfrm>
            <a:off x="3215680" y="4365117"/>
            <a:ext cx="7272808" cy="1587211"/>
            <a:chOff x="5487875" y="3902184"/>
            <a:chExt cx="4524855" cy="1779816"/>
          </a:xfrm>
        </p:grpSpPr>
        <p:pic>
          <p:nvPicPr>
            <p:cNvPr id="22" name="Hình ảnh 19">
              <a:extLst>
                <a:ext uri="{FF2B5EF4-FFF2-40B4-BE49-F238E27FC236}">
                  <a16:creationId xmlns:a16="http://schemas.microsoft.com/office/drawing/2014/main" id="{CD11DEB9-4F65-42C0-8B7C-3D0B361B5396}"/>
                </a:ext>
              </a:extLst>
            </p:cNvPr>
            <p:cNvPicPr>
              <a:picLocks noChangeAspect="1"/>
            </p:cNvPicPr>
            <p:nvPr/>
          </p:nvPicPr>
          <p:blipFill rotWithShape="1">
            <a:blip r:embed="rId6">
              <a:clrChange>
                <a:clrFrom>
                  <a:srgbClr val="FFFFFF"/>
                </a:clrFrom>
                <a:clrTo>
                  <a:srgbClr val="FFFFFF">
                    <a:alpha val="0"/>
                  </a:srgbClr>
                </a:clrTo>
              </a:clrChange>
            </a:blip>
            <a:srcRect l="49018" t="42134" r="14486" b="31913"/>
            <a:stretch/>
          </p:blipFill>
          <p:spPr>
            <a:xfrm>
              <a:off x="5487875" y="3902184"/>
              <a:ext cx="4449536" cy="1779816"/>
            </a:xfrm>
            <a:prstGeom prst="rect">
              <a:avLst/>
            </a:prstGeom>
          </p:spPr>
        </p:pic>
        <p:sp>
          <p:nvSpPr>
            <p:cNvPr id="23" name="Hộp Văn bản 20">
              <a:extLst>
                <a:ext uri="{FF2B5EF4-FFF2-40B4-BE49-F238E27FC236}">
                  <a16:creationId xmlns:a16="http://schemas.microsoft.com/office/drawing/2014/main" id="{178B0264-928C-4D67-A9B2-41AC10BC4777}"/>
                </a:ext>
              </a:extLst>
            </p:cNvPr>
            <p:cNvSpPr txBox="1"/>
            <p:nvPr/>
          </p:nvSpPr>
          <p:spPr>
            <a:xfrm>
              <a:off x="6481781" y="4976626"/>
              <a:ext cx="3530949" cy="58671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4. Hoạt động: Vận dụng</a:t>
              </a:r>
              <a:endParaRPr kumimoji="0" lang="vi-VN" sz="2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grpSp>
      <p:grpSp>
        <p:nvGrpSpPr>
          <p:cNvPr id="24" name="Nhóm 17">
            <a:extLst>
              <a:ext uri="{FF2B5EF4-FFF2-40B4-BE49-F238E27FC236}">
                <a16:creationId xmlns:a16="http://schemas.microsoft.com/office/drawing/2014/main" id="{8D47D6A7-8C68-4AA0-A840-F02A3578759A}"/>
              </a:ext>
            </a:extLst>
          </p:cNvPr>
          <p:cNvGrpSpPr/>
          <p:nvPr/>
        </p:nvGrpSpPr>
        <p:grpSpPr>
          <a:xfrm>
            <a:off x="3071664" y="4262138"/>
            <a:ext cx="7309390" cy="895067"/>
            <a:chOff x="5809796" y="3824839"/>
            <a:chExt cx="4498521" cy="862243"/>
          </a:xfrm>
        </p:grpSpPr>
        <p:pic>
          <p:nvPicPr>
            <p:cNvPr id="25" name="Hình ảnh 15">
              <a:extLst>
                <a:ext uri="{FF2B5EF4-FFF2-40B4-BE49-F238E27FC236}">
                  <a16:creationId xmlns:a16="http://schemas.microsoft.com/office/drawing/2014/main" id="{30C9D696-C002-4A64-BE67-DF9DD8B51E20}"/>
                </a:ext>
              </a:extLst>
            </p:cNvPr>
            <p:cNvPicPr>
              <a:picLocks noChangeAspect="1"/>
            </p:cNvPicPr>
            <p:nvPr/>
          </p:nvPicPr>
          <p:blipFill rotWithShape="1">
            <a:blip r:embed="rId7">
              <a:clrChange>
                <a:clrFrom>
                  <a:srgbClr val="FFFFFF"/>
                </a:clrFrom>
                <a:clrTo>
                  <a:srgbClr val="FFFFFF">
                    <a:alpha val="0"/>
                  </a:srgbClr>
                </a:clrTo>
              </a:clrChange>
            </a:blip>
            <a:srcRect l="48750" t="43261" r="14352" b="44166"/>
            <a:stretch/>
          </p:blipFill>
          <p:spPr>
            <a:xfrm>
              <a:off x="5809796" y="3824839"/>
              <a:ext cx="4498521" cy="862243"/>
            </a:xfrm>
            <a:prstGeom prst="rect">
              <a:avLst/>
            </a:prstGeom>
          </p:spPr>
        </p:pic>
        <p:sp>
          <p:nvSpPr>
            <p:cNvPr id="26" name="Hộp Văn bản 16">
              <a:extLst>
                <a:ext uri="{FF2B5EF4-FFF2-40B4-BE49-F238E27FC236}">
                  <a16:creationId xmlns:a16="http://schemas.microsoft.com/office/drawing/2014/main" id="{3AF10C05-C2ED-4AF0-A2D7-DBAC982705E6}"/>
                </a:ext>
              </a:extLst>
            </p:cNvPr>
            <p:cNvSpPr txBox="1"/>
            <p:nvPr/>
          </p:nvSpPr>
          <p:spPr>
            <a:xfrm>
              <a:off x="6816149" y="4014666"/>
              <a:ext cx="3411501" cy="504032"/>
            </a:xfrm>
            <a:prstGeom prst="rect">
              <a:avLst/>
            </a:prstGeom>
            <a:noFill/>
          </p:spPr>
          <p:txBody>
            <a:bodyPr wrap="square" rtlCol="0">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3. Hoạt động: Luyện tập</a:t>
              </a:r>
            </a:p>
          </p:txBody>
        </p:sp>
      </p:grpSp>
      <p:grpSp>
        <p:nvGrpSpPr>
          <p:cNvPr id="27" name="Nhóm 11">
            <a:extLst>
              <a:ext uri="{FF2B5EF4-FFF2-40B4-BE49-F238E27FC236}">
                <a16:creationId xmlns:a16="http://schemas.microsoft.com/office/drawing/2014/main" id="{1AFEFB89-5DFA-4B1A-8A45-F5B976AA189F}"/>
              </a:ext>
            </a:extLst>
          </p:cNvPr>
          <p:cNvGrpSpPr/>
          <p:nvPr/>
        </p:nvGrpSpPr>
        <p:grpSpPr>
          <a:xfrm>
            <a:off x="2567608" y="1108469"/>
            <a:ext cx="7848872" cy="1910444"/>
            <a:chOff x="6406293" y="289620"/>
            <a:chExt cx="4474029" cy="1910444"/>
          </a:xfrm>
        </p:grpSpPr>
        <p:pic>
          <p:nvPicPr>
            <p:cNvPr id="28" name="Hình ảnh 9">
              <a:extLst>
                <a:ext uri="{FF2B5EF4-FFF2-40B4-BE49-F238E27FC236}">
                  <a16:creationId xmlns:a16="http://schemas.microsoft.com/office/drawing/2014/main" id="{29C9FB12-37AE-4B4F-A6A7-9FD604BC5E95}"/>
                </a:ext>
              </a:extLst>
            </p:cNvPr>
            <p:cNvPicPr>
              <a:picLocks noChangeAspect="1"/>
            </p:cNvPicPr>
            <p:nvPr/>
          </p:nvPicPr>
          <p:blipFill rotWithShape="1">
            <a:blip r:embed="rId8">
              <a:clrChange>
                <a:clrFrom>
                  <a:srgbClr val="FFFFFF"/>
                </a:clrFrom>
                <a:clrTo>
                  <a:srgbClr val="FFFFFF">
                    <a:alpha val="0"/>
                  </a:srgbClr>
                </a:clrTo>
              </a:clrChange>
            </a:blip>
            <a:srcRect l="25111" t="13809" r="38192" b="58334"/>
            <a:stretch/>
          </p:blipFill>
          <p:spPr>
            <a:xfrm>
              <a:off x="6406293" y="289620"/>
              <a:ext cx="4474029" cy="1910444"/>
            </a:xfrm>
            <a:prstGeom prst="rect">
              <a:avLst/>
            </a:prstGeom>
          </p:spPr>
        </p:pic>
        <p:sp>
          <p:nvSpPr>
            <p:cNvPr id="29" name="Hộp Văn bản 10">
              <a:extLst>
                <a:ext uri="{FF2B5EF4-FFF2-40B4-BE49-F238E27FC236}">
                  <a16:creationId xmlns:a16="http://schemas.microsoft.com/office/drawing/2014/main" id="{5FBE2E0F-BA4D-4B31-9349-6998972E4D6C}"/>
                </a:ext>
              </a:extLst>
            </p:cNvPr>
            <p:cNvSpPr txBox="1"/>
            <p:nvPr/>
          </p:nvSpPr>
          <p:spPr>
            <a:xfrm>
              <a:off x="7350354" y="436897"/>
              <a:ext cx="3502007" cy="523220"/>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1. Hoạt động khởi động: Mở đầu</a:t>
              </a:r>
              <a:endParaRPr kumimoji="0" lang="vi-VN" sz="2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grpSp>
      <p:grpSp>
        <p:nvGrpSpPr>
          <p:cNvPr id="30" name="Nhóm 14">
            <a:extLst>
              <a:ext uri="{FF2B5EF4-FFF2-40B4-BE49-F238E27FC236}">
                <a16:creationId xmlns:a16="http://schemas.microsoft.com/office/drawing/2014/main" id="{66C6408C-844A-45BA-BF4A-F8C14C0187D3}"/>
              </a:ext>
            </a:extLst>
          </p:cNvPr>
          <p:cNvGrpSpPr/>
          <p:nvPr/>
        </p:nvGrpSpPr>
        <p:grpSpPr>
          <a:xfrm>
            <a:off x="2950150" y="1916833"/>
            <a:ext cx="7466330" cy="2380880"/>
            <a:chOff x="6760029" y="3012424"/>
            <a:chExt cx="5176054" cy="1322615"/>
          </a:xfrm>
        </p:grpSpPr>
        <p:pic>
          <p:nvPicPr>
            <p:cNvPr id="31" name="Hình ảnh 12">
              <a:extLst>
                <a:ext uri="{FF2B5EF4-FFF2-40B4-BE49-F238E27FC236}">
                  <a16:creationId xmlns:a16="http://schemas.microsoft.com/office/drawing/2014/main" id="{7DF671E9-23D4-4B40-9628-C4C5EA7BAEB0}"/>
                </a:ext>
              </a:extLst>
            </p:cNvPr>
            <p:cNvPicPr>
              <a:picLocks noChangeAspect="1"/>
            </p:cNvPicPr>
            <p:nvPr/>
          </p:nvPicPr>
          <p:blipFill rotWithShape="1">
            <a:blip r:embed="rId9">
              <a:clrChange>
                <a:clrFrom>
                  <a:srgbClr val="FFFFFF"/>
                </a:clrFrom>
                <a:clrTo>
                  <a:srgbClr val="FFFFFF">
                    <a:alpha val="0"/>
                  </a:srgbClr>
                </a:clrTo>
              </a:clrChange>
            </a:blip>
            <a:srcRect l="48750" t="24405" r="14017" b="56309"/>
            <a:stretch/>
          </p:blipFill>
          <p:spPr>
            <a:xfrm>
              <a:off x="6760029" y="3012424"/>
              <a:ext cx="5176054" cy="1322615"/>
            </a:xfrm>
            <a:prstGeom prst="rect">
              <a:avLst/>
            </a:prstGeom>
          </p:spPr>
        </p:pic>
        <p:sp>
          <p:nvSpPr>
            <p:cNvPr id="32" name="Hộp Văn bản 13">
              <a:extLst>
                <a:ext uri="{FF2B5EF4-FFF2-40B4-BE49-F238E27FC236}">
                  <a16:creationId xmlns:a16="http://schemas.microsoft.com/office/drawing/2014/main" id="{13B3CABC-9DB3-42A9-842B-E7E14CD767C9}"/>
                </a:ext>
              </a:extLst>
            </p:cNvPr>
            <p:cNvSpPr txBox="1"/>
            <p:nvPr/>
          </p:nvSpPr>
          <p:spPr>
            <a:xfrm>
              <a:off x="7943577" y="3156352"/>
              <a:ext cx="3877081" cy="1008750"/>
            </a:xfrm>
            <a:prstGeom prst="rect">
              <a:avLst/>
            </a:prstGeom>
            <a:noFill/>
          </p:spPr>
          <p:txBody>
            <a:bodyPr wrap="square" rtlCol="0">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2. Hoạt động hình thành kiến thức mới:</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2.1: </a:t>
              </a: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Calibri" panose="020F0502020204030204" pitchFamily="34" charset="0"/>
                  <a:cs typeface="Arial"/>
                </a:rPr>
                <a:t>Thông tin và dữ liệu</a:t>
              </a: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en-US" sz="2800" b="0" i="0" u="none" strike="noStrike" kern="1200" cap="none" spc="0" normalizeH="0" baseline="0" noProof="0">
                <a:ln>
                  <a:noFill/>
                </a:ln>
                <a:solidFill>
                  <a:srgbClr val="000000"/>
                </a:solidFill>
                <a:effectLst/>
                <a:uLnTx/>
                <a:uFillTx/>
                <a:latin typeface="Times New Roman" pitchFamily="18" charset="0"/>
                <a:ea typeface="+mn-ea"/>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2.2: </a:t>
              </a:r>
              <a:r>
                <a:rPr kumimoji="0" lang="en-US" sz="2800" b="1" i="0" u="none" strike="noStrike" kern="1200" cap="none" spc="0" normalizeH="0" baseline="0" noProof="0">
                  <a:ln>
                    <a:noFill/>
                  </a:ln>
                  <a:solidFill>
                    <a:srgbClr val="000000"/>
                  </a:solidFill>
                  <a:effectLst/>
                  <a:uLnTx/>
                  <a:uFillTx/>
                  <a:latin typeface="Times New Roman" panose="02020603050405020304" pitchFamily="18" charset="0"/>
                  <a:ea typeface="Calibri" panose="020F0502020204030204" pitchFamily="34" charset="0"/>
                  <a:cs typeface="Arial"/>
                </a:rPr>
                <a:t>Tầm quan trọng của thông tin.</a:t>
              </a:r>
              <a:endParaRPr kumimoji="0" lang="vi-VN" sz="2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grpSp>
      <p:grpSp>
        <p:nvGrpSpPr>
          <p:cNvPr id="33" name="Nhóm 26">
            <a:extLst>
              <a:ext uri="{FF2B5EF4-FFF2-40B4-BE49-F238E27FC236}">
                <a16:creationId xmlns:a16="http://schemas.microsoft.com/office/drawing/2014/main" id="{DD7BE45B-CD75-461A-ABA8-B81E2CE3C6EE}"/>
              </a:ext>
            </a:extLst>
          </p:cNvPr>
          <p:cNvGrpSpPr/>
          <p:nvPr/>
        </p:nvGrpSpPr>
        <p:grpSpPr>
          <a:xfrm>
            <a:off x="1663966" y="2911447"/>
            <a:ext cx="2775857" cy="1559379"/>
            <a:chOff x="868487" y="1638728"/>
            <a:chExt cx="2775857" cy="1559379"/>
          </a:xfrm>
        </p:grpSpPr>
        <p:sp>
          <p:nvSpPr>
            <p:cNvPr id="34" name="Hình chữ nhật: Góc Tròn 27">
              <a:extLst>
                <a:ext uri="{FF2B5EF4-FFF2-40B4-BE49-F238E27FC236}">
                  <a16:creationId xmlns:a16="http://schemas.microsoft.com/office/drawing/2014/main" id="{CB57C048-0AD8-45F5-B89F-DF7A9AB04401}"/>
                </a:ext>
              </a:extLst>
            </p:cNvPr>
            <p:cNvSpPr/>
            <p:nvPr/>
          </p:nvSpPr>
          <p:spPr>
            <a:xfrm>
              <a:off x="1202444" y="1638728"/>
              <a:ext cx="2107945" cy="96577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vi-VN" sz="2800" b="0" i="0" u="none" strike="noStrike" kern="1200" cap="none" spc="0" normalizeH="0" baseline="0" noProof="0">
                <a:ln>
                  <a:noFill/>
                </a:ln>
                <a:solidFill>
                  <a:srgbClr val="FFFFFF"/>
                </a:solidFill>
                <a:effectLst/>
                <a:uLnTx/>
                <a:uFillTx/>
                <a:latin typeface="Arial"/>
                <a:ea typeface="+mn-ea"/>
                <a:cs typeface="Arial"/>
              </a:endParaRPr>
            </a:p>
          </p:txBody>
        </p:sp>
        <p:pic>
          <p:nvPicPr>
            <p:cNvPr id="35" name="Hình ảnh 28">
              <a:extLst>
                <a:ext uri="{FF2B5EF4-FFF2-40B4-BE49-F238E27FC236}">
                  <a16:creationId xmlns:a16="http://schemas.microsoft.com/office/drawing/2014/main" id="{05763646-E3C2-451F-B91F-6225B1F1B0C0}"/>
                </a:ext>
              </a:extLst>
            </p:cNvPr>
            <p:cNvPicPr>
              <a:picLocks noChangeAspect="1"/>
            </p:cNvPicPr>
            <p:nvPr/>
          </p:nvPicPr>
          <p:blipFill rotWithShape="1">
            <a:blip r:embed="rId10">
              <a:clrChange>
                <a:clrFrom>
                  <a:srgbClr val="FFFFFF"/>
                </a:clrFrom>
                <a:clrTo>
                  <a:srgbClr val="FFFFFF">
                    <a:alpha val="0"/>
                  </a:srgbClr>
                </a:clrTo>
              </a:clrChange>
            </a:blip>
            <a:srcRect l="14934" t="55119" r="62299" b="22143"/>
            <a:stretch/>
          </p:blipFill>
          <p:spPr>
            <a:xfrm>
              <a:off x="868487" y="1638728"/>
              <a:ext cx="2775857" cy="1559379"/>
            </a:xfrm>
            <a:prstGeom prst="rect">
              <a:avLst/>
            </a:prstGeom>
          </p:spPr>
        </p:pic>
        <p:sp>
          <p:nvSpPr>
            <p:cNvPr id="36" name="Hộp Văn bản 29">
              <a:extLst>
                <a:ext uri="{FF2B5EF4-FFF2-40B4-BE49-F238E27FC236}">
                  <a16:creationId xmlns:a16="http://schemas.microsoft.com/office/drawing/2014/main" id="{54EB5294-E22B-4884-BEBF-8FA42FFA7148}"/>
                </a:ext>
              </a:extLst>
            </p:cNvPr>
            <p:cNvSpPr txBox="1"/>
            <p:nvPr/>
          </p:nvSpPr>
          <p:spPr>
            <a:xfrm>
              <a:off x="1161154" y="1881525"/>
              <a:ext cx="2083949" cy="954107"/>
            </a:xfrm>
            <a:prstGeom prst="rect">
              <a:avLst/>
            </a:prstGeom>
            <a:solidFill>
              <a:schemeClr val="bg1"/>
            </a:solid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CẤU TRÚC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BÀI HỌC</a:t>
              </a:r>
              <a:endParaRPr kumimoji="0" lang="vi-VN" sz="28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grpSp>
    </p:spTree>
    <p:custDataLst>
      <p:tags r:id="rId1"/>
    </p:custDataLst>
    <p:extLst>
      <p:ext uri="{BB962C8B-B14F-4D97-AF65-F5344CB8AC3E}">
        <p14:creationId xmlns:p14="http://schemas.microsoft.com/office/powerpoint/2010/main" val="124366600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left)">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928646" y="2286000"/>
            <a:ext cx="4778872" cy="1015663"/>
          </a:xfrm>
          <a:prstGeom prst="rect">
            <a:avLst/>
          </a:prstGeom>
          <a:noFill/>
        </p:spPr>
        <p:txBody>
          <a:bodyPr wrap="none" rtlCol="0">
            <a:spAutoFit/>
          </a:bodyPr>
          <a:lstStyle/>
          <a:p>
            <a:r>
              <a:rPr lang="en-US" sz="6000" b="1" dirty="0">
                <a:solidFill>
                  <a:schemeClr val="bg1"/>
                </a:solidFill>
                <a:latin typeface="Times New Roman" panose="02020603050405020304" pitchFamily="18" charset="0"/>
                <a:cs typeface="Times New Roman" panose="02020603050405020304" pitchFamily="18" charset="0"/>
              </a:rPr>
              <a:t>KHỞI ĐỘNG</a:t>
            </a:r>
            <a:endParaRPr lang="vi-VN" sz="6000" b="1" dirty="0">
              <a:solidFill>
                <a:schemeClr val="bg1"/>
              </a:solidFill>
              <a:latin typeface="Times New Roman" panose="02020603050405020304" pitchFamily="18" charset="0"/>
              <a:cs typeface="Times New Roman" panose="02020603050405020304" pitchFamily="18" charset="0"/>
            </a:endParaRPr>
          </a:p>
        </p:txBody>
      </p:sp>
      <p:pic>
        <p:nvPicPr>
          <p:cNvPr id="8" name="Picture 7"/>
          <p:cNvPicPr>
            <a:picLocks noChangeAspect="1"/>
          </p:cNvPicPr>
          <p:nvPr/>
        </p:nvPicPr>
        <p:blipFill>
          <a:blip r:embed="rId2" cstate="print">
            <a:biLevel thresh="25000"/>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494163" y="3769131"/>
            <a:ext cx="1086500" cy="1182926"/>
          </a:xfrm>
          <a:prstGeom prst="rect">
            <a:avLst/>
          </a:prstGeom>
        </p:spPr>
      </p:pic>
      <p:pic>
        <p:nvPicPr>
          <p:cNvPr id="9" name="Picture 8"/>
          <p:cNvPicPr>
            <a:picLocks noChangeAspect="1"/>
          </p:cNvPicPr>
          <p:nvPr/>
        </p:nvPicPr>
        <p:blipFill>
          <a:blip r:embed="rId4" cstate="print">
            <a:biLevel thresh="25000"/>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9776937" y="4515854"/>
            <a:ext cx="812889" cy="885032"/>
          </a:xfrm>
          <a:prstGeom prst="rect">
            <a:avLst/>
          </a:prstGeom>
        </p:spPr>
      </p:pic>
      <p:pic>
        <p:nvPicPr>
          <p:cNvPr id="10" name="Picture 9"/>
          <p:cNvPicPr>
            <a:picLocks noChangeAspect="1"/>
          </p:cNvPicPr>
          <p:nvPr/>
        </p:nvPicPr>
        <p:blipFill>
          <a:blip r:embed="rId6" cstate="print">
            <a:biLevel thresh="25000"/>
            <a:extLst>
              <a:ext uri="{BEBA8EAE-BF5A-486C-A8C5-ECC9F3942E4B}">
                <a14:imgProps xmlns:a14="http://schemas.microsoft.com/office/drawing/2010/main">
                  <a14:imgLayer r:embed="rId7">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361978" y="5130389"/>
            <a:ext cx="520391" cy="566575"/>
          </a:xfrm>
          <a:prstGeom prst="rect">
            <a:avLst/>
          </a:prstGeom>
        </p:spPr>
      </p:pic>
      <p:sp>
        <p:nvSpPr>
          <p:cNvPr id="11" name="Cloud 10"/>
          <p:cNvSpPr/>
          <p:nvPr/>
        </p:nvSpPr>
        <p:spPr>
          <a:xfrm>
            <a:off x="-683345" y="4902196"/>
            <a:ext cx="567114" cy="34921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Cloud 11"/>
          <p:cNvSpPr/>
          <p:nvPr/>
        </p:nvSpPr>
        <p:spPr>
          <a:xfrm>
            <a:off x="13632601" y="4702499"/>
            <a:ext cx="891420" cy="548907"/>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pic>
        <p:nvPicPr>
          <p:cNvPr id="2" name="Picture 1">
            <a:extLst>
              <a:ext uri="{FF2B5EF4-FFF2-40B4-BE49-F238E27FC236}">
                <a16:creationId xmlns:a16="http://schemas.microsoft.com/office/drawing/2014/main" id="{51FADC7C-D057-481C-8D50-442C030AF872}"/>
              </a:ext>
            </a:extLst>
          </p:cNvPr>
          <p:cNvPicPr>
            <a:picLocks noChangeAspect="1"/>
          </p:cNvPicPr>
          <p:nvPr/>
        </p:nvPicPr>
        <p:blipFill>
          <a:blip r:embed="rId8"/>
          <a:stretch>
            <a:fillRect/>
          </a:stretch>
        </p:blipFill>
        <p:spPr>
          <a:xfrm>
            <a:off x="2520674" y="815261"/>
            <a:ext cx="6901270" cy="3700593"/>
          </a:xfrm>
          <a:prstGeom prst="rect">
            <a:avLst/>
          </a:prstGeom>
        </p:spPr>
      </p:pic>
    </p:spTree>
    <p:extLst>
      <p:ext uri="{BB962C8B-B14F-4D97-AF65-F5344CB8AC3E}">
        <p14:creationId xmlns:p14="http://schemas.microsoft.com/office/powerpoint/2010/main" val="4145698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250" fill="hold"/>
                                        <p:tgtEl>
                                          <p:spTgt spid="8"/>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500" fill="hold"/>
                                        <p:tgtEl>
                                          <p:spTgt spid="9"/>
                                        </p:tgtEl>
                                        <p:attrNameLst>
                                          <p:attrName>r</p:attrName>
                                        </p:attrNameLst>
                                      </p:cBhvr>
                                    </p:animRot>
                                  </p:childTnLst>
                                </p:cTn>
                              </p:par>
                              <p:par>
                                <p:cTn id="9" presetID="8" presetClass="emph" presetSubtype="0" repeatCount="indefinite" fill="hold" nodeType="withEffect">
                                  <p:stCondLst>
                                    <p:cond delay="0"/>
                                  </p:stCondLst>
                                  <p:childTnLst>
                                    <p:animRot by="21600000">
                                      <p:cBhvr>
                                        <p:cTn id="10" dur="2000" fill="hold"/>
                                        <p:tgtEl>
                                          <p:spTgt spid="10"/>
                                        </p:tgtEl>
                                        <p:attrNameLst>
                                          <p:attrName>r</p:attrName>
                                        </p:attrNameLst>
                                      </p:cBhvr>
                                    </p:animRot>
                                  </p:childTnLst>
                                </p:cTn>
                              </p:par>
                              <p:par>
                                <p:cTn id="11" presetID="2" presetClass="entr" presetSubtype="2" repeatCount="indefinite" fill="hold" grpId="0" nodeType="withEffect">
                                  <p:stCondLst>
                                    <p:cond delay="50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20000" fill="hold"/>
                                        <p:tgtEl>
                                          <p:spTgt spid="11"/>
                                        </p:tgtEl>
                                        <p:attrNameLst>
                                          <p:attrName>ppt_x</p:attrName>
                                        </p:attrNameLst>
                                      </p:cBhvr>
                                      <p:tavLst>
                                        <p:tav tm="0">
                                          <p:val>
                                            <p:strVal val="1+#ppt_w/2"/>
                                          </p:val>
                                        </p:tav>
                                        <p:tav tm="100000">
                                          <p:val>
                                            <p:strVal val="#ppt_x"/>
                                          </p:val>
                                        </p:tav>
                                      </p:tavLst>
                                    </p:anim>
                                    <p:anim calcmode="lin" valueType="num">
                                      <p:cBhvr additive="base">
                                        <p:cTn id="14" dur="20000" fill="hold"/>
                                        <p:tgtEl>
                                          <p:spTgt spid="11"/>
                                        </p:tgtEl>
                                        <p:attrNameLst>
                                          <p:attrName>ppt_y</p:attrName>
                                        </p:attrNameLst>
                                      </p:cBhvr>
                                      <p:tavLst>
                                        <p:tav tm="0">
                                          <p:val>
                                            <p:strVal val="#ppt_y"/>
                                          </p:val>
                                        </p:tav>
                                        <p:tav tm="100000">
                                          <p:val>
                                            <p:strVal val="#ppt_y"/>
                                          </p:val>
                                        </p:tav>
                                      </p:tavLst>
                                    </p:anim>
                                  </p:childTnLst>
                                </p:cTn>
                              </p:par>
                              <p:par>
                                <p:cTn id="15" presetID="2" presetClass="entr" presetSubtype="8" repeatCount="indefinite" fill="hold" grpId="0" nodeType="withEffect">
                                  <p:stCondLst>
                                    <p:cond delay="50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20000" fill="hold"/>
                                        <p:tgtEl>
                                          <p:spTgt spid="12"/>
                                        </p:tgtEl>
                                        <p:attrNameLst>
                                          <p:attrName>ppt_x</p:attrName>
                                        </p:attrNameLst>
                                      </p:cBhvr>
                                      <p:tavLst>
                                        <p:tav tm="0">
                                          <p:val>
                                            <p:strVal val="0-#ppt_w/2"/>
                                          </p:val>
                                        </p:tav>
                                        <p:tav tm="100000">
                                          <p:val>
                                            <p:strVal val="#ppt_x"/>
                                          </p:val>
                                        </p:tav>
                                      </p:tavLst>
                                    </p:anim>
                                    <p:anim calcmode="lin" valueType="num">
                                      <p:cBhvr additive="base">
                                        <p:cTn id="18" dur="20000" fill="hold"/>
                                        <p:tgtEl>
                                          <p:spTgt spid="12"/>
                                        </p:tgtEl>
                                        <p:attrNameLst>
                                          <p:attrName>ppt_y</p:attrName>
                                        </p:attrNameLst>
                                      </p:cBhvr>
                                      <p:tavLst>
                                        <p:tav tm="0">
                                          <p:val>
                                            <p:strVal val="#ppt_y"/>
                                          </p:val>
                                        </p:tav>
                                        <p:tav tm="100000">
                                          <p:val>
                                            <p:strVal val="#ppt_y"/>
                                          </p:val>
                                        </p:tav>
                                      </p:tavLst>
                                    </p:anim>
                                  </p:childTnLst>
                                </p:cTn>
                              </p:par>
                              <p:par>
                                <p:cTn id="19" presetID="34" presetClass="emph" presetSubtype="0" repeatCount="indefinite" fill="hold" grpId="0" nodeType="withEffect">
                                  <p:stCondLst>
                                    <p:cond delay="500"/>
                                  </p:stCondLst>
                                  <p:iterate type="lt">
                                    <p:tmPct val="10000"/>
                                  </p:iterate>
                                  <p:childTnLst>
                                    <p:animMotion origin="layout" path="M 0.0 0.0 L 0.0 -0.07213" pathEditMode="relative" ptsTypes="">
                                      <p:cBhvr>
                                        <p:cTn id="20" dur="250" accel="50000" decel="50000" autoRev="1" fill="hold">
                                          <p:stCondLst>
                                            <p:cond delay="0"/>
                                          </p:stCondLst>
                                        </p:cTn>
                                        <p:tgtEl>
                                          <p:spTgt spid="6"/>
                                        </p:tgtEl>
                                        <p:attrNameLst>
                                          <p:attrName>ppt_x</p:attrName>
                                          <p:attrName>ppt_y</p:attrName>
                                        </p:attrNameLst>
                                      </p:cBhvr>
                                    </p:animMotion>
                                    <p:animRot by="1500000">
                                      <p:cBhvr>
                                        <p:cTn id="21" dur="125" fill="hold">
                                          <p:stCondLst>
                                            <p:cond delay="0"/>
                                          </p:stCondLst>
                                        </p:cTn>
                                        <p:tgtEl>
                                          <p:spTgt spid="6"/>
                                        </p:tgtEl>
                                        <p:attrNameLst>
                                          <p:attrName>r</p:attrName>
                                        </p:attrNameLst>
                                      </p:cBhvr>
                                    </p:animRot>
                                    <p:animRot by="-1500000">
                                      <p:cBhvr>
                                        <p:cTn id="22" dur="125" fill="hold">
                                          <p:stCondLst>
                                            <p:cond delay="125"/>
                                          </p:stCondLst>
                                        </p:cTn>
                                        <p:tgtEl>
                                          <p:spTgt spid="6"/>
                                        </p:tgtEl>
                                        <p:attrNameLst>
                                          <p:attrName>r</p:attrName>
                                        </p:attrNameLst>
                                      </p:cBhvr>
                                    </p:animRot>
                                    <p:animRot by="-1500000">
                                      <p:cBhvr>
                                        <p:cTn id="23" dur="125" fill="hold">
                                          <p:stCondLst>
                                            <p:cond delay="250"/>
                                          </p:stCondLst>
                                        </p:cTn>
                                        <p:tgtEl>
                                          <p:spTgt spid="6"/>
                                        </p:tgtEl>
                                        <p:attrNameLst>
                                          <p:attrName>r</p:attrName>
                                        </p:attrNameLst>
                                      </p:cBhvr>
                                    </p:animRot>
                                    <p:animRot by="1500000">
                                      <p:cBhvr>
                                        <p:cTn id="24" dur="125" fill="hold">
                                          <p:stCondLst>
                                            <p:cond delay="375"/>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P spid="1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GENSWF_SLIDE_TITLE" val="Đặt vấn đề"/>
  <p:tag name="ISPRING_SLIDE_INDENT_LEVEL" val="0"/>
  <p:tag name="ISPRING_PLAYER_LAYOUT_TYPE" val="Full"/>
  <p:tag name="ISPRING_PRESENTER_ID" val="{991682B5-234D-4BAA-A18D-057A54A94B76}"/>
  <p:tag name="ISPRING_SLIDE_ID" val="{C5D76EFC-515A-4234-B41B-DEDBE9EF05FA}"/>
  <p:tag name="ISPRING_CUSTOM_TIMING_USED" val="1"/>
  <p:tag name="ISPRING_SLIDE_ID_2" val="{9D615986-7550-4F5D-B726-10141F1D465D}"/>
  <p:tag name="GENSWF_ADVANCE_TIME" val="52.753"/>
</p:tagLst>
</file>

<file path=ppt/tags/tag10.xml><?xml version="1.0" encoding="utf-8"?>
<p:tagLst xmlns:a="http://schemas.openxmlformats.org/drawingml/2006/main" xmlns:r="http://schemas.openxmlformats.org/officeDocument/2006/relationships" xmlns:p="http://schemas.openxmlformats.org/presentationml/2006/main">
  <p:tag name="MMPROD_ID" val="10148"/>
  <p:tag name="MMPROD_ABSOLUTEPOSITIONID" val="100"/>
  <p:tag name="MMPROD_LASTVALUES" val="&lt;ChangeData&gt;&lt;Text&gt;&lt;![CDATA[Hoàn thành câu dưới đây bằng cách điền cụm từ thích hợp vào khoảng trống:]]&gt;&lt;/Text&gt;&lt;FontSize&gt;&lt;![CDATA[31]]&gt;&lt;/FontSize&gt;&lt;Left&gt;&lt;![CDATA[0]]&gt;&lt;/Left&gt;&lt;Top&gt;&lt;![CDATA[0]]&gt;&lt;/Top&gt;&lt;/ChangeData&gt;"/>
  <p:tag name="PRESENTER_SHAPETEXTINFO" val="&lt;ShapeTextInfo&gt;&lt;TableIndex row=&quot;-1&quot; col=&quot;-1&quot;&gt;&lt;linesCount val=&quot;1&quot;/&gt;&lt;lineCharCount val=&quot;16&quot;/&gt;&lt;/TableIndex&gt;&lt;/ShapeTextInfo&gt;"/>
</p:tagLst>
</file>

<file path=ppt/tags/tag11.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89839FCC-C487-40CA-89CE-A00C602EC387}"/>
  <p:tag name="GENSWF_ADVANCE_TIME" val="37.41"/>
</p:tagLst>
</file>

<file path=ppt/tags/tag1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1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3&quot;/&gt;&lt;lineCharCount val=&quot;58&quot;/&gt;&lt;lineCharCount val=&quot;61&quot;/&gt;&lt;lineCharCount val=&quot;28&quot;/&gt;&lt;lineCharCount val=&quot;11&quot;/&gt;&lt;lineCharCount val=&quot;62&quot;/&gt;&lt;lineCharCount val=&quot;20&quot;/&gt;&lt;lineCharCount val=&quot;64&quot;/&gt;&lt;lineCharCount val=&quot;56&quot;/&gt;&lt;lineCharCount val=&quot;27&quot;/&gt;&lt;lineCharCount val=&quot;61&quot;/&gt;&lt;lineCharCount val=&quot;53&quot;/&gt;&lt;lineCharCount val=&quot;67&quot;/&gt;&lt;lineCharCount val=&quot;41&quot;/&gt;&lt;/TableIndex&gt;&lt;/ShapeTextInfo&gt;"/>
</p:tagLst>
</file>

<file path=ppt/tags/tag14.xml><?xml version="1.0" encoding="utf-8"?>
<p:tagLst xmlns:a="http://schemas.openxmlformats.org/drawingml/2006/main" xmlns:r="http://schemas.openxmlformats.org/officeDocument/2006/relationships" xmlns:p="http://schemas.openxmlformats.org/presentationml/2006/main">
  <p:tag name="MMPROD_ID" val="10148"/>
  <p:tag name="MMPROD_ABSOLUTEPOSITIONID" val="100"/>
  <p:tag name="MMPROD_LASTVALUES" val="&lt;ChangeData&gt;&lt;Text&gt;&lt;![CDATA[Hoàn thành câu dưới đây bằng cách điền cụm từ thích hợp vào khoảng trống:]]&gt;&lt;/Text&gt;&lt;FontSize&gt;&lt;![CDATA[31]]&gt;&lt;/FontSize&gt;&lt;Left&gt;&lt;![CDATA[0]]&gt;&lt;/Left&gt;&lt;Top&gt;&lt;![CDATA[0]]&gt;&lt;/Top&gt;&lt;/ChangeData&gt;"/>
  <p:tag name="PRESENTER_SHAPETEXTINFO" val="&lt;ShapeTextInfo&gt;&lt;TableIndex row=&quot;-1&quot; col=&quot;-1&quot;&gt;&lt;linesCount val=&quot;1&quot;/&gt;&lt;lineCharCount val=&quot;16&quot;/&gt;&lt;/TableIndex&gt;&lt;/ShapeTextInfo&gt;"/>
</p:tagLst>
</file>

<file path=ppt/tags/tag15.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89839FCC-C487-40CA-89CE-A00C602EC387}"/>
  <p:tag name="GENSWF_ADVANCE_TIME" val="37.41"/>
</p:tagLst>
</file>

<file path=ppt/tags/tag1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1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1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1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2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2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2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2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2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2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2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3.xml><?xml version="1.0" encoding="utf-8"?>
<p:tagLst xmlns:a="http://schemas.openxmlformats.org/drawingml/2006/main" xmlns:r="http://schemas.openxmlformats.org/officeDocument/2006/relationships" xmlns:p="http://schemas.openxmlformats.org/presentationml/2006/main">
  <p:tag name="GENSWF_SLIDE_TITLE" val="Đặt vấn đề"/>
  <p:tag name="ISPRING_SLIDE_INDENT_LEVEL" val="0"/>
  <p:tag name="ISPRING_PLAYER_LAYOUT_TYPE" val="Full"/>
  <p:tag name="ISPRING_PRESENTER_ID" val="{991682B5-234D-4BAA-A18D-057A54A94B76}"/>
  <p:tag name="ISPRING_SLIDE_ID" val="{C5D76EFC-515A-4234-B41B-DEDBE9EF05FA}"/>
  <p:tag name="ISPRING_CUSTOM_TIMING_USED" val="1"/>
  <p:tag name="ISPRING_SLIDE_ID_2" val="{9D615986-7550-4F5D-B726-10141F1D465D}"/>
  <p:tag name="GENSWF_ADVANCE_TIME" val="52.753"/>
</p:tagLst>
</file>

<file path=ppt/tags/tag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5.xml><?xml version="1.0" encoding="utf-8"?>
<p:tagLst xmlns:a="http://schemas.openxmlformats.org/drawingml/2006/main" xmlns:r="http://schemas.openxmlformats.org/officeDocument/2006/relationships" xmlns:p="http://schemas.openxmlformats.org/presentationml/2006/main">
  <p:tag name="GENSWF_SLIDE_TITLE" val="Đặt vấn đề"/>
  <p:tag name="ISPRING_SLIDE_INDENT_LEVEL" val="0"/>
  <p:tag name="ISPRING_PLAYER_LAYOUT_TYPE" val="Full"/>
  <p:tag name="ISPRING_PRESENTER_ID" val="{991682B5-234D-4BAA-A18D-057A54A94B76}"/>
  <p:tag name="ISPRING_SLIDE_ID" val="{C5D76EFC-515A-4234-B41B-DEDBE9EF05FA}"/>
  <p:tag name="ISPRING_CUSTOM_TIMING_USED" val="1"/>
  <p:tag name="ISPRING_SLIDE_ID_2" val="{9D615986-7550-4F5D-B726-10141F1D465D}"/>
  <p:tag name="GENSWF_ADVANCE_TIME" val="52.753"/>
</p:tagLst>
</file>

<file path=ppt/tags/tag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7.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89839FCC-C487-40CA-89CE-A00C602EC387}"/>
  <p:tag name="GENSWF_ADVANCE_TIME" val="37.41"/>
</p:tagLst>
</file>

<file path=ppt/tags/tag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3&quot;/&gt;&lt;lineCharCount val=&quot;58&quot;/&gt;&lt;lineCharCount val=&quot;61&quot;/&gt;&lt;lineCharCount val=&quot;28&quot;/&gt;&lt;lineCharCount val=&quot;11&quot;/&gt;&lt;lineCharCount val=&quot;62&quot;/&gt;&lt;lineCharCount val=&quot;20&quot;/&gt;&lt;lineCharCount val=&quot;64&quot;/&gt;&lt;lineCharCount val=&quot;56&quot;/&gt;&lt;lineCharCount val=&quot;27&quot;/&gt;&lt;lineCharCount val=&quot;61&quot;/&gt;&lt;lineCharCount val=&quot;53&quot;/&gt;&lt;lineCharCount val=&quot;67&quot;/&gt;&lt;lineCharCount val=&quot;41&quot;/&gt;&lt;/TableIndex&gt;&lt;/ShapeTextInfo&gt;"/>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8_Thiết kế Tùy chỉnh">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1210</TotalTime>
  <Words>2687</Words>
  <Application>Microsoft Office PowerPoint</Application>
  <PresentationFormat>Widescreen</PresentationFormat>
  <Paragraphs>233</Paragraphs>
  <Slides>44</Slides>
  <Notes>6</Notes>
  <HiddenSlides>0</HiddenSlides>
  <MMClips>2</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44</vt:i4>
      </vt:variant>
    </vt:vector>
  </HeadingPairs>
  <TitlesOfParts>
    <vt:vector size="54" baseType="lpstr">
      <vt:lpstr>Times New Roman</vt:lpstr>
      <vt:lpstr>Calibri</vt:lpstr>
      <vt:lpstr>Arial</vt:lpstr>
      <vt:lpstr>Calibri Light</vt:lpstr>
      <vt:lpstr>Wingdings</vt:lpstr>
      <vt:lpstr>Symbol</vt:lpstr>
      <vt:lpstr>Office Theme</vt:lpstr>
      <vt:lpstr>Default Design</vt:lpstr>
      <vt:lpstr>8_Thiết kế Tùy chỉnh</vt:lpstr>
      <vt:lpstr>1_Default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II. TẦM QUAN TRỌNG CỦA THÔNG TIN</vt:lpstr>
      <vt:lpstr>PowerPoint Presentation</vt:lpstr>
      <vt:lpstr>II. TẦM QUAN TRỌNG CỦA THÔNG TIN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Lớp em sắp tổ chức một buổi dã ngoại, Hãy thảo luận nhóm để đưa ra các câu hỏi giúp tìm thông tin để chuẩn bị cho buổi dã ngoại đó.      =&gt; Yêu cầu: Các nhóm trình bày theo sơ đồ tư duy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 Van Xin Em</dc:creator>
  <cp:lastModifiedBy>Admin</cp:lastModifiedBy>
  <cp:revision>49</cp:revision>
  <dcterms:created xsi:type="dcterms:W3CDTF">2018-08-18T03:47:10Z</dcterms:created>
  <dcterms:modified xsi:type="dcterms:W3CDTF">2021-08-13T10:52:38Z</dcterms:modified>
</cp:coreProperties>
</file>