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  <p:sldMasterId id="2147483972" r:id="rId28"/>
    <p:sldMasterId id="2147483984" r:id="rId29"/>
    <p:sldMasterId id="2147483996" r:id="rId30"/>
    <p:sldMasterId id="2147484008" r:id="rId31"/>
    <p:sldMasterId id="2147484020" r:id="rId32"/>
    <p:sldMasterId id="2147484032" r:id="rId33"/>
    <p:sldMasterId id="2147484044" r:id="rId34"/>
    <p:sldMasterId id="2147484056" r:id="rId35"/>
    <p:sldMasterId id="2147484068" r:id="rId36"/>
    <p:sldMasterId id="2147484080" r:id="rId37"/>
    <p:sldMasterId id="2147484092" r:id="rId38"/>
    <p:sldMasterId id="2147484104" r:id="rId39"/>
    <p:sldMasterId id="2147484116" r:id="rId40"/>
    <p:sldMasterId id="2147484128" r:id="rId41"/>
  </p:sldMasterIdLst>
  <p:notesMasterIdLst>
    <p:notesMasterId r:id="rId125"/>
  </p:notesMasterIdLst>
  <p:sldIdLst>
    <p:sldId id="256" r:id="rId42"/>
    <p:sldId id="257" r:id="rId43"/>
    <p:sldId id="258" r:id="rId44"/>
    <p:sldId id="260" r:id="rId45"/>
    <p:sldId id="261" r:id="rId46"/>
    <p:sldId id="262" r:id="rId47"/>
    <p:sldId id="263" r:id="rId48"/>
    <p:sldId id="264" r:id="rId49"/>
    <p:sldId id="265" r:id="rId50"/>
    <p:sldId id="266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  <p:sldId id="275" r:id="rId60"/>
    <p:sldId id="276" r:id="rId61"/>
    <p:sldId id="277" r:id="rId62"/>
    <p:sldId id="278" r:id="rId63"/>
    <p:sldId id="279" r:id="rId64"/>
    <p:sldId id="280" r:id="rId65"/>
    <p:sldId id="281" r:id="rId66"/>
    <p:sldId id="282" r:id="rId67"/>
    <p:sldId id="283" r:id="rId68"/>
    <p:sldId id="284" r:id="rId69"/>
    <p:sldId id="285" r:id="rId70"/>
    <p:sldId id="286" r:id="rId71"/>
    <p:sldId id="287" r:id="rId72"/>
    <p:sldId id="288" r:id="rId73"/>
    <p:sldId id="289" r:id="rId74"/>
    <p:sldId id="290" r:id="rId75"/>
    <p:sldId id="291" r:id="rId76"/>
    <p:sldId id="292" r:id="rId77"/>
    <p:sldId id="293" r:id="rId78"/>
    <p:sldId id="294" r:id="rId79"/>
    <p:sldId id="295" r:id="rId80"/>
    <p:sldId id="296" r:id="rId81"/>
    <p:sldId id="297" r:id="rId82"/>
    <p:sldId id="298" r:id="rId83"/>
    <p:sldId id="299" r:id="rId84"/>
    <p:sldId id="300" r:id="rId85"/>
    <p:sldId id="301" r:id="rId86"/>
    <p:sldId id="302" r:id="rId87"/>
    <p:sldId id="303" r:id="rId88"/>
    <p:sldId id="304" r:id="rId89"/>
    <p:sldId id="305" r:id="rId90"/>
    <p:sldId id="306" r:id="rId91"/>
    <p:sldId id="307" r:id="rId92"/>
    <p:sldId id="308" r:id="rId93"/>
    <p:sldId id="309" r:id="rId94"/>
    <p:sldId id="310" r:id="rId95"/>
    <p:sldId id="311" r:id="rId96"/>
    <p:sldId id="312" r:id="rId97"/>
    <p:sldId id="313" r:id="rId98"/>
    <p:sldId id="314" r:id="rId99"/>
    <p:sldId id="315" r:id="rId100"/>
    <p:sldId id="316" r:id="rId101"/>
    <p:sldId id="317" r:id="rId102"/>
    <p:sldId id="318" r:id="rId103"/>
    <p:sldId id="319" r:id="rId104"/>
    <p:sldId id="320" r:id="rId105"/>
    <p:sldId id="321" r:id="rId106"/>
    <p:sldId id="322" r:id="rId107"/>
    <p:sldId id="323" r:id="rId108"/>
    <p:sldId id="324" r:id="rId109"/>
    <p:sldId id="325" r:id="rId110"/>
    <p:sldId id="326" r:id="rId111"/>
    <p:sldId id="327" r:id="rId112"/>
    <p:sldId id="328" r:id="rId113"/>
    <p:sldId id="329" r:id="rId114"/>
    <p:sldId id="330" r:id="rId115"/>
    <p:sldId id="331" r:id="rId116"/>
    <p:sldId id="332" r:id="rId117"/>
    <p:sldId id="333" r:id="rId118"/>
    <p:sldId id="334" r:id="rId119"/>
    <p:sldId id="335" r:id="rId120"/>
    <p:sldId id="336" r:id="rId121"/>
    <p:sldId id="337" r:id="rId122"/>
    <p:sldId id="338" r:id="rId123"/>
    <p:sldId id="425" r:id="rId1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7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84" Type="http://schemas.openxmlformats.org/officeDocument/2006/relationships/slide" Target="slides/slide43.xml"/><Relationship Id="rId89" Type="http://schemas.openxmlformats.org/officeDocument/2006/relationships/slide" Target="slides/slide48.xml"/><Relationship Id="rId112" Type="http://schemas.openxmlformats.org/officeDocument/2006/relationships/slide" Target="slides/slide7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6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102" Type="http://schemas.openxmlformats.org/officeDocument/2006/relationships/slide" Target="slides/slide61.xml"/><Relationship Id="rId123" Type="http://schemas.openxmlformats.org/officeDocument/2006/relationships/slide" Target="slides/slide82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9.xml"/><Relationship Id="rId95" Type="http://schemas.openxmlformats.org/officeDocument/2006/relationships/slide" Target="slides/slide5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100" Type="http://schemas.openxmlformats.org/officeDocument/2006/relationships/slide" Target="slides/slide59.xml"/><Relationship Id="rId105" Type="http://schemas.openxmlformats.org/officeDocument/2006/relationships/slide" Target="slides/slide64.xml"/><Relationship Id="rId113" Type="http://schemas.openxmlformats.org/officeDocument/2006/relationships/slide" Target="slides/slide72.xml"/><Relationship Id="rId118" Type="http://schemas.openxmlformats.org/officeDocument/2006/relationships/slide" Target="slides/slide77.xml"/><Relationship Id="rId12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slide" Target="slides/slide44.xml"/><Relationship Id="rId93" Type="http://schemas.openxmlformats.org/officeDocument/2006/relationships/slide" Target="slides/slide52.xml"/><Relationship Id="rId98" Type="http://schemas.openxmlformats.org/officeDocument/2006/relationships/slide" Target="slides/slide57.xml"/><Relationship Id="rId121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103" Type="http://schemas.openxmlformats.org/officeDocument/2006/relationships/slide" Target="slides/slide62.xml"/><Relationship Id="rId108" Type="http://schemas.openxmlformats.org/officeDocument/2006/relationships/slide" Target="slides/slide67.xml"/><Relationship Id="rId116" Type="http://schemas.openxmlformats.org/officeDocument/2006/relationships/slide" Target="slides/slide75.xml"/><Relationship Id="rId124" Type="http://schemas.openxmlformats.org/officeDocument/2006/relationships/slide" Target="slides/slide83.xml"/><Relationship Id="rId129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slide" Target="slides/slide42.xml"/><Relationship Id="rId88" Type="http://schemas.openxmlformats.org/officeDocument/2006/relationships/slide" Target="slides/slide47.xml"/><Relationship Id="rId91" Type="http://schemas.openxmlformats.org/officeDocument/2006/relationships/slide" Target="slides/slide50.xml"/><Relationship Id="rId96" Type="http://schemas.openxmlformats.org/officeDocument/2006/relationships/slide" Target="slides/slide55.xml"/><Relationship Id="rId111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6" Type="http://schemas.openxmlformats.org/officeDocument/2006/relationships/slide" Target="slides/slide65.xml"/><Relationship Id="rId114" Type="http://schemas.openxmlformats.org/officeDocument/2006/relationships/slide" Target="slides/slide73.xml"/><Relationship Id="rId119" Type="http://schemas.openxmlformats.org/officeDocument/2006/relationships/slide" Target="slides/slide78.xml"/><Relationship Id="rId12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slide" Target="slides/slide40.xml"/><Relationship Id="rId86" Type="http://schemas.openxmlformats.org/officeDocument/2006/relationships/slide" Target="slides/slide45.xml"/><Relationship Id="rId94" Type="http://schemas.openxmlformats.org/officeDocument/2006/relationships/slide" Target="slides/slide53.xml"/><Relationship Id="rId99" Type="http://schemas.openxmlformats.org/officeDocument/2006/relationships/slide" Target="slides/slide58.xml"/><Relationship Id="rId101" Type="http://schemas.openxmlformats.org/officeDocument/2006/relationships/slide" Target="slides/slide60.xml"/><Relationship Id="rId122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8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6" Type="http://schemas.openxmlformats.org/officeDocument/2006/relationships/slide" Target="slides/slide35.xml"/><Relationship Id="rId97" Type="http://schemas.openxmlformats.org/officeDocument/2006/relationships/slide" Target="slides/slide56.xml"/><Relationship Id="rId104" Type="http://schemas.openxmlformats.org/officeDocument/2006/relationships/slide" Target="slides/slide63.xml"/><Relationship Id="rId120" Type="http://schemas.openxmlformats.org/officeDocument/2006/relationships/slide" Target="slides/slide79.xml"/><Relationship Id="rId12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92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66" Type="http://schemas.openxmlformats.org/officeDocument/2006/relationships/slide" Target="slides/slide25.xml"/><Relationship Id="rId87" Type="http://schemas.openxmlformats.org/officeDocument/2006/relationships/slide" Target="slides/slide46.xml"/><Relationship Id="rId110" Type="http://schemas.openxmlformats.org/officeDocument/2006/relationships/slide" Target="slides/slide69.xml"/><Relationship Id="rId115" Type="http://schemas.openxmlformats.org/officeDocument/2006/relationships/slide" Target="slides/slide74.xml"/><Relationship Id="rId61" Type="http://schemas.openxmlformats.org/officeDocument/2006/relationships/slide" Target="slides/slide20.xml"/><Relationship Id="rId82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E1355-B28F-4F7B-A769-2E6ABAD3635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83FD3-6C73-473C-BEFD-302E55D4DA25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3FD3-6C73-473C-BEFD-302E55D4DA25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48403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0832577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122489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094121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757224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178431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558746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8529036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5750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0010990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7864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13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66D3-F08F-4FE9-B241-28367B55354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16/09/2023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2AB-A2DD-4FDB-A201-7CA69A9115E4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9BgyvEXTZb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4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716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s-ES" sz="8000" b="1" dirty="0">
                <a:latin typeface="Comic Sans MS" pitchFamily="66" charset="0"/>
              </a:rPr>
              <a:t>GREETINGS AND INTRODUCTIONS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kid.com/images/457/boy-waving-hello-clipart-boy-with-book-under-his-arm-vO4LzX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838452" cy="4786346"/>
          </a:xfrm>
          <a:prstGeom prst="rect">
            <a:avLst/>
          </a:prstGeom>
          <a:noFill/>
        </p:spPr>
      </p:pic>
      <p:sp>
        <p:nvSpPr>
          <p:cNvPr id="5" name="4 Llamada rectangular"/>
          <p:cNvSpPr/>
          <p:nvPr/>
        </p:nvSpPr>
        <p:spPr>
          <a:xfrm>
            <a:off x="2285984" y="285728"/>
            <a:ext cx="4643470" cy="1428760"/>
          </a:xfrm>
          <a:prstGeom prst="wedgeRectCallout">
            <a:avLst>
              <a:gd name="adj1" fmla="val 31142"/>
              <a:gd name="adj2" fmla="val 107741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How old are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lipartkid.com/images/45/girl-waving-clip-art-image-ukPTEf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724150" cy="4762500"/>
          </a:xfrm>
          <a:prstGeom prst="rect">
            <a:avLst/>
          </a:prstGeom>
          <a:noFill/>
        </p:spPr>
      </p:pic>
      <p:sp>
        <p:nvSpPr>
          <p:cNvPr id="8" name="7 Llamada rectangular"/>
          <p:cNvSpPr/>
          <p:nvPr/>
        </p:nvSpPr>
        <p:spPr>
          <a:xfrm>
            <a:off x="2500298" y="285728"/>
            <a:ext cx="4429156" cy="1428760"/>
          </a:xfrm>
          <a:prstGeom prst="wedgeRectCallout">
            <a:avLst>
              <a:gd name="adj1" fmla="val -43930"/>
              <a:gd name="adj2" fmla="val 12997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18 years 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kid.com/images/457/boy-waving-hello-clipart-boy-with-book-under-his-arm-vO4LzX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838452" cy="4786346"/>
          </a:xfrm>
          <a:prstGeom prst="rect">
            <a:avLst/>
          </a:prstGeom>
          <a:noFill/>
        </p:spPr>
      </p:pic>
      <p:sp>
        <p:nvSpPr>
          <p:cNvPr id="5" name="4 Llamada rectangular"/>
          <p:cNvSpPr/>
          <p:nvPr/>
        </p:nvSpPr>
        <p:spPr>
          <a:xfrm>
            <a:off x="2285984" y="285728"/>
            <a:ext cx="4643470" cy="1428760"/>
          </a:xfrm>
          <a:prstGeom prst="wedgeRectCallout">
            <a:avLst>
              <a:gd name="adj1" fmla="val 31142"/>
              <a:gd name="adj2" fmla="val 107741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20 years old</a:t>
            </a:r>
            <a:r>
              <a:rPr lang="fr-FR" sz="3000" b="1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lipartkid.com/images/45/girl-waving-clip-art-image-ukPTEf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2724150" cy="4762500"/>
          </a:xfrm>
          <a:prstGeom prst="rect">
            <a:avLst/>
          </a:prstGeom>
          <a:noFill/>
        </p:spPr>
      </p:pic>
      <p:sp>
        <p:nvSpPr>
          <p:cNvPr id="8" name="7 Llamada rectangular"/>
          <p:cNvSpPr/>
          <p:nvPr/>
        </p:nvSpPr>
        <p:spPr>
          <a:xfrm>
            <a:off x="2500298" y="285728"/>
            <a:ext cx="5143536" cy="1428760"/>
          </a:xfrm>
          <a:prstGeom prst="wedgeRectCallout">
            <a:avLst>
              <a:gd name="adj1" fmla="val -43930"/>
              <a:gd name="adj2" fmla="val 12997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Good afternoon!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Where do you live?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kid.com/images/457/boy-waving-hello-clipart-boy-with-book-under-his-arm-vO4LzX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838452" cy="4786346"/>
          </a:xfrm>
          <a:prstGeom prst="rect">
            <a:avLst/>
          </a:prstGeom>
          <a:noFill/>
        </p:spPr>
      </p:pic>
      <p:sp>
        <p:nvSpPr>
          <p:cNvPr id="5" name="4 Llamada rectangular"/>
          <p:cNvSpPr/>
          <p:nvPr/>
        </p:nvSpPr>
        <p:spPr>
          <a:xfrm>
            <a:off x="2285984" y="285728"/>
            <a:ext cx="4643470" cy="1428760"/>
          </a:xfrm>
          <a:prstGeom prst="wedgeRectCallout">
            <a:avLst>
              <a:gd name="adj1" fmla="val 31142"/>
              <a:gd name="adj2" fmla="val 107741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>
                <a:solidFill>
                  <a:prstClr val="black"/>
                </a:solidFill>
                <a:latin typeface="Comic Sans MS" pitchFamily="66" charset="0"/>
              </a:rPr>
              <a:t>I live in London.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lipartkid.com/images/45/girl-waving-clip-art-image-ukPTEf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724150" cy="4762500"/>
          </a:xfrm>
          <a:prstGeom prst="rect">
            <a:avLst/>
          </a:prstGeom>
          <a:noFill/>
        </p:spPr>
      </p:pic>
      <p:sp>
        <p:nvSpPr>
          <p:cNvPr id="8" name="7 Llamada rectangular"/>
          <p:cNvSpPr/>
          <p:nvPr/>
        </p:nvSpPr>
        <p:spPr>
          <a:xfrm>
            <a:off x="2500298" y="285728"/>
            <a:ext cx="4429156" cy="1428760"/>
          </a:xfrm>
          <a:prstGeom prst="wedgeRectCallout">
            <a:avLst>
              <a:gd name="adj1" fmla="val -43930"/>
              <a:gd name="adj2" fmla="val 12997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>
                <a:solidFill>
                  <a:prstClr val="black"/>
                </a:solidFill>
                <a:latin typeface="Comic Sans MS" pitchFamily="66" charset="0"/>
              </a:rPr>
              <a:t>I live in Manchester.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kid.com/images/457/boy-waving-hello-clipart-boy-with-book-under-his-arm-vO4LzX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838452" cy="4786346"/>
          </a:xfrm>
          <a:prstGeom prst="rect">
            <a:avLst/>
          </a:prstGeom>
          <a:noFill/>
        </p:spPr>
      </p:pic>
      <p:sp>
        <p:nvSpPr>
          <p:cNvPr id="5" name="4 Llamada rectangular"/>
          <p:cNvSpPr/>
          <p:nvPr/>
        </p:nvSpPr>
        <p:spPr>
          <a:xfrm>
            <a:off x="2285984" y="285728"/>
            <a:ext cx="4643470" cy="1428760"/>
          </a:xfrm>
          <a:prstGeom prst="wedgeRectCallout">
            <a:avLst>
              <a:gd name="adj1" fmla="val 31142"/>
              <a:gd name="adj2" fmla="val 107741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Goodbye!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See you soon!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lipartkid.com/images/45/girl-waving-clip-art-image-ukPTEf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724150" cy="4762500"/>
          </a:xfrm>
          <a:prstGeom prst="rect">
            <a:avLst/>
          </a:prstGeom>
          <a:noFill/>
        </p:spPr>
      </p:pic>
      <p:sp>
        <p:nvSpPr>
          <p:cNvPr id="8" name="7 Llamada rectangular"/>
          <p:cNvSpPr/>
          <p:nvPr/>
        </p:nvSpPr>
        <p:spPr>
          <a:xfrm>
            <a:off x="2500298" y="285728"/>
            <a:ext cx="3714776" cy="1428760"/>
          </a:xfrm>
          <a:prstGeom prst="wedgeRectCallout">
            <a:avLst>
              <a:gd name="adj1" fmla="val -43930"/>
              <a:gd name="adj2" fmla="val 12997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Bye!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See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pic>
        <p:nvPicPr>
          <p:cNvPr id="30723" name="Imagen 1" descr="smiling_man_face_clip_art_24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496"/>
            <a:ext cx="2071702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 Alexander.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Benjamin.</a:t>
            </a:r>
          </a:p>
        </p:txBody>
      </p:sp>
      <p:pic>
        <p:nvPicPr>
          <p:cNvPr id="131074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kid.com/images/457/boy-waving-hello-clipart-boy-with-book-under-his-arm-vO4LzX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838452" cy="4786346"/>
          </a:xfrm>
          <a:prstGeom prst="rect">
            <a:avLst/>
          </a:prstGeom>
          <a:noFill/>
        </p:spPr>
      </p:pic>
      <p:sp>
        <p:nvSpPr>
          <p:cNvPr id="5" name="4 Llamada rectangular"/>
          <p:cNvSpPr/>
          <p:nvPr/>
        </p:nvSpPr>
        <p:spPr>
          <a:xfrm>
            <a:off x="4143372" y="285728"/>
            <a:ext cx="2714644" cy="1571636"/>
          </a:xfrm>
          <a:prstGeom prst="wedgeRectCallout">
            <a:avLst>
              <a:gd name="adj1" fmla="val 24712"/>
              <a:gd name="adj2" fmla="val 107741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omic Sans MS" pitchFamily="66" charset="0"/>
              </a:rPr>
              <a:t>Hello!</a:t>
            </a:r>
          </a:p>
          <a:p>
            <a:pPr algn="ctr"/>
            <a:r>
              <a:rPr lang="en-GB" sz="3000" b="1" dirty="0">
                <a:solidFill>
                  <a:schemeClr val="tx1"/>
                </a:solidFill>
                <a:latin typeface="Comic Sans MS" pitchFamily="66" charset="0"/>
              </a:rPr>
              <a:t>How are you?</a:t>
            </a:r>
          </a:p>
        </p:txBody>
      </p:sp>
      <p:pic>
        <p:nvPicPr>
          <p:cNvPr id="2052" name="Picture 4" descr="http://www.clipartkid.com/images/45/girl-waving-clip-art-image-ukPTEf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2724150" cy="4762500"/>
          </a:xfrm>
          <a:prstGeom prst="rect">
            <a:avLst/>
          </a:prstGeom>
          <a:noFill/>
        </p:spPr>
      </p:pic>
      <p:sp>
        <p:nvSpPr>
          <p:cNvPr id="8" name="7 Llamada rectangular"/>
          <p:cNvSpPr/>
          <p:nvPr/>
        </p:nvSpPr>
        <p:spPr>
          <a:xfrm>
            <a:off x="1071538" y="71414"/>
            <a:ext cx="2857520" cy="1857388"/>
          </a:xfrm>
          <a:prstGeom prst="wedgeRectCallout">
            <a:avLst>
              <a:gd name="adj1" fmla="val 16019"/>
              <a:gd name="adj2" fmla="val 13381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omic Sans MS" pitchFamily="66" charset="0"/>
              </a:rPr>
              <a:t>Hi!</a:t>
            </a:r>
          </a:p>
          <a:p>
            <a:pPr algn="ctr"/>
            <a:r>
              <a:rPr lang="en-GB" sz="3000" b="1" dirty="0">
                <a:solidFill>
                  <a:schemeClr val="tx1"/>
                </a:solidFill>
                <a:latin typeface="Comic Sans MS" pitchFamily="66" charset="0"/>
              </a:rPr>
              <a:t>I’m fine. Thank you!</a:t>
            </a:r>
          </a:p>
          <a:p>
            <a:pPr algn="ctr"/>
            <a:r>
              <a:rPr lang="en-GB" sz="3000" b="1" dirty="0">
                <a:solidFill>
                  <a:schemeClr val="tx1"/>
                </a:solidFill>
                <a:latin typeface="Comic Sans MS" pitchFamily="66" charset="0"/>
              </a:rPr>
              <a:t>And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Ian.</a:t>
            </a:r>
          </a:p>
        </p:txBody>
      </p:sp>
      <p:pic>
        <p:nvPicPr>
          <p:cNvPr id="132098" name="Imagen 7" descr="yToeKoL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Kevin.</a:t>
            </a:r>
          </a:p>
        </p:txBody>
      </p:sp>
      <p:pic>
        <p:nvPicPr>
          <p:cNvPr id="133122" name="Imagen 10" descr="sas_face_colour_clip_art_23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381" y="2857496"/>
            <a:ext cx="22432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Michael.</a:t>
            </a:r>
          </a:p>
        </p:txBody>
      </p:sp>
      <p:pic>
        <p:nvPicPr>
          <p:cNvPr id="134146" name="Imagen 13" descr="gg56849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357454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Nigel.</a:t>
            </a:r>
          </a:p>
        </p:txBody>
      </p:sp>
      <p:pic>
        <p:nvPicPr>
          <p:cNvPr id="135170" name="Imagen 16" descr="TN_boy_smiling_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Oliver.</a:t>
            </a:r>
          </a:p>
        </p:txBody>
      </p:sp>
      <p:pic>
        <p:nvPicPr>
          <p:cNvPr id="136194" name="Imagen 19" descr="http://www.clker.com/cliparts/z/u/X/f/z/I/black-boy-with-flattop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357454" cy="23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Paul.</a:t>
            </a:r>
          </a:p>
        </p:txBody>
      </p:sp>
      <p:pic>
        <p:nvPicPr>
          <p:cNvPr id="137218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214578" cy="237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Lucy.</a:t>
            </a:r>
          </a:p>
        </p:txBody>
      </p:sp>
      <p:pic>
        <p:nvPicPr>
          <p:cNvPr id="138242" name="Picture 2" descr="PngMedium-Girl-Face-166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00372"/>
            <a:ext cx="228601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Emily.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928934"/>
            <a:ext cx="2500330" cy="23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Scarlett.</a:t>
            </a:r>
          </a:p>
        </p:txBody>
      </p:sp>
      <p:pic>
        <p:nvPicPr>
          <p:cNvPr id="140290" name="Picture 2" descr="face-clipart-xTgnrB8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242889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Alice.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71810"/>
            <a:ext cx="228601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kid.com/images/457/boy-waving-hello-clipart-boy-with-book-under-his-arm-vO4LzX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838452" cy="4786346"/>
          </a:xfrm>
          <a:prstGeom prst="rect">
            <a:avLst/>
          </a:prstGeom>
          <a:noFill/>
        </p:spPr>
      </p:pic>
      <p:sp>
        <p:nvSpPr>
          <p:cNvPr id="5" name="4 Llamada rectangular"/>
          <p:cNvSpPr/>
          <p:nvPr/>
        </p:nvSpPr>
        <p:spPr>
          <a:xfrm>
            <a:off x="4143372" y="285728"/>
            <a:ext cx="2714644" cy="1285884"/>
          </a:xfrm>
          <a:prstGeom prst="wedgeRectCallout">
            <a:avLst>
              <a:gd name="adj1" fmla="val 25799"/>
              <a:gd name="adj2" fmla="val 119210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great!</a:t>
            </a:r>
          </a:p>
        </p:txBody>
      </p:sp>
      <p:pic>
        <p:nvPicPr>
          <p:cNvPr id="15362" name="Picture 2" descr="http://www.emofaces.com/png/200/emoticons/picture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3857652" cy="3500462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571744"/>
            <a:ext cx="2714644" cy="23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Jasmine.</a:t>
            </a:r>
          </a:p>
        </p:txBody>
      </p:sp>
      <p:pic>
        <p:nvPicPr>
          <p:cNvPr id="142338" name="Picture 2" descr="canstock573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496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Emma.</a:t>
            </a:r>
          </a:p>
        </p:txBody>
      </p:sp>
      <p:pic>
        <p:nvPicPr>
          <p:cNvPr id="143362" name="Picture 2" descr="canstock14510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49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Olivia.</a:t>
            </a:r>
          </a:p>
        </p:txBody>
      </p:sp>
      <p:pic>
        <p:nvPicPr>
          <p:cNvPr id="144386" name="Imagen 1" descr="http://classroomclipart.com/images/gallery/Clipart/Faces/TN_asian_girl_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928934"/>
            <a:ext cx="2500330" cy="23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Megan.</a:t>
            </a:r>
          </a:p>
        </p:txBody>
      </p:sp>
      <p:pic>
        <p:nvPicPr>
          <p:cNvPr id="145410" name="Imagen 1" descr="http://bsccongress.com/im7/cartoon-girl-face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496"/>
            <a:ext cx="2500330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Smith.</a:t>
            </a:r>
          </a:p>
        </p:txBody>
      </p:sp>
      <p:pic>
        <p:nvPicPr>
          <p:cNvPr id="8" name="Imagen 1" descr="smiling_man_face_clip_art_24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496"/>
            <a:ext cx="2071702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Taylor.</a:t>
            </a:r>
          </a:p>
        </p:txBody>
      </p:sp>
      <p:pic>
        <p:nvPicPr>
          <p:cNvPr id="10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Williams.</a:t>
            </a:r>
          </a:p>
        </p:txBody>
      </p:sp>
      <p:pic>
        <p:nvPicPr>
          <p:cNvPr id="8" name="Imagen 7" descr="yToeKoL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Brown.</a:t>
            </a:r>
          </a:p>
        </p:txBody>
      </p:sp>
      <p:pic>
        <p:nvPicPr>
          <p:cNvPr id="9" name="Imagen 10" descr="sas_face_colour_clip_art_23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381" y="2857496"/>
            <a:ext cx="22432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Evans.</a:t>
            </a:r>
          </a:p>
        </p:txBody>
      </p:sp>
      <p:pic>
        <p:nvPicPr>
          <p:cNvPr id="8" name="Imagen 13" descr="gg56849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357454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Robinson.</a:t>
            </a:r>
          </a:p>
        </p:txBody>
      </p:sp>
      <p:pic>
        <p:nvPicPr>
          <p:cNvPr id="9" name="Imagen 16" descr="TN_boy_smiling_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kid.com/images/457/boy-waving-hello-clipart-boy-with-book-under-his-arm-vO4LzX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838452" cy="4786346"/>
          </a:xfrm>
          <a:prstGeom prst="rect">
            <a:avLst/>
          </a:prstGeom>
          <a:noFill/>
        </p:spPr>
      </p:pic>
      <p:sp>
        <p:nvSpPr>
          <p:cNvPr id="5" name="4 Llamada rectangular"/>
          <p:cNvSpPr/>
          <p:nvPr/>
        </p:nvSpPr>
        <p:spPr>
          <a:xfrm>
            <a:off x="4143372" y="285728"/>
            <a:ext cx="2714644" cy="1285884"/>
          </a:xfrm>
          <a:prstGeom prst="wedgeRectCallout">
            <a:avLst>
              <a:gd name="adj1" fmla="val 25799"/>
              <a:gd name="adj2" fmla="val 119210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not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so good!</a:t>
            </a:r>
          </a:p>
        </p:txBody>
      </p:sp>
      <p:pic>
        <p:nvPicPr>
          <p:cNvPr id="15362" name="Picture 2" descr="http://www.emofaces.com/png/200/emoticons/picture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3857652" cy="3500462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571744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White.</a:t>
            </a:r>
          </a:p>
        </p:txBody>
      </p:sp>
      <p:pic>
        <p:nvPicPr>
          <p:cNvPr id="8" name="Imagen 19" descr="http://www.clker.com/cliparts/z/u/X/f/z/I/black-boy-with-flattop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357454" cy="23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Jackson.</a:t>
            </a:r>
          </a:p>
        </p:txBody>
      </p:sp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214578" cy="237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Harrison</a:t>
            </a:r>
            <a:r>
              <a:rPr lang="fr-FR" sz="3000" b="1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" name="Picture 2" descr="PngMedium-Girl-Face-166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00372"/>
            <a:ext cx="228601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Clark.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928934"/>
            <a:ext cx="2500330" cy="23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Morrison.</a:t>
            </a:r>
          </a:p>
        </p:txBody>
      </p:sp>
      <p:pic>
        <p:nvPicPr>
          <p:cNvPr id="9" name="Picture 2" descr="face-clipart-xTgnrB8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242889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Campbell.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71810"/>
            <a:ext cx="228601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Anderson.</a:t>
            </a:r>
          </a:p>
        </p:txBody>
      </p:sp>
      <p:pic>
        <p:nvPicPr>
          <p:cNvPr id="9" name="Picture 2" descr="canstock573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496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Allan.</a:t>
            </a:r>
          </a:p>
        </p:txBody>
      </p:sp>
      <p:pic>
        <p:nvPicPr>
          <p:cNvPr id="148482" name="Picture 2" descr="canstock145102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14324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anstock14510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49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surname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Parker.</a:t>
            </a:r>
          </a:p>
        </p:txBody>
      </p:sp>
      <p:pic>
        <p:nvPicPr>
          <p:cNvPr id="148482" name="Picture 2" descr="canstock145102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14324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" descr="http://classroomclipart.com/images/gallery/Clipart/Faces/TN_asian_girl_f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928934"/>
            <a:ext cx="2500330" cy="23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What is your surname?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Collins.</a:t>
            </a:r>
          </a:p>
        </p:txBody>
      </p:sp>
      <p:pic>
        <p:nvPicPr>
          <p:cNvPr id="148482" name="Picture 2" descr="canstock145102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14324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1" descr="http://bsccongress.com/im7/cartoon-girl-face-clip-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857496"/>
            <a:ext cx="2500330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kid.com/images/457/boy-waving-hello-clipart-boy-with-book-under-his-arm-vO4LzX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838452" cy="4786346"/>
          </a:xfrm>
          <a:prstGeom prst="rect">
            <a:avLst/>
          </a:prstGeom>
          <a:noFill/>
        </p:spPr>
      </p:pic>
      <p:sp>
        <p:nvSpPr>
          <p:cNvPr id="5" name="4 Llamada rectangular"/>
          <p:cNvSpPr/>
          <p:nvPr/>
        </p:nvSpPr>
        <p:spPr>
          <a:xfrm>
            <a:off x="4143372" y="285728"/>
            <a:ext cx="2714644" cy="1285884"/>
          </a:xfrm>
          <a:prstGeom prst="wedgeRectCallout">
            <a:avLst>
              <a:gd name="adj1" fmla="val 25799"/>
              <a:gd name="adj2" fmla="val 119210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OK!</a:t>
            </a:r>
          </a:p>
        </p:txBody>
      </p:sp>
      <p:pic>
        <p:nvPicPr>
          <p:cNvPr id="15362" name="Picture 2" descr="http://www.emofaces.com/png/200/emoticons/picture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3857652" cy="3500462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571744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12 years old.</a:t>
            </a:r>
          </a:p>
        </p:txBody>
      </p:sp>
      <p:pic>
        <p:nvPicPr>
          <p:cNvPr id="8" name="Imagen 1" descr="smiling_man_face_clip_art_24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496"/>
            <a:ext cx="2071702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11 years old.</a:t>
            </a:r>
          </a:p>
        </p:txBody>
      </p:sp>
      <p:pic>
        <p:nvPicPr>
          <p:cNvPr id="9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13 years old.</a:t>
            </a:r>
          </a:p>
        </p:txBody>
      </p:sp>
      <p:pic>
        <p:nvPicPr>
          <p:cNvPr id="8" name="Imagen 7" descr="yToeKoL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15 years old.</a:t>
            </a:r>
          </a:p>
        </p:txBody>
      </p:sp>
      <p:pic>
        <p:nvPicPr>
          <p:cNvPr id="9" name="Imagen 10" descr="sas_face_colour_clip_art_23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381" y="2857496"/>
            <a:ext cx="22432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9 years old.</a:t>
            </a:r>
          </a:p>
        </p:txBody>
      </p:sp>
      <p:pic>
        <p:nvPicPr>
          <p:cNvPr id="8" name="Imagen 13" descr="gg56849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357454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8 years old.</a:t>
            </a:r>
          </a:p>
        </p:txBody>
      </p:sp>
      <p:pic>
        <p:nvPicPr>
          <p:cNvPr id="9" name="Imagen 16" descr="TN_boy_smiling_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16 years old.</a:t>
            </a:r>
          </a:p>
        </p:txBody>
      </p:sp>
      <p:pic>
        <p:nvPicPr>
          <p:cNvPr id="8" name="Imagen 19" descr="http://www.clker.com/cliparts/z/u/X/f/z/I/black-boy-with-flattop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357454" cy="23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5 years old.</a:t>
            </a:r>
          </a:p>
        </p:txBody>
      </p:sp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214578" cy="237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17 years old.</a:t>
            </a:r>
          </a:p>
        </p:txBody>
      </p:sp>
      <p:pic>
        <p:nvPicPr>
          <p:cNvPr id="8" name="Picture 2" descr="PngMedium-Girl-Face-166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00372"/>
            <a:ext cx="228601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10 years old.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928934"/>
            <a:ext cx="2500330" cy="23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lipartkid.com/images/45/girl-waving-clip-art-image-ukPTEf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724150" cy="4762500"/>
          </a:xfrm>
          <a:prstGeom prst="rect">
            <a:avLst/>
          </a:prstGeom>
          <a:noFill/>
        </p:spPr>
      </p:pic>
      <p:sp>
        <p:nvSpPr>
          <p:cNvPr id="8" name="7 Llamada rectangular"/>
          <p:cNvSpPr/>
          <p:nvPr/>
        </p:nvSpPr>
        <p:spPr>
          <a:xfrm>
            <a:off x="2500298" y="285728"/>
            <a:ext cx="4429156" cy="1428760"/>
          </a:xfrm>
          <a:prstGeom prst="wedgeRectCallout">
            <a:avLst>
              <a:gd name="adj1" fmla="val -43930"/>
              <a:gd name="adj2" fmla="val 12997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What is your name?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14 years old.</a:t>
            </a:r>
          </a:p>
        </p:txBody>
      </p:sp>
      <p:pic>
        <p:nvPicPr>
          <p:cNvPr id="8" name="Picture 2" descr="face-clipart-xTgnrB8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242889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18 years old.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71810"/>
            <a:ext cx="228601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7 years old.</a:t>
            </a:r>
          </a:p>
        </p:txBody>
      </p:sp>
      <p:pic>
        <p:nvPicPr>
          <p:cNvPr id="8" name="Picture 2" descr="canstock573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496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6 years old.</a:t>
            </a:r>
          </a:p>
        </p:txBody>
      </p:sp>
      <p:pic>
        <p:nvPicPr>
          <p:cNvPr id="9" name="Picture 2" descr="canstock14510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49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19 years old.</a:t>
            </a:r>
          </a:p>
        </p:txBody>
      </p:sp>
      <p:pic>
        <p:nvPicPr>
          <p:cNvPr id="8" name="Imagen 1" descr="http://classroomclipart.com/images/gallery/Clipart/Faces/TN_asian_girl_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928934"/>
            <a:ext cx="2500330" cy="23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How old are you?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I’m 10 years old.</a:t>
            </a:r>
          </a:p>
        </p:txBody>
      </p:sp>
      <p:pic>
        <p:nvPicPr>
          <p:cNvPr id="9" name="Imagen 1" descr="http://bsccongress.com/im7/cartoon-girl-face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496"/>
            <a:ext cx="2500330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London</a:t>
            </a:r>
            <a:r>
              <a:rPr lang="fr-FR" sz="3000" b="1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" name="Imagen 1" descr="smiling_man_face_clip_art_24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496"/>
            <a:ext cx="2071702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Cambridge.</a:t>
            </a:r>
          </a:p>
        </p:txBody>
      </p:sp>
      <p:pic>
        <p:nvPicPr>
          <p:cNvPr id="9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Oxford.</a:t>
            </a:r>
          </a:p>
        </p:txBody>
      </p:sp>
      <p:pic>
        <p:nvPicPr>
          <p:cNvPr id="8" name="Imagen 7" descr="yToeKoL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Brighton.</a:t>
            </a:r>
          </a:p>
        </p:txBody>
      </p:sp>
      <p:pic>
        <p:nvPicPr>
          <p:cNvPr id="10" name="Imagen 10" descr="sas_face_colour_clip_art_23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381" y="2857496"/>
            <a:ext cx="22432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kid.com/images/457/boy-waving-hello-clipart-boy-with-book-under-his-arm-vO4LzX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838452" cy="4786346"/>
          </a:xfrm>
          <a:prstGeom prst="rect">
            <a:avLst/>
          </a:prstGeom>
          <a:noFill/>
        </p:spPr>
      </p:pic>
      <p:sp>
        <p:nvSpPr>
          <p:cNvPr id="5" name="4 Llamada rectangular"/>
          <p:cNvSpPr/>
          <p:nvPr/>
        </p:nvSpPr>
        <p:spPr>
          <a:xfrm>
            <a:off x="2571736" y="285728"/>
            <a:ext cx="4357718" cy="1428760"/>
          </a:xfrm>
          <a:prstGeom prst="wedgeRectCallout">
            <a:avLst>
              <a:gd name="adj1" fmla="val 31142"/>
              <a:gd name="adj2" fmla="val 107741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 Nick.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Bristol.</a:t>
            </a:r>
          </a:p>
        </p:txBody>
      </p:sp>
      <p:pic>
        <p:nvPicPr>
          <p:cNvPr id="8" name="Imagen 13" descr="gg56849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357454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Manchester.</a:t>
            </a:r>
          </a:p>
        </p:txBody>
      </p:sp>
      <p:pic>
        <p:nvPicPr>
          <p:cNvPr id="9" name="Imagen 16" descr="TN_boy_smiling_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Liverpool.</a:t>
            </a:r>
          </a:p>
        </p:txBody>
      </p:sp>
      <p:pic>
        <p:nvPicPr>
          <p:cNvPr id="8" name="Imagen 19" descr="http://www.clker.com/cliparts/z/u/X/f/z/I/black-boy-with-flattop-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357454" cy="23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Portsmouth.</a:t>
            </a:r>
          </a:p>
        </p:txBody>
      </p:sp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214578" cy="237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Southampton</a:t>
            </a:r>
            <a:r>
              <a:rPr lang="fr-FR" sz="3000" b="1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" name="Picture 2" descr="PngMedium-Girl-Face-166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00372"/>
            <a:ext cx="228601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Chichester.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928934"/>
            <a:ext cx="2500330" cy="23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Coventry.</a:t>
            </a:r>
          </a:p>
        </p:txBody>
      </p:sp>
      <p:pic>
        <p:nvPicPr>
          <p:cNvPr id="10" name="Picture 2" descr="face-clipart-xTgnrB8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242889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York.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71810"/>
            <a:ext cx="228601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Belfast.</a:t>
            </a:r>
          </a:p>
        </p:txBody>
      </p:sp>
      <p:pic>
        <p:nvPicPr>
          <p:cNvPr id="8" name="Picture 2" descr="canstock573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496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Newcastle.</a:t>
            </a:r>
          </a:p>
        </p:txBody>
      </p:sp>
      <p:pic>
        <p:nvPicPr>
          <p:cNvPr id="9" name="Picture 2" descr="canstock14510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49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kid.com/images/457/boy-waving-hello-clipart-boy-with-book-under-his-arm-vO4LzX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838452" cy="4786346"/>
          </a:xfrm>
          <a:prstGeom prst="rect">
            <a:avLst/>
          </a:prstGeom>
          <a:noFill/>
        </p:spPr>
      </p:pic>
      <p:sp>
        <p:nvSpPr>
          <p:cNvPr id="5" name="4 Llamada rectangular"/>
          <p:cNvSpPr/>
          <p:nvPr/>
        </p:nvSpPr>
        <p:spPr>
          <a:xfrm>
            <a:off x="2285984" y="285728"/>
            <a:ext cx="4643470" cy="1428760"/>
          </a:xfrm>
          <a:prstGeom prst="wedgeRectCallout">
            <a:avLst>
              <a:gd name="adj1" fmla="val 31142"/>
              <a:gd name="adj2" fmla="val 107741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What is your name?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fr-FR" sz="3000" b="1" dirty="0">
                <a:solidFill>
                  <a:prstClr val="black"/>
                </a:solidFill>
                <a:latin typeface="Comic Sans MS" pitchFamily="66" charset="0"/>
              </a:rPr>
              <a:t>Leeds.</a:t>
            </a:r>
          </a:p>
        </p:txBody>
      </p:sp>
      <p:pic>
        <p:nvPicPr>
          <p:cNvPr id="8" name="Imagen 1" descr="http://classroomclipart.com/images/gallery/Clipart/Faces/TN_asian_girl_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928934"/>
            <a:ext cx="2500330" cy="23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>
                <a:latin typeface="Comic Sans MS" pitchFamily="66" charset="0"/>
              </a:rPr>
              <a:t>Where do you live?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www.clipartkid.com/images/443/blank-picture-frame-clip-art-pink-blank-wall-picture-frame-the-Vj1Zf1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4319589"/>
          </a:xfrm>
          <a:prstGeom prst="rect">
            <a:avLst/>
          </a:prstGeom>
          <a:noFill/>
        </p:spPr>
      </p:pic>
      <p:sp>
        <p:nvSpPr>
          <p:cNvPr id="7" name="6 Llamada rectangular"/>
          <p:cNvSpPr/>
          <p:nvPr/>
        </p:nvSpPr>
        <p:spPr>
          <a:xfrm>
            <a:off x="4929190" y="2000240"/>
            <a:ext cx="3714776" cy="1428760"/>
          </a:xfrm>
          <a:prstGeom prst="wedgeRectCallout">
            <a:avLst>
              <a:gd name="adj1" fmla="val -55444"/>
              <a:gd name="adj2" fmla="val 11035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I live in </a:t>
            </a:r>
          </a:p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Sheffield.</a:t>
            </a:r>
          </a:p>
        </p:txBody>
      </p:sp>
      <p:pic>
        <p:nvPicPr>
          <p:cNvPr id="9" name="Imagen 1" descr="http://bsccongress.com/im7/cartoon-girl-face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496"/>
            <a:ext cx="2500330" cy="24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q_ETm71b-Uw/VCy1PUDcUVI/AAAAAAAAAGM/uU2NyTyvpz0/s1600/Map-of-London-in-U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"/>
            <a:ext cx="57150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lipartkid.com/images/45/girl-waving-clip-art-image-ukPTEf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724150" cy="4762500"/>
          </a:xfrm>
          <a:prstGeom prst="rect">
            <a:avLst/>
          </a:prstGeom>
          <a:noFill/>
        </p:spPr>
      </p:pic>
      <p:sp>
        <p:nvSpPr>
          <p:cNvPr id="8" name="7 Llamada rectangular"/>
          <p:cNvSpPr/>
          <p:nvPr/>
        </p:nvSpPr>
        <p:spPr>
          <a:xfrm>
            <a:off x="2500298" y="285728"/>
            <a:ext cx="4429156" cy="1428760"/>
          </a:xfrm>
          <a:prstGeom prst="wedgeRectCallout">
            <a:avLst>
              <a:gd name="adj1" fmla="val -43930"/>
              <a:gd name="adj2" fmla="val 12997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prstClr val="black"/>
                </a:solidFill>
                <a:latin typeface="Comic Sans MS" pitchFamily="66" charset="0"/>
              </a:rPr>
              <a:t>My name is Mary.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777</Words>
  <PresentationFormat>Trình chiếu Trên màn hình (4:3)</PresentationFormat>
  <Paragraphs>204</Paragraphs>
  <Slides>83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41</vt:i4>
      </vt:variant>
      <vt:variant>
        <vt:lpstr>Tiêu đề Bản chiếu</vt:lpstr>
      </vt:variant>
      <vt:variant>
        <vt:i4>83</vt:i4>
      </vt:variant>
    </vt:vector>
  </HeadingPairs>
  <TitlesOfParts>
    <vt:vector size="128" baseType="lpstr">
      <vt:lpstr>Arial</vt:lpstr>
      <vt:lpstr>Calibri</vt:lpstr>
      <vt:lpstr>Calibri Light</vt:lpstr>
      <vt:lpstr>Comic Sans MS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16_Tema de Office</vt:lpstr>
      <vt:lpstr>17_Tema de Office</vt:lpstr>
      <vt:lpstr>18_Tema de Office</vt:lpstr>
      <vt:lpstr>19_Tema de Office</vt:lpstr>
      <vt:lpstr>20_Tema de Office</vt:lpstr>
      <vt:lpstr>21_Tema de Office</vt:lpstr>
      <vt:lpstr>22_Tema de Office</vt:lpstr>
      <vt:lpstr>23_Tema de Office</vt:lpstr>
      <vt:lpstr>24_Tema de Office</vt:lpstr>
      <vt:lpstr>25_Tema de Office</vt:lpstr>
      <vt:lpstr>26_Tema de Office</vt:lpstr>
      <vt:lpstr>27_Tema de Office</vt:lpstr>
      <vt:lpstr>28_Tema de Office</vt:lpstr>
      <vt:lpstr>29_Tema de Office</vt:lpstr>
      <vt:lpstr>30_Tema de Office</vt:lpstr>
      <vt:lpstr>31_Tema de Office</vt:lpstr>
      <vt:lpstr>32_Tema de Office</vt:lpstr>
      <vt:lpstr>33_Tema de Office</vt:lpstr>
      <vt:lpstr>34_Tema de Office</vt:lpstr>
      <vt:lpstr>35_Tema de Office</vt:lpstr>
      <vt:lpstr>36_Tema de Office</vt:lpstr>
      <vt:lpstr>37_Tema de Office</vt:lpstr>
      <vt:lpstr>38_Tema de Office</vt:lpstr>
      <vt:lpstr>39_Tema de Office</vt:lpstr>
      <vt:lpstr>Office</vt:lpstr>
      <vt:lpstr>GREETINGS AND INTRODUCTIONS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What is your name?</vt:lpstr>
      <vt:lpstr>What is your name?</vt:lpstr>
      <vt:lpstr>What is your name?</vt:lpstr>
      <vt:lpstr>What is your name?</vt:lpstr>
      <vt:lpstr>What is your name?</vt:lpstr>
      <vt:lpstr>What is your name?</vt:lpstr>
      <vt:lpstr>What is your name?</vt:lpstr>
      <vt:lpstr>What is your name?</vt:lpstr>
      <vt:lpstr>What is your name?</vt:lpstr>
      <vt:lpstr>What is your name?</vt:lpstr>
      <vt:lpstr>What is your name?</vt:lpstr>
      <vt:lpstr>What is your name?</vt:lpstr>
      <vt:lpstr>What is your name?</vt:lpstr>
      <vt:lpstr>What is your name?</vt:lpstr>
      <vt:lpstr>What is your name?</vt:lpstr>
      <vt:lpstr>What is your name?</vt:lpstr>
      <vt:lpstr>What is your surname?</vt:lpstr>
      <vt:lpstr>What is your surname?</vt:lpstr>
      <vt:lpstr>What is your surname?</vt:lpstr>
      <vt:lpstr>What is your surname?</vt:lpstr>
      <vt:lpstr>What is your surname?</vt:lpstr>
      <vt:lpstr>What is your surname?</vt:lpstr>
      <vt:lpstr>What is your surname?</vt:lpstr>
      <vt:lpstr>What is your surname?</vt:lpstr>
      <vt:lpstr>What is your surname?</vt:lpstr>
      <vt:lpstr>What is your surname?</vt:lpstr>
      <vt:lpstr>What is your surname?</vt:lpstr>
      <vt:lpstr>What is your surname?</vt:lpstr>
      <vt:lpstr>What is your surname?</vt:lpstr>
      <vt:lpstr>What is your surname?</vt:lpstr>
      <vt:lpstr>What is your surname?</vt:lpstr>
      <vt:lpstr>What is your surname?</vt:lpstr>
      <vt:lpstr>How old are you?</vt:lpstr>
      <vt:lpstr>How old are you?</vt:lpstr>
      <vt:lpstr>How old are you?</vt:lpstr>
      <vt:lpstr>How old are you?</vt:lpstr>
      <vt:lpstr>How old are you?</vt:lpstr>
      <vt:lpstr>How old are you?</vt:lpstr>
      <vt:lpstr>How old are you?</vt:lpstr>
      <vt:lpstr>How old are you?</vt:lpstr>
      <vt:lpstr>How old are you?</vt:lpstr>
      <vt:lpstr>How old are you?</vt:lpstr>
      <vt:lpstr>How old are you?</vt:lpstr>
      <vt:lpstr>How old are you?</vt:lpstr>
      <vt:lpstr>How old are you?</vt:lpstr>
      <vt:lpstr>How old are you?</vt:lpstr>
      <vt:lpstr>How old are you?</vt:lpstr>
      <vt:lpstr>How old are you?</vt:lpstr>
      <vt:lpstr>Where do you live?</vt:lpstr>
      <vt:lpstr>Where do you live?</vt:lpstr>
      <vt:lpstr>Where do you live?</vt:lpstr>
      <vt:lpstr>Where do you live?</vt:lpstr>
      <vt:lpstr>Where do you live?</vt:lpstr>
      <vt:lpstr>Where do you live?</vt:lpstr>
      <vt:lpstr>Where do you live?</vt:lpstr>
      <vt:lpstr>Where do you live?</vt:lpstr>
      <vt:lpstr>Where do you live?</vt:lpstr>
      <vt:lpstr>Where do you live?</vt:lpstr>
      <vt:lpstr>Where do you live?</vt:lpstr>
      <vt:lpstr>Where do you live?</vt:lpstr>
      <vt:lpstr>Where do you live?</vt:lpstr>
      <vt:lpstr>Where do you live?</vt:lpstr>
      <vt:lpstr>Where do you live?</vt:lpstr>
      <vt:lpstr>Where do you live?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2016-10-04T09:13:05Z</dcterms:created>
  <dcterms:modified xsi:type="dcterms:W3CDTF">2023-09-16T12:46:51Z</dcterms:modified>
</cp:coreProperties>
</file>