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56" r:id="rId2"/>
    <p:sldMasterId id="2147483654" r:id="rId3"/>
  </p:sldMasterIdLst>
  <p:sldIdLst>
    <p:sldId id="379" r:id="rId4"/>
    <p:sldId id="284" r:id="rId5"/>
    <p:sldId id="321" r:id="rId6"/>
    <p:sldId id="286" r:id="rId7"/>
    <p:sldId id="322" r:id="rId8"/>
    <p:sldId id="320" r:id="rId9"/>
    <p:sldId id="285" r:id="rId10"/>
    <p:sldId id="273" r:id="rId11"/>
    <p:sldId id="309" r:id="rId12"/>
    <p:sldId id="358" r:id="rId13"/>
    <p:sldId id="323" r:id="rId14"/>
    <p:sldId id="361" r:id="rId15"/>
    <p:sldId id="362" r:id="rId16"/>
    <p:sldId id="375" r:id="rId17"/>
    <p:sldId id="368" r:id="rId18"/>
    <p:sldId id="373" r:id="rId19"/>
    <p:sldId id="374" r:id="rId20"/>
    <p:sldId id="367" r:id="rId21"/>
    <p:sldId id="369" r:id="rId22"/>
    <p:sldId id="377" r:id="rId23"/>
    <p:sldId id="376" r:id="rId24"/>
    <p:sldId id="359" r:id="rId25"/>
    <p:sldId id="312" r:id="rId26"/>
    <p:sldId id="371" r:id="rId27"/>
    <p:sldId id="372" r:id="rId28"/>
    <p:sldId id="366" r:id="rId29"/>
    <p:sldId id="378" r:id="rId30"/>
    <p:sldId id="256" r:id="rId31"/>
    <p:sldId id="257" r:id="rId32"/>
    <p:sldId id="258" r:id="rId33"/>
    <p:sldId id="260" r:id="rId34"/>
    <p:sldId id="259" r:id="rId35"/>
    <p:sldId id="261" r:id="rId36"/>
    <p:sldId id="263" r:id="rId37"/>
    <p:sldId id="264" r:id="rId38"/>
    <p:sldId id="265" r:id="rId39"/>
    <p:sldId id="266" r:id="rId40"/>
    <p:sldId id="267" r:id="rId41"/>
    <p:sldId id="262" r:id="rId42"/>
    <p:sldId id="380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7D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29" autoAdjust="0"/>
    <p:restoredTop sz="94660"/>
  </p:normalViewPr>
  <p:slideViewPr>
    <p:cSldViewPr snapToGrid="0" showGuides="1">
      <p:cViewPr>
        <p:scale>
          <a:sx n="70" d="100"/>
          <a:sy n="70" d="100"/>
        </p:scale>
        <p:origin x="84" y="120"/>
      </p:cViewPr>
      <p:guideLst>
        <p:guide orient="horz" pos="220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4863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662E78B0-612C-4831-94E5-122CED60D03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8779" y="1850343"/>
            <a:ext cx="2560320" cy="4114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32C671DE-CF36-4B5C-B610-4913C1C3AB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8DA4BB-9337-4070-8DB3-F361ACC4496C}"/>
              </a:ext>
            </a:extLst>
          </p:cNvPr>
          <p:cNvSpPr/>
          <p:nvPr userDrawn="1"/>
        </p:nvSpPr>
        <p:spPr>
          <a:xfrm>
            <a:off x="4953000" y="1199607"/>
            <a:ext cx="2286000" cy="914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178CDADD-7BB2-4910-BF83-9C3600C33FB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40201" y="1850343"/>
            <a:ext cx="2560320" cy="4114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8194061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>
            <a:extLst>
              <a:ext uri="{FF2B5EF4-FFF2-40B4-BE49-F238E27FC236}">
                <a16:creationId xmlns:a16="http://schemas.microsoft.com/office/drawing/2014/main" id="{EE289FF9-BA24-4B74-91D0-A352EED5CA14}"/>
              </a:ext>
            </a:extLst>
          </p:cNvPr>
          <p:cNvSpPr/>
          <p:nvPr userDrawn="1"/>
        </p:nvSpPr>
        <p:spPr>
          <a:xfrm>
            <a:off x="3683725" y="1301929"/>
            <a:ext cx="5029200" cy="5029200"/>
          </a:xfrm>
          <a:prstGeom prst="frame">
            <a:avLst>
              <a:gd name="adj1" fmla="val 1388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0881F345-7416-4CA4-813E-57AAA18D7E0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76370" y="709751"/>
            <a:ext cx="4296728" cy="496824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20E28CAD-AAB2-4FAD-8B07-DA86876356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116183" y="2699658"/>
            <a:ext cx="4200933" cy="262473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</a:t>
            </a:r>
          </a:p>
        </p:txBody>
      </p:sp>
    </p:spTree>
    <p:extLst>
      <p:ext uri="{BB962C8B-B14F-4D97-AF65-F5344CB8AC3E}">
        <p14:creationId xmlns:p14="http://schemas.microsoft.com/office/powerpoint/2010/main" val="18086883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ame 15">
            <a:extLst>
              <a:ext uri="{FF2B5EF4-FFF2-40B4-BE49-F238E27FC236}">
                <a16:creationId xmlns:a16="http://schemas.microsoft.com/office/drawing/2014/main" id="{28E07EC3-455D-498E-8678-25495A9A603D}"/>
              </a:ext>
            </a:extLst>
          </p:cNvPr>
          <p:cNvSpPr/>
          <p:nvPr userDrawn="1"/>
        </p:nvSpPr>
        <p:spPr>
          <a:xfrm>
            <a:off x="5706238" y="1134290"/>
            <a:ext cx="5658448" cy="2749733"/>
          </a:xfrm>
          <a:prstGeom prst="frame">
            <a:avLst>
              <a:gd name="adj1" fmla="val 1388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061880F9-20D3-4626-A329-F4C73B4556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868938" y="1889760"/>
            <a:ext cx="3277824" cy="496824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DF69E93-AE09-4200-A06B-AF62BA2DEF83}"/>
              </a:ext>
            </a:extLst>
          </p:cNvPr>
          <p:cNvSpPr/>
          <p:nvPr userDrawn="1"/>
        </p:nvSpPr>
        <p:spPr>
          <a:xfrm>
            <a:off x="0" y="0"/>
            <a:ext cx="39188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C10B3C62-656F-435D-9524-4DDA6D575D2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777707" y="-1"/>
            <a:ext cx="3277824" cy="3648891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and Sent to Back </a:t>
            </a:r>
          </a:p>
        </p:txBody>
      </p:sp>
    </p:spTree>
    <p:extLst>
      <p:ext uri="{BB962C8B-B14F-4D97-AF65-F5344CB8AC3E}">
        <p14:creationId xmlns:p14="http://schemas.microsoft.com/office/powerpoint/2010/main" val="36330010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44E94AA2-6741-4B89-86E7-853BEEED444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3283" y="609602"/>
            <a:ext cx="4357687" cy="563879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90945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D012822-4416-4F80-A10A-43EECCA89C04}"/>
              </a:ext>
            </a:extLst>
          </p:cNvPr>
          <p:cNvSpPr/>
          <p:nvPr userDrawn="1"/>
        </p:nvSpPr>
        <p:spPr>
          <a:xfrm>
            <a:off x="-19049" y="152400"/>
            <a:ext cx="12211051" cy="4691270"/>
          </a:xfrm>
          <a:custGeom>
            <a:avLst/>
            <a:gdLst>
              <a:gd name="connsiteX0" fmla="*/ 0 w 12211051"/>
              <a:gd name="connsiteY0" fmla="*/ 0 h 4691270"/>
              <a:gd name="connsiteX1" fmla="*/ 12211051 w 12211051"/>
              <a:gd name="connsiteY1" fmla="*/ 0 h 4691270"/>
              <a:gd name="connsiteX2" fmla="*/ 12211051 w 12211051"/>
              <a:gd name="connsiteY2" fmla="*/ 2792547 h 4691270"/>
              <a:gd name="connsiteX3" fmla="*/ 11803470 w 12211051"/>
              <a:gd name="connsiteY3" fmla="*/ 3063047 h 4691270"/>
              <a:gd name="connsiteX4" fmla="*/ 6115052 w 12211051"/>
              <a:gd name="connsiteY4" fmla="*/ 4691270 h 4691270"/>
              <a:gd name="connsiteX5" fmla="*/ 426632 w 12211051"/>
              <a:gd name="connsiteY5" fmla="*/ 3063047 h 4691270"/>
              <a:gd name="connsiteX6" fmla="*/ 0 w 12211051"/>
              <a:gd name="connsiteY6" fmla="*/ 2779903 h 4691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11051" h="4691270">
                <a:moveTo>
                  <a:pt x="0" y="0"/>
                </a:moveTo>
                <a:lnTo>
                  <a:pt x="12211051" y="0"/>
                </a:lnTo>
                <a:lnTo>
                  <a:pt x="12211051" y="2792547"/>
                </a:lnTo>
                <a:lnTo>
                  <a:pt x="11803470" y="3063047"/>
                </a:lnTo>
                <a:cubicBezTo>
                  <a:pt x="10153287" y="4094971"/>
                  <a:pt x="8203683" y="4691270"/>
                  <a:pt x="6115052" y="4691270"/>
                </a:cubicBezTo>
                <a:cubicBezTo>
                  <a:pt x="4026419" y="4691270"/>
                  <a:pt x="2076815" y="4094971"/>
                  <a:pt x="426632" y="3063047"/>
                </a:cubicBezTo>
                <a:lnTo>
                  <a:pt x="0" y="277990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A945D968-BD9C-4190-898A-1E986357602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9050" y="0"/>
            <a:ext cx="12211051" cy="4691270"/>
          </a:xfrm>
          <a:custGeom>
            <a:avLst/>
            <a:gdLst>
              <a:gd name="connsiteX0" fmla="*/ 0 w 12211051"/>
              <a:gd name="connsiteY0" fmla="*/ 0 h 4691270"/>
              <a:gd name="connsiteX1" fmla="*/ 12211051 w 12211051"/>
              <a:gd name="connsiteY1" fmla="*/ 0 h 4691270"/>
              <a:gd name="connsiteX2" fmla="*/ 12211051 w 12211051"/>
              <a:gd name="connsiteY2" fmla="*/ 2792547 h 4691270"/>
              <a:gd name="connsiteX3" fmla="*/ 11803470 w 12211051"/>
              <a:gd name="connsiteY3" fmla="*/ 3063047 h 4691270"/>
              <a:gd name="connsiteX4" fmla="*/ 6115051 w 12211051"/>
              <a:gd name="connsiteY4" fmla="*/ 4691270 h 4691270"/>
              <a:gd name="connsiteX5" fmla="*/ 426632 w 12211051"/>
              <a:gd name="connsiteY5" fmla="*/ 3063047 h 4691270"/>
              <a:gd name="connsiteX6" fmla="*/ 0 w 12211051"/>
              <a:gd name="connsiteY6" fmla="*/ 2779903 h 4691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11051" h="4691270">
                <a:moveTo>
                  <a:pt x="0" y="0"/>
                </a:moveTo>
                <a:lnTo>
                  <a:pt x="12211051" y="0"/>
                </a:lnTo>
                <a:lnTo>
                  <a:pt x="12211051" y="2792547"/>
                </a:lnTo>
                <a:lnTo>
                  <a:pt x="11803470" y="3063047"/>
                </a:lnTo>
                <a:cubicBezTo>
                  <a:pt x="10153287" y="4094971"/>
                  <a:pt x="8203683" y="4691270"/>
                  <a:pt x="6115051" y="4691270"/>
                </a:cubicBezTo>
                <a:cubicBezTo>
                  <a:pt x="4026419" y="4691270"/>
                  <a:pt x="2076815" y="4094971"/>
                  <a:pt x="426632" y="3063047"/>
                </a:cubicBezTo>
                <a:lnTo>
                  <a:pt x="0" y="277990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2B92CFF-A727-4E94-A1E2-1FF95FB24D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500665" y="2855543"/>
            <a:ext cx="1963858" cy="1963858"/>
          </a:xfrm>
          <a:custGeom>
            <a:avLst/>
            <a:gdLst>
              <a:gd name="connsiteX0" fmla="*/ 1349829 w 2699658"/>
              <a:gd name="connsiteY0" fmla="*/ 0 h 2699658"/>
              <a:gd name="connsiteX1" fmla="*/ 2699658 w 2699658"/>
              <a:gd name="connsiteY1" fmla="*/ 1349829 h 2699658"/>
              <a:gd name="connsiteX2" fmla="*/ 1349829 w 2699658"/>
              <a:gd name="connsiteY2" fmla="*/ 2699658 h 2699658"/>
              <a:gd name="connsiteX3" fmla="*/ 0 w 2699658"/>
              <a:gd name="connsiteY3" fmla="*/ 1349829 h 2699658"/>
              <a:gd name="connsiteX4" fmla="*/ 1349829 w 2699658"/>
              <a:gd name="connsiteY4" fmla="*/ 0 h 2699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99658" h="2699658">
                <a:moveTo>
                  <a:pt x="1349829" y="0"/>
                </a:moveTo>
                <a:cubicBezTo>
                  <a:pt x="2095319" y="0"/>
                  <a:pt x="2699658" y="604339"/>
                  <a:pt x="2699658" y="1349829"/>
                </a:cubicBezTo>
                <a:cubicBezTo>
                  <a:pt x="2699658" y="2095319"/>
                  <a:pt x="2095319" y="2699658"/>
                  <a:pt x="1349829" y="2699658"/>
                </a:cubicBezTo>
                <a:cubicBezTo>
                  <a:pt x="604339" y="2699658"/>
                  <a:pt x="0" y="2095319"/>
                  <a:pt x="0" y="1349829"/>
                </a:cubicBezTo>
                <a:cubicBezTo>
                  <a:pt x="0" y="604339"/>
                  <a:pt x="604339" y="0"/>
                  <a:pt x="134982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E75EE72-42AA-4A0B-A52A-4E7784D1C60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088795" y="3584392"/>
            <a:ext cx="1963858" cy="1963858"/>
          </a:xfrm>
          <a:custGeom>
            <a:avLst/>
            <a:gdLst>
              <a:gd name="connsiteX0" fmla="*/ 1349829 w 2699658"/>
              <a:gd name="connsiteY0" fmla="*/ 0 h 2699658"/>
              <a:gd name="connsiteX1" fmla="*/ 2699658 w 2699658"/>
              <a:gd name="connsiteY1" fmla="*/ 1349829 h 2699658"/>
              <a:gd name="connsiteX2" fmla="*/ 1349829 w 2699658"/>
              <a:gd name="connsiteY2" fmla="*/ 2699658 h 2699658"/>
              <a:gd name="connsiteX3" fmla="*/ 0 w 2699658"/>
              <a:gd name="connsiteY3" fmla="*/ 1349829 h 2699658"/>
              <a:gd name="connsiteX4" fmla="*/ 1349829 w 2699658"/>
              <a:gd name="connsiteY4" fmla="*/ 0 h 2699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99658" h="2699658">
                <a:moveTo>
                  <a:pt x="1349829" y="0"/>
                </a:moveTo>
                <a:cubicBezTo>
                  <a:pt x="2095319" y="0"/>
                  <a:pt x="2699658" y="604339"/>
                  <a:pt x="2699658" y="1349829"/>
                </a:cubicBezTo>
                <a:cubicBezTo>
                  <a:pt x="2699658" y="2095319"/>
                  <a:pt x="2095319" y="2699658"/>
                  <a:pt x="1349829" y="2699658"/>
                </a:cubicBezTo>
                <a:cubicBezTo>
                  <a:pt x="604339" y="2699658"/>
                  <a:pt x="0" y="2095319"/>
                  <a:pt x="0" y="1349829"/>
                </a:cubicBezTo>
                <a:cubicBezTo>
                  <a:pt x="0" y="604339"/>
                  <a:pt x="604339" y="0"/>
                  <a:pt x="134982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DBFC563-895A-4F00-B84C-20208759705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694017" y="2855543"/>
            <a:ext cx="1963858" cy="1963858"/>
          </a:xfrm>
          <a:custGeom>
            <a:avLst/>
            <a:gdLst>
              <a:gd name="connsiteX0" fmla="*/ 1349829 w 2699658"/>
              <a:gd name="connsiteY0" fmla="*/ 0 h 2699658"/>
              <a:gd name="connsiteX1" fmla="*/ 2699658 w 2699658"/>
              <a:gd name="connsiteY1" fmla="*/ 1349829 h 2699658"/>
              <a:gd name="connsiteX2" fmla="*/ 1349829 w 2699658"/>
              <a:gd name="connsiteY2" fmla="*/ 2699658 h 2699658"/>
              <a:gd name="connsiteX3" fmla="*/ 0 w 2699658"/>
              <a:gd name="connsiteY3" fmla="*/ 1349829 h 2699658"/>
              <a:gd name="connsiteX4" fmla="*/ 1349829 w 2699658"/>
              <a:gd name="connsiteY4" fmla="*/ 0 h 2699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99658" h="2699658">
                <a:moveTo>
                  <a:pt x="1349829" y="0"/>
                </a:moveTo>
                <a:cubicBezTo>
                  <a:pt x="2095319" y="0"/>
                  <a:pt x="2699658" y="604339"/>
                  <a:pt x="2699658" y="1349829"/>
                </a:cubicBezTo>
                <a:cubicBezTo>
                  <a:pt x="2699658" y="2095319"/>
                  <a:pt x="2095319" y="2699658"/>
                  <a:pt x="1349829" y="2699658"/>
                </a:cubicBezTo>
                <a:cubicBezTo>
                  <a:pt x="604339" y="2699658"/>
                  <a:pt x="0" y="2095319"/>
                  <a:pt x="0" y="1349829"/>
                </a:cubicBezTo>
                <a:cubicBezTo>
                  <a:pt x="0" y="604339"/>
                  <a:pt x="604339" y="0"/>
                  <a:pt x="134982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</a:t>
            </a:r>
          </a:p>
        </p:txBody>
      </p:sp>
    </p:spTree>
    <p:extLst>
      <p:ext uri="{BB962C8B-B14F-4D97-AF65-F5344CB8AC3E}">
        <p14:creationId xmlns:p14="http://schemas.microsoft.com/office/powerpoint/2010/main" val="237382039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CCFF0BFD-D27D-472F-8609-6A70CC4B32D9}"/>
              </a:ext>
            </a:extLst>
          </p:cNvPr>
          <p:cNvSpPr/>
          <p:nvPr userDrawn="1"/>
        </p:nvSpPr>
        <p:spPr>
          <a:xfrm>
            <a:off x="-72829" y="-120964"/>
            <a:ext cx="7099930" cy="70999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ED67292-5165-491F-87AC-100E6A136F6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2608" y="3531407"/>
            <a:ext cx="4212569" cy="3029626"/>
          </a:xfrm>
          <a:custGeom>
            <a:avLst/>
            <a:gdLst>
              <a:gd name="connsiteX0" fmla="*/ 2587894 w 4212569"/>
              <a:gd name="connsiteY0" fmla="*/ 0 h 3029626"/>
              <a:gd name="connsiteX1" fmla="*/ 4212569 w 4212569"/>
              <a:gd name="connsiteY1" fmla="*/ 2581665 h 3029626"/>
              <a:gd name="connsiteX2" fmla="*/ 4097442 w 4212569"/>
              <a:gd name="connsiteY2" fmla="*/ 2651607 h 3029626"/>
              <a:gd name="connsiteX3" fmla="*/ 2604529 w 4212569"/>
              <a:gd name="connsiteY3" fmla="*/ 3029626 h 3029626"/>
              <a:gd name="connsiteX4" fmla="*/ 7398 w 4212569"/>
              <a:gd name="connsiteY4" fmla="*/ 1648743 h 3029626"/>
              <a:gd name="connsiteX5" fmla="*/ 0 w 4212569"/>
              <a:gd name="connsiteY5" fmla="*/ 1636566 h 3029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12569" h="3029626">
                <a:moveTo>
                  <a:pt x="2587894" y="0"/>
                </a:moveTo>
                <a:lnTo>
                  <a:pt x="4212569" y="2581665"/>
                </a:lnTo>
                <a:lnTo>
                  <a:pt x="4097442" y="2651607"/>
                </a:lnTo>
                <a:cubicBezTo>
                  <a:pt x="3653654" y="2892687"/>
                  <a:pt x="3145083" y="3029626"/>
                  <a:pt x="2604529" y="3029626"/>
                </a:cubicBezTo>
                <a:cubicBezTo>
                  <a:pt x="1523420" y="3029626"/>
                  <a:pt x="570247" y="2481869"/>
                  <a:pt x="7398" y="1648743"/>
                </a:cubicBezTo>
                <a:lnTo>
                  <a:pt x="0" y="163656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1410677-0982-462F-988C-9E699DBD934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869095" y="296968"/>
            <a:ext cx="4212570" cy="3029626"/>
          </a:xfrm>
          <a:custGeom>
            <a:avLst/>
            <a:gdLst>
              <a:gd name="connsiteX0" fmla="*/ 1608042 w 4212570"/>
              <a:gd name="connsiteY0" fmla="*/ 0 h 3029626"/>
              <a:gd name="connsiteX1" fmla="*/ 4205172 w 4212570"/>
              <a:gd name="connsiteY1" fmla="*/ 1380883 h 3029626"/>
              <a:gd name="connsiteX2" fmla="*/ 4212570 w 4212570"/>
              <a:gd name="connsiteY2" fmla="*/ 1393060 h 3029626"/>
              <a:gd name="connsiteX3" fmla="*/ 1624674 w 4212570"/>
              <a:gd name="connsiteY3" fmla="*/ 3029626 h 3029626"/>
              <a:gd name="connsiteX4" fmla="*/ 0 w 4212570"/>
              <a:gd name="connsiteY4" fmla="*/ 447962 h 3029626"/>
              <a:gd name="connsiteX5" fmla="*/ 115129 w 4212570"/>
              <a:gd name="connsiteY5" fmla="*/ 378019 h 3029626"/>
              <a:gd name="connsiteX6" fmla="*/ 1608042 w 4212570"/>
              <a:gd name="connsiteY6" fmla="*/ 0 h 3029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12570" h="3029626">
                <a:moveTo>
                  <a:pt x="1608042" y="0"/>
                </a:moveTo>
                <a:cubicBezTo>
                  <a:pt x="2689150" y="0"/>
                  <a:pt x="3642324" y="547757"/>
                  <a:pt x="4205172" y="1380883"/>
                </a:cubicBezTo>
                <a:lnTo>
                  <a:pt x="4212570" y="1393060"/>
                </a:lnTo>
                <a:lnTo>
                  <a:pt x="1624674" y="3029626"/>
                </a:lnTo>
                <a:lnTo>
                  <a:pt x="0" y="447962"/>
                </a:lnTo>
                <a:lnTo>
                  <a:pt x="115129" y="378019"/>
                </a:lnTo>
                <a:cubicBezTo>
                  <a:pt x="558917" y="136939"/>
                  <a:pt x="1067487" y="0"/>
                  <a:pt x="160804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B9C5B7-DE0C-4B12-B0DB-3272E6B3E24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45104" y="819868"/>
            <a:ext cx="3032380" cy="4209576"/>
          </a:xfrm>
          <a:custGeom>
            <a:avLst/>
            <a:gdLst>
              <a:gd name="connsiteX0" fmla="*/ 1400640 w 3032380"/>
              <a:gd name="connsiteY0" fmla="*/ 0 h 4209576"/>
              <a:gd name="connsiteX1" fmla="*/ 3032380 w 3032380"/>
              <a:gd name="connsiteY1" fmla="*/ 2580264 h 4209576"/>
              <a:gd name="connsiteX2" fmla="*/ 443346 w 3032380"/>
              <a:gd name="connsiteY2" fmla="*/ 4209576 h 4209576"/>
              <a:gd name="connsiteX3" fmla="*/ 378020 w 3032380"/>
              <a:gd name="connsiteY3" fmla="*/ 4102046 h 4209576"/>
              <a:gd name="connsiteX4" fmla="*/ 0 w 3032380"/>
              <a:gd name="connsiteY4" fmla="*/ 2609133 h 4209576"/>
              <a:gd name="connsiteX5" fmla="*/ 1380883 w 3032380"/>
              <a:gd name="connsiteY5" fmla="*/ 12002 h 4209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32380" h="4209576">
                <a:moveTo>
                  <a:pt x="1400640" y="0"/>
                </a:moveTo>
                <a:lnTo>
                  <a:pt x="3032380" y="2580264"/>
                </a:lnTo>
                <a:lnTo>
                  <a:pt x="443346" y="4209576"/>
                </a:lnTo>
                <a:lnTo>
                  <a:pt x="378020" y="4102046"/>
                </a:lnTo>
                <a:cubicBezTo>
                  <a:pt x="136939" y="3658258"/>
                  <a:pt x="0" y="3149687"/>
                  <a:pt x="0" y="2609133"/>
                </a:cubicBezTo>
                <a:cubicBezTo>
                  <a:pt x="0" y="1528024"/>
                  <a:pt x="547757" y="574851"/>
                  <a:pt x="1380883" y="1200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6421429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>
            <a:extLst>
              <a:ext uri="{FF2B5EF4-FFF2-40B4-BE49-F238E27FC236}">
                <a16:creationId xmlns:a16="http://schemas.microsoft.com/office/drawing/2014/main" id="{4807046C-F888-4A36-A40A-256FAD5D0C4E}"/>
              </a:ext>
            </a:extLst>
          </p:cNvPr>
          <p:cNvSpPr/>
          <p:nvPr userDrawn="1"/>
        </p:nvSpPr>
        <p:spPr>
          <a:xfrm>
            <a:off x="356152" y="556591"/>
            <a:ext cx="11479696" cy="6042992"/>
          </a:xfrm>
          <a:prstGeom prst="frame">
            <a:avLst>
              <a:gd name="adj1" fmla="val 584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그림 개체 틀 2">
            <a:extLst>
              <a:ext uri="{FF2B5EF4-FFF2-40B4-BE49-F238E27FC236}">
                <a16:creationId xmlns:a16="http://schemas.microsoft.com/office/drawing/2014/main" id="{6396103F-7E16-4445-B7A5-DADC79F7C85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8129" y="3170583"/>
            <a:ext cx="10895743" cy="313082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</a:t>
            </a:r>
          </a:p>
        </p:txBody>
      </p:sp>
    </p:spTree>
    <p:extLst>
      <p:ext uri="{BB962C8B-B14F-4D97-AF65-F5344CB8AC3E}">
        <p14:creationId xmlns:p14="http://schemas.microsoft.com/office/powerpoint/2010/main" val="2095866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BC1F52E4-0937-444F-8AD3-B1FD32324AA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28174" y="1749287"/>
            <a:ext cx="2351879" cy="335942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5" name="그림 개체 틀 2">
            <a:extLst>
              <a:ext uri="{FF2B5EF4-FFF2-40B4-BE49-F238E27FC236}">
                <a16:creationId xmlns:a16="http://schemas.microsoft.com/office/drawing/2014/main" id="{097D96F0-BD2F-4BB4-952C-64666901CE2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456098" y="1749287"/>
            <a:ext cx="2351879" cy="335942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2E5AD868-2386-4CB4-B210-0441167F4D8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311943" y="1749287"/>
            <a:ext cx="2351879" cy="335942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7" name="그림 개체 틀 2">
            <a:extLst>
              <a:ext uri="{FF2B5EF4-FFF2-40B4-BE49-F238E27FC236}">
                <a16:creationId xmlns:a16="http://schemas.microsoft.com/office/drawing/2014/main" id="{041EB254-2AAD-4511-9345-C2189BB805B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384022" y="1749287"/>
            <a:ext cx="2351879" cy="335942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2016069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A65C28F1-592D-4143-ABAD-910376B19CFF}"/>
              </a:ext>
            </a:extLst>
          </p:cNvPr>
          <p:cNvSpPr/>
          <p:nvPr userDrawn="1"/>
        </p:nvSpPr>
        <p:spPr>
          <a:xfrm>
            <a:off x="6643991" y="0"/>
            <a:ext cx="369813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B1443AB3-C111-487B-9FFC-DE21D4A4BB42}"/>
              </a:ext>
            </a:extLst>
          </p:cNvPr>
          <p:cNvSpPr/>
          <p:nvPr/>
        </p:nvSpPr>
        <p:spPr>
          <a:xfrm>
            <a:off x="8161506" y="300226"/>
            <a:ext cx="2400531" cy="1651187"/>
          </a:xfrm>
          <a:custGeom>
            <a:avLst/>
            <a:gdLst>
              <a:gd name="connsiteX0" fmla="*/ 1229776 w 1753617"/>
              <a:gd name="connsiteY0" fmla="*/ 474039 h 1206212"/>
              <a:gd name="connsiteX1" fmla="*/ 1118650 w 1753617"/>
              <a:gd name="connsiteY1" fmla="*/ 1037577 h 1206212"/>
              <a:gd name="connsiteX2" fmla="*/ 1227679 w 1753617"/>
              <a:gd name="connsiteY2" fmla="*/ 1039321 h 1206212"/>
              <a:gd name="connsiteX3" fmla="*/ 1229776 w 1753617"/>
              <a:gd name="connsiteY3" fmla="*/ 474039 h 1206212"/>
              <a:gd name="connsiteX4" fmla="*/ 861560 w 1753617"/>
              <a:gd name="connsiteY4" fmla="*/ 0 h 1206212"/>
              <a:gd name="connsiteX5" fmla="*/ 1192678 w 1753617"/>
              <a:gd name="connsiteY5" fmla="*/ 235268 h 1206212"/>
              <a:gd name="connsiteX6" fmla="*/ 1395270 w 1753617"/>
              <a:gd name="connsiteY6" fmla="*/ 172094 h 1206212"/>
              <a:gd name="connsiteX7" fmla="*/ 1753617 w 1753617"/>
              <a:gd name="connsiteY7" fmla="*/ 530443 h 1206212"/>
              <a:gd name="connsiteX8" fmla="*/ 1395270 w 1753617"/>
              <a:gd name="connsiteY8" fmla="*/ 888790 h 1206212"/>
              <a:gd name="connsiteX9" fmla="*/ 1372396 w 1753617"/>
              <a:gd name="connsiteY9" fmla="*/ 887701 h 1206212"/>
              <a:gd name="connsiteX10" fmla="*/ 1372396 w 1753617"/>
              <a:gd name="connsiteY10" fmla="*/ 1206212 h 1206212"/>
              <a:gd name="connsiteX11" fmla="*/ 1231543 w 1753617"/>
              <a:gd name="connsiteY11" fmla="*/ 1206212 h 1206212"/>
              <a:gd name="connsiteX12" fmla="*/ 1227789 w 1753617"/>
              <a:gd name="connsiteY12" fmla="*/ 1039789 h 1206212"/>
              <a:gd name="connsiteX13" fmla="*/ 1176875 w 1753617"/>
              <a:gd name="connsiteY13" fmla="*/ 1039789 h 1206212"/>
              <a:gd name="connsiteX14" fmla="*/ 1173122 w 1753617"/>
              <a:gd name="connsiteY14" fmla="*/ 1206212 h 1206212"/>
              <a:gd name="connsiteX15" fmla="*/ 973672 w 1753617"/>
              <a:gd name="connsiteY15" fmla="*/ 1206212 h 1206212"/>
              <a:gd name="connsiteX16" fmla="*/ 968149 w 1753617"/>
              <a:gd name="connsiteY16" fmla="*/ 929147 h 1206212"/>
              <a:gd name="connsiteX17" fmla="*/ 968017 w 1753617"/>
              <a:gd name="connsiteY17" fmla="*/ 929147 h 1206212"/>
              <a:gd name="connsiteX18" fmla="*/ 1030077 w 1753617"/>
              <a:gd name="connsiteY18" fmla="*/ 836491 h 1206212"/>
              <a:gd name="connsiteX19" fmla="*/ 1016753 w 1753617"/>
              <a:gd name="connsiteY19" fmla="*/ 510027 h 1206212"/>
              <a:gd name="connsiteX20" fmla="*/ 1006625 w 1753617"/>
              <a:gd name="connsiteY20" fmla="*/ 501207 h 1206212"/>
              <a:gd name="connsiteX21" fmla="*/ 999463 w 1753617"/>
              <a:gd name="connsiteY21" fmla="*/ 503790 h 1206212"/>
              <a:gd name="connsiteX22" fmla="*/ 996664 w 1753617"/>
              <a:gd name="connsiteY22" fmla="*/ 509676 h 1206212"/>
              <a:gd name="connsiteX23" fmla="*/ 996664 w 1753617"/>
              <a:gd name="connsiteY23" fmla="*/ 733486 h 1206212"/>
              <a:gd name="connsiteX24" fmla="*/ 985982 w 1753617"/>
              <a:gd name="connsiteY24" fmla="*/ 742788 h 1206212"/>
              <a:gd name="connsiteX25" fmla="*/ 975300 w 1753617"/>
              <a:gd name="connsiteY25" fmla="*/ 733486 h 1206212"/>
              <a:gd name="connsiteX26" fmla="*/ 975300 w 1753617"/>
              <a:gd name="connsiteY26" fmla="*/ 509660 h 1206212"/>
              <a:gd name="connsiteX27" fmla="*/ 972509 w 1753617"/>
              <a:gd name="connsiteY27" fmla="*/ 503790 h 1206212"/>
              <a:gd name="connsiteX28" fmla="*/ 965347 w 1753617"/>
              <a:gd name="connsiteY28" fmla="*/ 501207 h 1206212"/>
              <a:gd name="connsiteX29" fmla="*/ 958185 w 1753617"/>
              <a:gd name="connsiteY29" fmla="*/ 503790 h 1206212"/>
              <a:gd name="connsiteX30" fmla="*/ 955762 w 1753617"/>
              <a:gd name="connsiteY30" fmla="*/ 508885 h 1206212"/>
              <a:gd name="connsiteX31" fmla="*/ 955762 w 1753617"/>
              <a:gd name="connsiteY31" fmla="*/ 735600 h 1206212"/>
              <a:gd name="connsiteX32" fmla="*/ 945080 w 1753617"/>
              <a:gd name="connsiteY32" fmla="*/ 744903 h 1206212"/>
              <a:gd name="connsiteX33" fmla="*/ 934398 w 1753617"/>
              <a:gd name="connsiteY33" fmla="*/ 735600 h 1206212"/>
              <a:gd name="connsiteX34" fmla="*/ 934398 w 1753617"/>
              <a:gd name="connsiteY34" fmla="*/ 508546 h 1206212"/>
              <a:gd name="connsiteX35" fmla="*/ 932136 w 1753617"/>
              <a:gd name="connsiteY35" fmla="*/ 503790 h 1206212"/>
              <a:gd name="connsiteX36" fmla="*/ 924974 w 1753617"/>
              <a:gd name="connsiteY36" fmla="*/ 501207 h 1206212"/>
              <a:gd name="connsiteX37" fmla="*/ 917812 w 1753617"/>
              <a:gd name="connsiteY37" fmla="*/ 503790 h 1206212"/>
              <a:gd name="connsiteX38" fmla="*/ 914860 w 1753617"/>
              <a:gd name="connsiteY38" fmla="*/ 509998 h 1206212"/>
              <a:gd name="connsiteX39" fmla="*/ 914860 w 1753617"/>
              <a:gd name="connsiteY39" fmla="*/ 735693 h 1206212"/>
              <a:gd name="connsiteX40" fmla="*/ 904178 w 1753617"/>
              <a:gd name="connsiteY40" fmla="*/ 744995 h 1206212"/>
              <a:gd name="connsiteX41" fmla="*/ 893497 w 1753617"/>
              <a:gd name="connsiteY41" fmla="*/ 735693 h 1206212"/>
              <a:gd name="connsiteX42" fmla="*/ 893497 w 1753617"/>
              <a:gd name="connsiteY42" fmla="*/ 509338 h 1206212"/>
              <a:gd name="connsiteX43" fmla="*/ 890858 w 1753617"/>
              <a:gd name="connsiteY43" fmla="*/ 503790 h 1206212"/>
              <a:gd name="connsiteX44" fmla="*/ 883696 w 1753617"/>
              <a:gd name="connsiteY44" fmla="*/ 501207 h 1206212"/>
              <a:gd name="connsiteX45" fmla="*/ 873568 w 1753617"/>
              <a:gd name="connsiteY45" fmla="*/ 510027 h 1206212"/>
              <a:gd name="connsiteX46" fmla="*/ 858045 w 1753617"/>
              <a:gd name="connsiteY46" fmla="*/ 836491 h 1206212"/>
              <a:gd name="connsiteX47" fmla="*/ 920104 w 1753617"/>
              <a:gd name="connsiteY47" fmla="*/ 929147 h 1206212"/>
              <a:gd name="connsiteX48" fmla="*/ 919971 w 1753617"/>
              <a:gd name="connsiteY48" fmla="*/ 929147 h 1206212"/>
              <a:gd name="connsiteX49" fmla="*/ 914449 w 1753617"/>
              <a:gd name="connsiteY49" fmla="*/ 1206212 h 1206212"/>
              <a:gd name="connsiteX50" fmla="*/ 687243 w 1753617"/>
              <a:gd name="connsiteY50" fmla="*/ 1206212 h 1206212"/>
              <a:gd name="connsiteX51" fmla="*/ 680994 w 1753617"/>
              <a:gd name="connsiteY51" fmla="*/ 892690 h 1206212"/>
              <a:gd name="connsiteX52" fmla="*/ 672455 w 1753617"/>
              <a:gd name="connsiteY52" fmla="*/ 892690 h 1206212"/>
              <a:gd name="connsiteX53" fmla="*/ 703265 w 1753617"/>
              <a:gd name="connsiteY53" fmla="*/ 880906 h 1206212"/>
              <a:gd name="connsiteX54" fmla="*/ 779494 w 1753617"/>
              <a:gd name="connsiteY54" fmla="*/ 701153 h 1206212"/>
              <a:gd name="connsiteX55" fmla="*/ 659906 w 1753617"/>
              <a:gd name="connsiteY55" fmla="*/ 495891 h 1206212"/>
              <a:gd name="connsiteX56" fmla="*/ 531113 w 1753617"/>
              <a:gd name="connsiteY56" fmla="*/ 696668 h 1206212"/>
              <a:gd name="connsiteX57" fmla="*/ 611609 w 1753617"/>
              <a:gd name="connsiteY57" fmla="*/ 881068 h 1206212"/>
              <a:gd name="connsiteX58" fmla="*/ 642424 w 1753617"/>
              <a:gd name="connsiteY58" fmla="*/ 892690 h 1206212"/>
              <a:gd name="connsiteX59" fmla="*/ 629610 w 1753617"/>
              <a:gd name="connsiteY59" fmla="*/ 892690 h 1206212"/>
              <a:gd name="connsiteX60" fmla="*/ 623362 w 1753617"/>
              <a:gd name="connsiteY60" fmla="*/ 1206212 h 1206212"/>
              <a:gd name="connsiteX61" fmla="*/ 400827 w 1753617"/>
              <a:gd name="connsiteY61" fmla="*/ 1206212 h 1206212"/>
              <a:gd name="connsiteX62" fmla="*/ 400827 w 1753617"/>
              <a:gd name="connsiteY62" fmla="*/ 886611 h 1206212"/>
              <a:gd name="connsiteX63" fmla="*/ 358348 w 1753617"/>
              <a:gd name="connsiteY63" fmla="*/ 888790 h 1206212"/>
              <a:gd name="connsiteX64" fmla="*/ 0 w 1753617"/>
              <a:gd name="connsiteY64" fmla="*/ 530443 h 1206212"/>
              <a:gd name="connsiteX65" fmla="*/ 358348 w 1753617"/>
              <a:gd name="connsiteY65" fmla="*/ 172094 h 1206212"/>
              <a:gd name="connsiteX66" fmla="*/ 536978 w 1753617"/>
              <a:gd name="connsiteY66" fmla="*/ 220019 h 1206212"/>
              <a:gd name="connsiteX67" fmla="*/ 861560 w 1753617"/>
              <a:gd name="connsiteY67" fmla="*/ 0 h 1206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1753617" h="1206212">
                <a:moveTo>
                  <a:pt x="1229776" y="474039"/>
                </a:moveTo>
                <a:cubicBezTo>
                  <a:pt x="1143811" y="476947"/>
                  <a:pt x="1106070" y="792156"/>
                  <a:pt x="1118650" y="1037577"/>
                </a:cubicBezTo>
                <a:cubicBezTo>
                  <a:pt x="1151499" y="1041648"/>
                  <a:pt x="1192735" y="1038740"/>
                  <a:pt x="1227679" y="1039321"/>
                </a:cubicBezTo>
                <a:cubicBezTo>
                  <a:pt x="1233271" y="829958"/>
                  <a:pt x="1236766" y="475784"/>
                  <a:pt x="1229776" y="474039"/>
                </a:cubicBezTo>
                <a:close/>
                <a:moveTo>
                  <a:pt x="861560" y="0"/>
                </a:moveTo>
                <a:cubicBezTo>
                  <a:pt x="1015137" y="0"/>
                  <a:pt x="1144753" y="98028"/>
                  <a:pt x="1192678" y="235268"/>
                </a:cubicBezTo>
                <a:cubicBezTo>
                  <a:pt x="1250405" y="194968"/>
                  <a:pt x="1320114" y="172094"/>
                  <a:pt x="1395270" y="172094"/>
                </a:cubicBezTo>
                <a:cubicBezTo>
                  <a:pt x="1593505" y="172094"/>
                  <a:pt x="1753617" y="332207"/>
                  <a:pt x="1753617" y="530443"/>
                </a:cubicBezTo>
                <a:cubicBezTo>
                  <a:pt x="1753617" y="728677"/>
                  <a:pt x="1593505" y="888790"/>
                  <a:pt x="1395270" y="888790"/>
                </a:cubicBezTo>
                <a:cubicBezTo>
                  <a:pt x="1387645" y="888790"/>
                  <a:pt x="1380021" y="887701"/>
                  <a:pt x="1372396" y="887701"/>
                </a:cubicBezTo>
                <a:lnTo>
                  <a:pt x="1372396" y="1206212"/>
                </a:lnTo>
                <a:lnTo>
                  <a:pt x="1231543" y="1206212"/>
                </a:lnTo>
                <a:lnTo>
                  <a:pt x="1227789" y="1039789"/>
                </a:lnTo>
                <a:lnTo>
                  <a:pt x="1176875" y="1039789"/>
                </a:lnTo>
                <a:lnTo>
                  <a:pt x="1173122" y="1206212"/>
                </a:lnTo>
                <a:lnTo>
                  <a:pt x="973672" y="1206212"/>
                </a:lnTo>
                <a:lnTo>
                  <a:pt x="968149" y="929147"/>
                </a:lnTo>
                <a:lnTo>
                  <a:pt x="968017" y="929147"/>
                </a:lnTo>
                <a:cubicBezTo>
                  <a:pt x="988704" y="898262"/>
                  <a:pt x="1030225" y="854754"/>
                  <a:pt x="1030077" y="836491"/>
                </a:cubicBezTo>
                <a:lnTo>
                  <a:pt x="1016753" y="510027"/>
                </a:lnTo>
                <a:cubicBezTo>
                  <a:pt x="1016753" y="505156"/>
                  <a:pt x="1012219" y="501207"/>
                  <a:pt x="1006625" y="501207"/>
                </a:cubicBezTo>
                <a:cubicBezTo>
                  <a:pt x="1003828" y="501207"/>
                  <a:pt x="1001296" y="502194"/>
                  <a:pt x="999463" y="503790"/>
                </a:cubicBezTo>
                <a:lnTo>
                  <a:pt x="996664" y="509676"/>
                </a:lnTo>
                <a:lnTo>
                  <a:pt x="996664" y="733486"/>
                </a:lnTo>
                <a:cubicBezTo>
                  <a:pt x="996664" y="738623"/>
                  <a:pt x="991881" y="742788"/>
                  <a:pt x="985982" y="742788"/>
                </a:cubicBezTo>
                <a:cubicBezTo>
                  <a:pt x="980083" y="742788"/>
                  <a:pt x="975300" y="738623"/>
                  <a:pt x="975300" y="733486"/>
                </a:cubicBezTo>
                <a:cubicBezTo>
                  <a:pt x="975300" y="658877"/>
                  <a:pt x="975300" y="584268"/>
                  <a:pt x="975300" y="509660"/>
                </a:cubicBezTo>
                <a:lnTo>
                  <a:pt x="972509" y="503790"/>
                </a:lnTo>
                <a:cubicBezTo>
                  <a:pt x="970676" y="502194"/>
                  <a:pt x="968144" y="501207"/>
                  <a:pt x="965347" y="501207"/>
                </a:cubicBezTo>
                <a:cubicBezTo>
                  <a:pt x="962550" y="501207"/>
                  <a:pt x="960018" y="502194"/>
                  <a:pt x="958185" y="503790"/>
                </a:cubicBezTo>
                <a:lnTo>
                  <a:pt x="955762" y="508885"/>
                </a:lnTo>
                <a:lnTo>
                  <a:pt x="955762" y="735600"/>
                </a:lnTo>
                <a:cubicBezTo>
                  <a:pt x="955762" y="740738"/>
                  <a:pt x="950979" y="744903"/>
                  <a:pt x="945080" y="744903"/>
                </a:cubicBezTo>
                <a:cubicBezTo>
                  <a:pt x="939180" y="744903"/>
                  <a:pt x="934398" y="740738"/>
                  <a:pt x="934398" y="735600"/>
                </a:cubicBezTo>
                <a:cubicBezTo>
                  <a:pt x="934398" y="659916"/>
                  <a:pt x="934398" y="584231"/>
                  <a:pt x="934398" y="508546"/>
                </a:cubicBezTo>
                <a:lnTo>
                  <a:pt x="932136" y="503790"/>
                </a:lnTo>
                <a:cubicBezTo>
                  <a:pt x="930304" y="502194"/>
                  <a:pt x="927771" y="501207"/>
                  <a:pt x="924974" y="501207"/>
                </a:cubicBezTo>
                <a:cubicBezTo>
                  <a:pt x="922177" y="501207"/>
                  <a:pt x="919645" y="502194"/>
                  <a:pt x="917812" y="503790"/>
                </a:cubicBezTo>
                <a:lnTo>
                  <a:pt x="914860" y="509998"/>
                </a:lnTo>
                <a:lnTo>
                  <a:pt x="914860" y="735693"/>
                </a:lnTo>
                <a:cubicBezTo>
                  <a:pt x="914860" y="740830"/>
                  <a:pt x="910078" y="744995"/>
                  <a:pt x="904178" y="744995"/>
                </a:cubicBezTo>
                <a:cubicBezTo>
                  <a:pt x="898278" y="744995"/>
                  <a:pt x="893497" y="740830"/>
                  <a:pt x="893497" y="735693"/>
                </a:cubicBezTo>
                <a:cubicBezTo>
                  <a:pt x="893497" y="660241"/>
                  <a:pt x="893497" y="584789"/>
                  <a:pt x="893497" y="509338"/>
                </a:cubicBezTo>
                <a:lnTo>
                  <a:pt x="890858" y="503790"/>
                </a:lnTo>
                <a:cubicBezTo>
                  <a:pt x="889025" y="502194"/>
                  <a:pt x="886493" y="501207"/>
                  <a:pt x="883696" y="501207"/>
                </a:cubicBezTo>
                <a:cubicBezTo>
                  <a:pt x="878102" y="501207"/>
                  <a:pt x="873568" y="505156"/>
                  <a:pt x="873568" y="510027"/>
                </a:cubicBezTo>
                <a:lnTo>
                  <a:pt x="858045" y="836491"/>
                </a:lnTo>
                <a:cubicBezTo>
                  <a:pt x="856991" y="853176"/>
                  <a:pt x="899418" y="898262"/>
                  <a:pt x="920104" y="929147"/>
                </a:cubicBezTo>
                <a:lnTo>
                  <a:pt x="919971" y="929147"/>
                </a:lnTo>
                <a:lnTo>
                  <a:pt x="914449" y="1206212"/>
                </a:lnTo>
                <a:lnTo>
                  <a:pt x="687243" y="1206212"/>
                </a:lnTo>
                <a:lnTo>
                  <a:pt x="680994" y="892690"/>
                </a:lnTo>
                <a:lnTo>
                  <a:pt x="672455" y="892690"/>
                </a:lnTo>
                <a:lnTo>
                  <a:pt x="703265" y="880906"/>
                </a:lnTo>
                <a:cubicBezTo>
                  <a:pt x="746777" y="847233"/>
                  <a:pt x="780792" y="770577"/>
                  <a:pt x="779494" y="701153"/>
                </a:cubicBezTo>
                <a:cubicBezTo>
                  <a:pt x="777764" y="608588"/>
                  <a:pt x="735279" y="494515"/>
                  <a:pt x="659906" y="495891"/>
                </a:cubicBezTo>
                <a:cubicBezTo>
                  <a:pt x="584533" y="497267"/>
                  <a:pt x="529384" y="593484"/>
                  <a:pt x="531113" y="696668"/>
                </a:cubicBezTo>
                <a:cubicBezTo>
                  <a:pt x="532411" y="774055"/>
                  <a:pt x="567648" y="848411"/>
                  <a:pt x="611609" y="881068"/>
                </a:cubicBezTo>
                <a:lnTo>
                  <a:pt x="642424" y="892690"/>
                </a:lnTo>
                <a:lnTo>
                  <a:pt x="629610" y="892690"/>
                </a:lnTo>
                <a:lnTo>
                  <a:pt x="623362" y="1206212"/>
                </a:lnTo>
                <a:lnTo>
                  <a:pt x="400827" y="1206212"/>
                </a:lnTo>
                <a:lnTo>
                  <a:pt x="400827" y="886611"/>
                </a:lnTo>
                <a:cubicBezTo>
                  <a:pt x="387756" y="887701"/>
                  <a:pt x="372507" y="888790"/>
                  <a:pt x="358348" y="888790"/>
                </a:cubicBezTo>
                <a:cubicBezTo>
                  <a:pt x="160114" y="888790"/>
                  <a:pt x="0" y="728677"/>
                  <a:pt x="0" y="530443"/>
                </a:cubicBezTo>
                <a:cubicBezTo>
                  <a:pt x="0" y="332207"/>
                  <a:pt x="160114" y="172094"/>
                  <a:pt x="358348" y="172094"/>
                </a:cubicBezTo>
                <a:cubicBezTo>
                  <a:pt x="423701" y="172094"/>
                  <a:pt x="484696" y="189522"/>
                  <a:pt x="536978" y="220019"/>
                </a:cubicBezTo>
                <a:cubicBezTo>
                  <a:pt x="588170" y="91493"/>
                  <a:pt x="714517" y="0"/>
                  <a:pt x="861560" y="0"/>
                </a:cubicBezTo>
                <a:close/>
              </a:path>
            </a:pathLst>
          </a:custGeom>
          <a:noFill/>
          <a:ln w="12700" cap="flat">
            <a:solidFill>
              <a:schemeClr val="bg1"/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77" name="그림 개체 틀 2">
            <a:extLst>
              <a:ext uri="{FF2B5EF4-FFF2-40B4-BE49-F238E27FC236}">
                <a16:creationId xmlns:a16="http://schemas.microsoft.com/office/drawing/2014/main" id="{3269F874-2185-4FFF-8F71-140FD1A5A0C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8128" y="1863585"/>
            <a:ext cx="5995863" cy="313082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</a:t>
            </a:r>
          </a:p>
        </p:txBody>
      </p:sp>
      <p:sp>
        <p:nvSpPr>
          <p:cNvPr id="78" name="그림 개체 틀 2">
            <a:extLst>
              <a:ext uri="{FF2B5EF4-FFF2-40B4-BE49-F238E27FC236}">
                <a16:creationId xmlns:a16="http://schemas.microsoft.com/office/drawing/2014/main" id="{7C68091A-0EDD-450A-9532-701CA57CA49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643992" y="1863585"/>
            <a:ext cx="1848255" cy="1677281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</a:t>
            </a:r>
          </a:p>
        </p:txBody>
      </p:sp>
      <p:sp>
        <p:nvSpPr>
          <p:cNvPr id="79" name="그림 개체 틀 2">
            <a:extLst>
              <a:ext uri="{FF2B5EF4-FFF2-40B4-BE49-F238E27FC236}">
                <a16:creationId xmlns:a16="http://schemas.microsoft.com/office/drawing/2014/main" id="{8D2A51E8-6E77-4B9C-BA4A-73DA739F7C4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493868" y="1863585"/>
            <a:ext cx="1848255" cy="1677281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</a:t>
            </a:r>
          </a:p>
        </p:txBody>
      </p:sp>
      <p:sp>
        <p:nvSpPr>
          <p:cNvPr id="80" name="그림 개체 틀 2">
            <a:extLst>
              <a:ext uri="{FF2B5EF4-FFF2-40B4-BE49-F238E27FC236}">
                <a16:creationId xmlns:a16="http://schemas.microsoft.com/office/drawing/2014/main" id="{CA10DD2B-76AB-41C7-B0A3-C8147C247B5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0343745" y="1863585"/>
            <a:ext cx="1848255" cy="1677281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</a:t>
            </a:r>
          </a:p>
        </p:txBody>
      </p:sp>
    </p:spTree>
    <p:extLst>
      <p:ext uri="{BB962C8B-B14F-4D97-AF65-F5344CB8AC3E}">
        <p14:creationId xmlns:p14="http://schemas.microsoft.com/office/powerpoint/2010/main" val="24810138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ABEE7B6C-5524-4375-B9A4-E13CF7FE66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60762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6597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DDB49639-FE47-44C5-AD62-716168A4D8D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6511687" cy="6858000"/>
          </a:xfrm>
          <a:custGeom>
            <a:avLst/>
            <a:gdLst>
              <a:gd name="connsiteX0" fmla="*/ 0 w 5995863"/>
              <a:gd name="connsiteY0" fmla="*/ 0 h 6858000"/>
              <a:gd name="connsiteX1" fmla="*/ 5995863 w 5995863"/>
              <a:gd name="connsiteY1" fmla="*/ 0 h 6858000"/>
              <a:gd name="connsiteX2" fmla="*/ 5995863 w 5995863"/>
              <a:gd name="connsiteY2" fmla="*/ 6858000 h 6858000"/>
              <a:gd name="connsiteX3" fmla="*/ 0 w 5995863"/>
              <a:gd name="connsiteY3" fmla="*/ 6858000 h 6858000"/>
              <a:gd name="connsiteX4" fmla="*/ 0 w 5995863"/>
              <a:gd name="connsiteY4" fmla="*/ 0 h 6858000"/>
              <a:gd name="connsiteX0" fmla="*/ 0 w 6001966"/>
              <a:gd name="connsiteY0" fmla="*/ 0 h 6858000"/>
              <a:gd name="connsiteX1" fmla="*/ 5995863 w 6001966"/>
              <a:gd name="connsiteY1" fmla="*/ 0 h 6858000"/>
              <a:gd name="connsiteX2" fmla="*/ 6001966 w 6001966"/>
              <a:gd name="connsiteY2" fmla="*/ 3258766 h 6858000"/>
              <a:gd name="connsiteX3" fmla="*/ 5995863 w 6001966"/>
              <a:gd name="connsiteY3" fmla="*/ 6858000 h 6858000"/>
              <a:gd name="connsiteX4" fmla="*/ 0 w 6001966"/>
              <a:gd name="connsiteY4" fmla="*/ 6858000 h 6858000"/>
              <a:gd name="connsiteX5" fmla="*/ 0 w 6001966"/>
              <a:gd name="connsiteY5" fmla="*/ 0 h 6858000"/>
              <a:gd name="connsiteX0" fmla="*/ 0 w 5995869"/>
              <a:gd name="connsiteY0" fmla="*/ 0 h 6858000"/>
              <a:gd name="connsiteX1" fmla="*/ 5995863 w 5995869"/>
              <a:gd name="connsiteY1" fmla="*/ 0 h 6858000"/>
              <a:gd name="connsiteX2" fmla="*/ 5554494 w 5995869"/>
              <a:gd name="connsiteY2" fmla="*/ 3307405 h 6858000"/>
              <a:gd name="connsiteX3" fmla="*/ 5995863 w 5995869"/>
              <a:gd name="connsiteY3" fmla="*/ 6858000 h 6858000"/>
              <a:gd name="connsiteX4" fmla="*/ 0 w 5995869"/>
              <a:gd name="connsiteY4" fmla="*/ 6858000 h 6858000"/>
              <a:gd name="connsiteX5" fmla="*/ 0 w 5995869"/>
              <a:gd name="connsiteY5" fmla="*/ 0 h 6858000"/>
              <a:gd name="connsiteX0" fmla="*/ 0 w 5995869"/>
              <a:gd name="connsiteY0" fmla="*/ 0 h 6858000"/>
              <a:gd name="connsiteX1" fmla="*/ 5995863 w 5995869"/>
              <a:gd name="connsiteY1" fmla="*/ 0 h 6858000"/>
              <a:gd name="connsiteX2" fmla="*/ 5554494 w 5995869"/>
              <a:gd name="connsiteY2" fmla="*/ 3307405 h 6858000"/>
              <a:gd name="connsiteX3" fmla="*/ 5704033 w 5995869"/>
              <a:gd name="connsiteY3" fmla="*/ 6838544 h 6858000"/>
              <a:gd name="connsiteX4" fmla="*/ 0 w 5995869"/>
              <a:gd name="connsiteY4" fmla="*/ 6858000 h 6858000"/>
              <a:gd name="connsiteX5" fmla="*/ 0 w 5995869"/>
              <a:gd name="connsiteY5" fmla="*/ 0 h 6858000"/>
              <a:gd name="connsiteX0" fmla="*/ 0 w 5995869"/>
              <a:gd name="connsiteY0" fmla="*/ 0 h 6858000"/>
              <a:gd name="connsiteX1" fmla="*/ 5995863 w 5995869"/>
              <a:gd name="connsiteY1" fmla="*/ 0 h 6858000"/>
              <a:gd name="connsiteX2" fmla="*/ 5496128 w 5995869"/>
              <a:gd name="connsiteY2" fmla="*/ 3307405 h 6858000"/>
              <a:gd name="connsiteX3" fmla="*/ 5704033 w 5995869"/>
              <a:gd name="connsiteY3" fmla="*/ 6838544 h 6858000"/>
              <a:gd name="connsiteX4" fmla="*/ 0 w 5995869"/>
              <a:gd name="connsiteY4" fmla="*/ 6858000 h 6858000"/>
              <a:gd name="connsiteX5" fmla="*/ 0 w 5995869"/>
              <a:gd name="connsiteY5" fmla="*/ 0 h 6858000"/>
              <a:gd name="connsiteX0" fmla="*/ 0 w 6268240"/>
              <a:gd name="connsiteY0" fmla="*/ 0 h 6858000"/>
              <a:gd name="connsiteX1" fmla="*/ 6268237 w 6268240"/>
              <a:gd name="connsiteY1" fmla="*/ 0 h 6858000"/>
              <a:gd name="connsiteX2" fmla="*/ 5496128 w 6268240"/>
              <a:gd name="connsiteY2" fmla="*/ 3307405 h 6858000"/>
              <a:gd name="connsiteX3" fmla="*/ 5704033 w 6268240"/>
              <a:gd name="connsiteY3" fmla="*/ 6838544 h 6858000"/>
              <a:gd name="connsiteX4" fmla="*/ 0 w 6268240"/>
              <a:gd name="connsiteY4" fmla="*/ 6858000 h 6858000"/>
              <a:gd name="connsiteX5" fmla="*/ 0 w 6268240"/>
              <a:gd name="connsiteY5" fmla="*/ 0 h 6858000"/>
              <a:gd name="connsiteX0" fmla="*/ 0 w 6268240"/>
              <a:gd name="connsiteY0" fmla="*/ 0 h 6858000"/>
              <a:gd name="connsiteX1" fmla="*/ 6268237 w 6268240"/>
              <a:gd name="connsiteY1" fmla="*/ 0 h 6858000"/>
              <a:gd name="connsiteX2" fmla="*/ 5496128 w 6268240"/>
              <a:gd name="connsiteY2" fmla="*/ 3307405 h 6858000"/>
              <a:gd name="connsiteX3" fmla="*/ 5742943 w 6268240"/>
              <a:gd name="connsiteY3" fmla="*/ 6857999 h 6858000"/>
              <a:gd name="connsiteX4" fmla="*/ 0 w 6268240"/>
              <a:gd name="connsiteY4" fmla="*/ 6858000 h 6858000"/>
              <a:gd name="connsiteX5" fmla="*/ 0 w 6268240"/>
              <a:gd name="connsiteY5" fmla="*/ 0 h 6858000"/>
              <a:gd name="connsiteX0" fmla="*/ 0 w 6268240"/>
              <a:gd name="connsiteY0" fmla="*/ 0 h 6858000"/>
              <a:gd name="connsiteX1" fmla="*/ 6268237 w 6268240"/>
              <a:gd name="connsiteY1" fmla="*/ 0 h 6858000"/>
              <a:gd name="connsiteX2" fmla="*/ 5496128 w 6268240"/>
              <a:gd name="connsiteY2" fmla="*/ 3307405 h 6858000"/>
              <a:gd name="connsiteX3" fmla="*/ 5742943 w 6268240"/>
              <a:gd name="connsiteY3" fmla="*/ 6857999 h 6858000"/>
              <a:gd name="connsiteX4" fmla="*/ 0 w 6268240"/>
              <a:gd name="connsiteY4" fmla="*/ 6858000 h 6858000"/>
              <a:gd name="connsiteX5" fmla="*/ 0 w 6268240"/>
              <a:gd name="connsiteY5" fmla="*/ 0 h 6858000"/>
              <a:gd name="connsiteX0" fmla="*/ 0 w 6268239"/>
              <a:gd name="connsiteY0" fmla="*/ 0 h 6858000"/>
              <a:gd name="connsiteX1" fmla="*/ 6268237 w 6268239"/>
              <a:gd name="connsiteY1" fmla="*/ 0 h 6858000"/>
              <a:gd name="connsiteX2" fmla="*/ 5223754 w 6268239"/>
              <a:gd name="connsiteY2" fmla="*/ 4270443 h 6858000"/>
              <a:gd name="connsiteX3" fmla="*/ 5742943 w 6268239"/>
              <a:gd name="connsiteY3" fmla="*/ 6857999 h 6858000"/>
              <a:gd name="connsiteX4" fmla="*/ 0 w 6268239"/>
              <a:gd name="connsiteY4" fmla="*/ 6858000 h 6858000"/>
              <a:gd name="connsiteX5" fmla="*/ 0 w 6268239"/>
              <a:gd name="connsiteY5" fmla="*/ 0 h 6858000"/>
              <a:gd name="connsiteX0" fmla="*/ 0 w 6268239"/>
              <a:gd name="connsiteY0" fmla="*/ 0 h 6858000"/>
              <a:gd name="connsiteX1" fmla="*/ 6268237 w 6268239"/>
              <a:gd name="connsiteY1" fmla="*/ 0 h 6858000"/>
              <a:gd name="connsiteX2" fmla="*/ 5223754 w 6268239"/>
              <a:gd name="connsiteY2" fmla="*/ 4270443 h 6858000"/>
              <a:gd name="connsiteX3" fmla="*/ 5742943 w 6268239"/>
              <a:gd name="connsiteY3" fmla="*/ 6857999 h 6858000"/>
              <a:gd name="connsiteX4" fmla="*/ 0 w 6268239"/>
              <a:gd name="connsiteY4" fmla="*/ 6858000 h 6858000"/>
              <a:gd name="connsiteX5" fmla="*/ 0 w 6268239"/>
              <a:gd name="connsiteY5" fmla="*/ 0 h 6858000"/>
              <a:gd name="connsiteX0" fmla="*/ 0 w 6511430"/>
              <a:gd name="connsiteY0" fmla="*/ 0 h 6858000"/>
              <a:gd name="connsiteX1" fmla="*/ 6511428 w 6511430"/>
              <a:gd name="connsiteY1" fmla="*/ 9727 h 6858000"/>
              <a:gd name="connsiteX2" fmla="*/ 5223754 w 6511430"/>
              <a:gd name="connsiteY2" fmla="*/ 4270443 h 6858000"/>
              <a:gd name="connsiteX3" fmla="*/ 5742943 w 6511430"/>
              <a:gd name="connsiteY3" fmla="*/ 6857999 h 6858000"/>
              <a:gd name="connsiteX4" fmla="*/ 0 w 6511430"/>
              <a:gd name="connsiteY4" fmla="*/ 6858000 h 6858000"/>
              <a:gd name="connsiteX5" fmla="*/ 0 w 6511430"/>
              <a:gd name="connsiteY5" fmla="*/ 0 h 6858000"/>
              <a:gd name="connsiteX0" fmla="*/ 0 w 6511689"/>
              <a:gd name="connsiteY0" fmla="*/ 0 h 6858000"/>
              <a:gd name="connsiteX1" fmla="*/ 6511428 w 6511689"/>
              <a:gd name="connsiteY1" fmla="*/ 9727 h 6858000"/>
              <a:gd name="connsiteX2" fmla="*/ 5223754 w 6511689"/>
              <a:gd name="connsiteY2" fmla="*/ 4270443 h 6858000"/>
              <a:gd name="connsiteX3" fmla="*/ 5742943 w 6511689"/>
              <a:gd name="connsiteY3" fmla="*/ 6857999 h 6858000"/>
              <a:gd name="connsiteX4" fmla="*/ 0 w 6511689"/>
              <a:gd name="connsiteY4" fmla="*/ 6858000 h 6858000"/>
              <a:gd name="connsiteX5" fmla="*/ 0 w 6511689"/>
              <a:gd name="connsiteY5" fmla="*/ 0 h 6858000"/>
              <a:gd name="connsiteX0" fmla="*/ 0 w 6511673"/>
              <a:gd name="connsiteY0" fmla="*/ 0 h 6858000"/>
              <a:gd name="connsiteX1" fmla="*/ 6511428 w 6511673"/>
              <a:gd name="connsiteY1" fmla="*/ 9727 h 6858000"/>
              <a:gd name="connsiteX2" fmla="*/ 5136205 w 6511673"/>
              <a:gd name="connsiteY2" fmla="*/ 4659549 h 6858000"/>
              <a:gd name="connsiteX3" fmla="*/ 5742943 w 6511673"/>
              <a:gd name="connsiteY3" fmla="*/ 6857999 h 6858000"/>
              <a:gd name="connsiteX4" fmla="*/ 0 w 6511673"/>
              <a:gd name="connsiteY4" fmla="*/ 6858000 h 6858000"/>
              <a:gd name="connsiteX5" fmla="*/ 0 w 6511673"/>
              <a:gd name="connsiteY5" fmla="*/ 0 h 6858000"/>
              <a:gd name="connsiteX0" fmla="*/ 0 w 6511660"/>
              <a:gd name="connsiteY0" fmla="*/ 0 h 6858000"/>
              <a:gd name="connsiteX1" fmla="*/ 6511428 w 6511660"/>
              <a:gd name="connsiteY1" fmla="*/ 9727 h 6858000"/>
              <a:gd name="connsiteX2" fmla="*/ 5058384 w 6511660"/>
              <a:gd name="connsiteY2" fmla="*/ 4737370 h 6858000"/>
              <a:gd name="connsiteX3" fmla="*/ 5742943 w 6511660"/>
              <a:gd name="connsiteY3" fmla="*/ 6857999 h 6858000"/>
              <a:gd name="connsiteX4" fmla="*/ 0 w 6511660"/>
              <a:gd name="connsiteY4" fmla="*/ 6858000 h 6858000"/>
              <a:gd name="connsiteX5" fmla="*/ 0 w 6511660"/>
              <a:gd name="connsiteY5" fmla="*/ 0 h 6858000"/>
              <a:gd name="connsiteX0" fmla="*/ 0 w 6511654"/>
              <a:gd name="connsiteY0" fmla="*/ 0 h 6858000"/>
              <a:gd name="connsiteX1" fmla="*/ 6511428 w 6511654"/>
              <a:gd name="connsiteY1" fmla="*/ 9727 h 6858000"/>
              <a:gd name="connsiteX2" fmla="*/ 5019473 w 6511654"/>
              <a:gd name="connsiteY2" fmla="*/ 4679004 h 6858000"/>
              <a:gd name="connsiteX3" fmla="*/ 5742943 w 6511654"/>
              <a:gd name="connsiteY3" fmla="*/ 6857999 h 6858000"/>
              <a:gd name="connsiteX4" fmla="*/ 0 w 6511654"/>
              <a:gd name="connsiteY4" fmla="*/ 6858000 h 6858000"/>
              <a:gd name="connsiteX5" fmla="*/ 0 w 6511654"/>
              <a:gd name="connsiteY5" fmla="*/ 0 h 6858000"/>
              <a:gd name="connsiteX0" fmla="*/ 0 w 6511695"/>
              <a:gd name="connsiteY0" fmla="*/ 0 h 6858000"/>
              <a:gd name="connsiteX1" fmla="*/ 6511428 w 6511695"/>
              <a:gd name="connsiteY1" fmla="*/ 9727 h 6858000"/>
              <a:gd name="connsiteX2" fmla="*/ 5252937 w 6511695"/>
              <a:gd name="connsiteY2" fmla="*/ 4766553 h 6858000"/>
              <a:gd name="connsiteX3" fmla="*/ 5742943 w 6511695"/>
              <a:gd name="connsiteY3" fmla="*/ 6857999 h 6858000"/>
              <a:gd name="connsiteX4" fmla="*/ 0 w 6511695"/>
              <a:gd name="connsiteY4" fmla="*/ 6858000 h 6858000"/>
              <a:gd name="connsiteX5" fmla="*/ 0 w 6511695"/>
              <a:gd name="connsiteY5" fmla="*/ 0 h 6858000"/>
              <a:gd name="connsiteX0" fmla="*/ 0 w 6511695"/>
              <a:gd name="connsiteY0" fmla="*/ 0 h 6858000"/>
              <a:gd name="connsiteX1" fmla="*/ 6511428 w 6511695"/>
              <a:gd name="connsiteY1" fmla="*/ 9727 h 6858000"/>
              <a:gd name="connsiteX2" fmla="*/ 5252937 w 6511695"/>
              <a:gd name="connsiteY2" fmla="*/ 4766553 h 6858000"/>
              <a:gd name="connsiteX3" fmla="*/ 5742943 w 6511695"/>
              <a:gd name="connsiteY3" fmla="*/ 6857999 h 6858000"/>
              <a:gd name="connsiteX4" fmla="*/ 0 w 6511695"/>
              <a:gd name="connsiteY4" fmla="*/ 6858000 h 6858000"/>
              <a:gd name="connsiteX5" fmla="*/ 0 w 6511695"/>
              <a:gd name="connsiteY5" fmla="*/ 0 h 6858000"/>
              <a:gd name="connsiteX0" fmla="*/ 0 w 6511687"/>
              <a:gd name="connsiteY0" fmla="*/ 0 h 6858000"/>
              <a:gd name="connsiteX1" fmla="*/ 6511428 w 6511687"/>
              <a:gd name="connsiteY1" fmla="*/ 9727 h 6858000"/>
              <a:gd name="connsiteX2" fmla="*/ 5214027 w 6511687"/>
              <a:gd name="connsiteY2" fmla="*/ 4824918 h 6858000"/>
              <a:gd name="connsiteX3" fmla="*/ 5742943 w 6511687"/>
              <a:gd name="connsiteY3" fmla="*/ 6857999 h 6858000"/>
              <a:gd name="connsiteX4" fmla="*/ 0 w 6511687"/>
              <a:gd name="connsiteY4" fmla="*/ 6858000 h 6858000"/>
              <a:gd name="connsiteX5" fmla="*/ 0 w 6511687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11687" h="6858000">
                <a:moveTo>
                  <a:pt x="0" y="0"/>
                </a:moveTo>
                <a:lnTo>
                  <a:pt x="6511428" y="9727"/>
                </a:lnTo>
                <a:cubicBezTo>
                  <a:pt x="6532917" y="1913105"/>
                  <a:pt x="5211993" y="3738663"/>
                  <a:pt x="5214027" y="4824918"/>
                </a:cubicBezTo>
                <a:cubicBezTo>
                  <a:pt x="5211993" y="6024663"/>
                  <a:pt x="5628245" y="6310007"/>
                  <a:pt x="5742943" y="6857999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646480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EB44741A-8D85-490B-9595-AA934204010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494179" y="572240"/>
            <a:ext cx="7062280" cy="393166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728968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8C9F7F68-1DA1-4F54-839C-41B76A23E0E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"/>
            <a:ext cx="7072009" cy="6858001"/>
          </a:xfrm>
          <a:custGeom>
            <a:avLst/>
            <a:gdLst>
              <a:gd name="connsiteX0" fmla="*/ 0 w 7072009"/>
              <a:gd name="connsiteY0" fmla="*/ 0 h 6858001"/>
              <a:gd name="connsiteX1" fmla="*/ 7072009 w 7072009"/>
              <a:gd name="connsiteY1" fmla="*/ 0 h 6858001"/>
              <a:gd name="connsiteX2" fmla="*/ 7072009 w 7072009"/>
              <a:gd name="connsiteY2" fmla="*/ 6858001 h 6858001"/>
              <a:gd name="connsiteX3" fmla="*/ 0 w 7072009"/>
              <a:gd name="connsiteY3" fmla="*/ 6858001 h 6858001"/>
              <a:gd name="connsiteX4" fmla="*/ 0 w 7072009"/>
              <a:gd name="connsiteY4" fmla="*/ 0 h 6858001"/>
              <a:gd name="connsiteX0" fmla="*/ 0 w 7072009"/>
              <a:gd name="connsiteY0" fmla="*/ 9728 h 6867729"/>
              <a:gd name="connsiteX1" fmla="*/ 5184843 w 7072009"/>
              <a:gd name="connsiteY1" fmla="*/ 0 h 6867729"/>
              <a:gd name="connsiteX2" fmla="*/ 7072009 w 7072009"/>
              <a:gd name="connsiteY2" fmla="*/ 6867729 h 6867729"/>
              <a:gd name="connsiteX3" fmla="*/ 0 w 7072009"/>
              <a:gd name="connsiteY3" fmla="*/ 6867729 h 6867729"/>
              <a:gd name="connsiteX4" fmla="*/ 0 w 7072009"/>
              <a:gd name="connsiteY4" fmla="*/ 9728 h 6867729"/>
              <a:gd name="connsiteX0" fmla="*/ 0 w 7072009"/>
              <a:gd name="connsiteY0" fmla="*/ 0 h 6858001"/>
              <a:gd name="connsiteX1" fmla="*/ 4765743 w 7072009"/>
              <a:gd name="connsiteY1" fmla="*/ 2972 h 6858001"/>
              <a:gd name="connsiteX2" fmla="*/ 7072009 w 7072009"/>
              <a:gd name="connsiteY2" fmla="*/ 6858001 h 6858001"/>
              <a:gd name="connsiteX3" fmla="*/ 0 w 7072009"/>
              <a:gd name="connsiteY3" fmla="*/ 6858001 h 6858001"/>
              <a:gd name="connsiteX4" fmla="*/ 0 w 7072009"/>
              <a:gd name="connsiteY4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009" h="6858001">
                <a:moveTo>
                  <a:pt x="0" y="0"/>
                </a:moveTo>
                <a:lnTo>
                  <a:pt x="4765743" y="2972"/>
                </a:lnTo>
                <a:lnTo>
                  <a:pt x="7072009" y="6858001"/>
                </a:lnTo>
                <a:lnTo>
                  <a:pt x="0" y="685800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</a:t>
            </a:r>
          </a:p>
          <a:p>
            <a:pPr marL="0" lvl="0" algn="ctr"/>
            <a:r>
              <a:rPr lang="en-US" altLang="ko-KR" dirty="0"/>
              <a:t>and send to back</a:t>
            </a:r>
            <a:endParaRPr lang="ko-KR" alt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5010CCB9-3670-4C2D-9EC7-C9D3D8F528CE}"/>
              </a:ext>
            </a:extLst>
          </p:cNvPr>
          <p:cNvSpPr/>
          <p:nvPr userDrawn="1"/>
        </p:nvSpPr>
        <p:spPr>
          <a:xfrm rot="10800000">
            <a:off x="4800600" y="-1"/>
            <a:ext cx="2271409" cy="3459655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ACBC97F3-F151-469D-A795-AACB9DF3EA72}"/>
              </a:ext>
            </a:extLst>
          </p:cNvPr>
          <p:cNvSpPr/>
          <p:nvPr userDrawn="1"/>
        </p:nvSpPr>
        <p:spPr>
          <a:xfrm>
            <a:off x="5410200" y="4272337"/>
            <a:ext cx="1689100" cy="2585663"/>
          </a:xfrm>
          <a:prstGeom prst="triangle">
            <a:avLst>
              <a:gd name="adj" fmla="val 4774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21F04C-8749-4345-B067-28A2B57305AF}"/>
              </a:ext>
            </a:extLst>
          </p:cNvPr>
          <p:cNvSpPr txBox="1"/>
          <p:nvPr userDrawn="1"/>
        </p:nvSpPr>
        <p:spPr>
          <a:xfrm>
            <a:off x="7508534" y="1438447"/>
            <a:ext cx="4150479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dist"/>
            <a:r>
              <a:rPr lang="en-US" altLang="ko-KR" sz="4400" b="1" dirty="0">
                <a:solidFill>
                  <a:schemeClr val="tx1"/>
                </a:solidFill>
                <a:cs typeface="Arial" pitchFamily="34" charset="0"/>
              </a:rPr>
              <a:t>AWESOME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5A6CE06-A3BC-4ED0-9FDA-9BA09468A058}"/>
              </a:ext>
            </a:extLst>
          </p:cNvPr>
          <p:cNvSpPr txBox="1"/>
          <p:nvPr userDrawn="1"/>
        </p:nvSpPr>
        <p:spPr>
          <a:xfrm>
            <a:off x="7508534" y="2314209"/>
            <a:ext cx="4150479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dist"/>
            <a:r>
              <a:rPr lang="en-GB" altLang="ko-KR" sz="3200" b="1" dirty="0">
                <a:solidFill>
                  <a:schemeClr val="tx1"/>
                </a:solidFill>
                <a:cs typeface="Arial" pitchFamily="34" charset="0"/>
              </a:rPr>
              <a:t>PRESENTATION</a:t>
            </a:r>
            <a:endParaRPr lang="ko-KR" altLang="en-US" sz="3200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B68540F-DEB9-4AB3-B9C6-83B3460B5408}"/>
              </a:ext>
            </a:extLst>
          </p:cNvPr>
          <p:cNvSpPr/>
          <p:nvPr userDrawn="1"/>
        </p:nvSpPr>
        <p:spPr>
          <a:xfrm>
            <a:off x="7533934" y="2205976"/>
            <a:ext cx="4023360" cy="914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4ED34CC-3A85-48CC-9994-AF9BC61F30A9}"/>
              </a:ext>
            </a:extLst>
          </p:cNvPr>
          <p:cNvGrpSpPr/>
          <p:nvPr userDrawn="1"/>
        </p:nvGrpSpPr>
        <p:grpSpPr>
          <a:xfrm>
            <a:off x="8846665" y="482665"/>
            <a:ext cx="1389536" cy="955782"/>
            <a:chOff x="5327019" y="1709568"/>
            <a:chExt cx="2893768" cy="1990456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E083B62-F975-4538-BE7D-1581FF8255B6}"/>
                </a:ext>
              </a:extLst>
            </p:cNvPr>
            <p:cNvSpPr/>
            <p:nvPr/>
          </p:nvSpPr>
          <p:spPr>
            <a:xfrm>
              <a:off x="5327019" y="1709568"/>
              <a:ext cx="2893768" cy="1990456"/>
            </a:xfrm>
            <a:custGeom>
              <a:avLst/>
              <a:gdLst>
                <a:gd name="connsiteX0" fmla="*/ 1421722 w 2893768"/>
                <a:gd name="connsiteY0" fmla="*/ 0 h 1990456"/>
                <a:gd name="connsiteX1" fmla="*/ 1968123 w 2893768"/>
                <a:gd name="connsiteY1" fmla="*/ 388232 h 1990456"/>
                <a:gd name="connsiteX2" fmla="*/ 2302434 w 2893768"/>
                <a:gd name="connsiteY2" fmla="*/ 283985 h 1990456"/>
                <a:gd name="connsiteX3" fmla="*/ 2893768 w 2893768"/>
                <a:gd name="connsiteY3" fmla="*/ 875321 h 1990456"/>
                <a:gd name="connsiteX4" fmla="*/ 2302434 w 2893768"/>
                <a:gd name="connsiteY4" fmla="*/ 1466655 h 1990456"/>
                <a:gd name="connsiteX5" fmla="*/ 2264688 w 2893768"/>
                <a:gd name="connsiteY5" fmla="*/ 1464859 h 1990456"/>
                <a:gd name="connsiteX6" fmla="*/ 2264688 w 2893768"/>
                <a:gd name="connsiteY6" fmla="*/ 1990456 h 1990456"/>
                <a:gd name="connsiteX7" fmla="*/ 661433 w 2893768"/>
                <a:gd name="connsiteY7" fmla="*/ 1990456 h 1990456"/>
                <a:gd name="connsiteX8" fmla="*/ 661433 w 2893768"/>
                <a:gd name="connsiteY8" fmla="*/ 1463060 h 1990456"/>
                <a:gd name="connsiteX9" fmla="*/ 591336 w 2893768"/>
                <a:gd name="connsiteY9" fmla="*/ 1466655 h 1990456"/>
                <a:gd name="connsiteX10" fmla="*/ 0 w 2893768"/>
                <a:gd name="connsiteY10" fmla="*/ 875321 h 1990456"/>
                <a:gd name="connsiteX11" fmla="*/ 591336 w 2893768"/>
                <a:gd name="connsiteY11" fmla="*/ 283985 h 1990456"/>
                <a:gd name="connsiteX12" fmla="*/ 886105 w 2893768"/>
                <a:gd name="connsiteY12" fmla="*/ 363069 h 1990456"/>
                <a:gd name="connsiteX13" fmla="*/ 1421722 w 2893768"/>
                <a:gd name="connsiteY13" fmla="*/ 0 h 199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93768" h="1990456">
                  <a:moveTo>
                    <a:pt x="1421722" y="0"/>
                  </a:moveTo>
                  <a:cubicBezTo>
                    <a:pt x="1675150" y="0"/>
                    <a:pt x="1889039" y="161763"/>
                    <a:pt x="1968123" y="388232"/>
                  </a:cubicBezTo>
                  <a:cubicBezTo>
                    <a:pt x="2063383" y="321731"/>
                    <a:pt x="2178414" y="283985"/>
                    <a:pt x="2302434" y="283985"/>
                  </a:cubicBezTo>
                  <a:cubicBezTo>
                    <a:pt x="2629555" y="283985"/>
                    <a:pt x="2893768" y="548199"/>
                    <a:pt x="2893768" y="875321"/>
                  </a:cubicBezTo>
                  <a:cubicBezTo>
                    <a:pt x="2893768" y="1202442"/>
                    <a:pt x="2629555" y="1466655"/>
                    <a:pt x="2302434" y="1466655"/>
                  </a:cubicBezTo>
                  <a:cubicBezTo>
                    <a:pt x="2289851" y="1466655"/>
                    <a:pt x="2277271" y="1464859"/>
                    <a:pt x="2264688" y="1464859"/>
                  </a:cubicBezTo>
                  <a:lnTo>
                    <a:pt x="2264688" y="1990456"/>
                  </a:lnTo>
                  <a:lnTo>
                    <a:pt x="661433" y="1990456"/>
                  </a:lnTo>
                  <a:lnTo>
                    <a:pt x="661433" y="1463060"/>
                  </a:lnTo>
                  <a:cubicBezTo>
                    <a:pt x="639864" y="1464859"/>
                    <a:pt x="614701" y="1466655"/>
                    <a:pt x="591336" y="1466655"/>
                  </a:cubicBezTo>
                  <a:cubicBezTo>
                    <a:pt x="264215" y="1466655"/>
                    <a:pt x="0" y="1202442"/>
                    <a:pt x="0" y="875321"/>
                  </a:cubicBezTo>
                  <a:cubicBezTo>
                    <a:pt x="0" y="548199"/>
                    <a:pt x="264215" y="283985"/>
                    <a:pt x="591336" y="283985"/>
                  </a:cubicBezTo>
                  <a:cubicBezTo>
                    <a:pt x="699179" y="283985"/>
                    <a:pt x="799831" y="312743"/>
                    <a:pt x="886105" y="363069"/>
                  </a:cubicBezTo>
                  <a:cubicBezTo>
                    <a:pt x="970581" y="150979"/>
                    <a:pt x="1179076" y="0"/>
                    <a:pt x="142172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B647461-5653-432B-A29A-191CFD00AA60}"/>
                </a:ext>
              </a:extLst>
            </p:cNvPr>
            <p:cNvSpPr/>
            <p:nvPr/>
          </p:nvSpPr>
          <p:spPr>
            <a:xfrm>
              <a:off x="6203382" y="2491814"/>
              <a:ext cx="1159400" cy="1208210"/>
            </a:xfrm>
            <a:custGeom>
              <a:avLst/>
              <a:gdLst>
                <a:gd name="connsiteX0" fmla="*/ 1065682 w 1159400"/>
                <a:gd name="connsiteY0" fmla="*/ 933584 h 1208210"/>
                <a:gd name="connsiteX1" fmla="*/ 1149699 w 1159400"/>
                <a:gd name="connsiteY1" fmla="*/ 933584 h 1208210"/>
                <a:gd name="connsiteX2" fmla="*/ 1155893 w 1159400"/>
                <a:gd name="connsiteY2" fmla="*/ 1208210 h 1208210"/>
                <a:gd name="connsiteX3" fmla="*/ 1059488 w 1159400"/>
                <a:gd name="connsiteY3" fmla="*/ 1208210 h 1208210"/>
                <a:gd name="connsiteX4" fmla="*/ 581886 w 1159400"/>
                <a:gd name="connsiteY4" fmla="*/ 44831 h 1208210"/>
                <a:gd name="connsiteX5" fmla="*/ 593705 w 1159400"/>
                <a:gd name="connsiteY5" fmla="*/ 49094 h 1208210"/>
                <a:gd name="connsiteX6" fmla="*/ 598059 w 1159400"/>
                <a:gd name="connsiteY6" fmla="*/ 58250 h 1208210"/>
                <a:gd name="connsiteX7" fmla="*/ 598059 w 1159400"/>
                <a:gd name="connsiteY7" fmla="*/ 431773 h 1208210"/>
                <a:gd name="connsiteX8" fmla="*/ 615686 w 1159400"/>
                <a:gd name="connsiteY8" fmla="*/ 447124 h 1208210"/>
                <a:gd name="connsiteX9" fmla="*/ 633313 w 1159400"/>
                <a:gd name="connsiteY9" fmla="*/ 431773 h 1208210"/>
                <a:gd name="connsiteX10" fmla="*/ 633313 w 1159400"/>
                <a:gd name="connsiteY10" fmla="*/ 59339 h 1208210"/>
                <a:gd name="connsiteX11" fmla="*/ 638184 w 1159400"/>
                <a:gd name="connsiteY11" fmla="*/ 49094 h 1208210"/>
                <a:gd name="connsiteX12" fmla="*/ 650003 w 1159400"/>
                <a:gd name="connsiteY12" fmla="*/ 44831 h 1208210"/>
                <a:gd name="connsiteX13" fmla="*/ 661821 w 1159400"/>
                <a:gd name="connsiteY13" fmla="*/ 49094 h 1208210"/>
                <a:gd name="connsiteX14" fmla="*/ 665554 w 1159400"/>
                <a:gd name="connsiteY14" fmla="*/ 56943 h 1208210"/>
                <a:gd name="connsiteX15" fmla="*/ 665553 w 1159400"/>
                <a:gd name="connsiteY15" fmla="*/ 431620 h 1208210"/>
                <a:gd name="connsiteX16" fmla="*/ 683180 w 1159400"/>
                <a:gd name="connsiteY16" fmla="*/ 446972 h 1208210"/>
                <a:gd name="connsiteX17" fmla="*/ 700807 w 1159400"/>
                <a:gd name="connsiteY17" fmla="*/ 431620 h 1208210"/>
                <a:gd name="connsiteX18" fmla="*/ 700807 w 1159400"/>
                <a:gd name="connsiteY18" fmla="*/ 57502 h 1208210"/>
                <a:gd name="connsiteX19" fmla="*/ 704806 w 1159400"/>
                <a:gd name="connsiteY19" fmla="*/ 49094 h 1208210"/>
                <a:gd name="connsiteX20" fmla="*/ 716624 w 1159400"/>
                <a:gd name="connsiteY20" fmla="*/ 44831 h 1208210"/>
                <a:gd name="connsiteX21" fmla="*/ 728443 w 1159400"/>
                <a:gd name="connsiteY21" fmla="*/ 49094 h 1208210"/>
                <a:gd name="connsiteX22" fmla="*/ 733049 w 1159400"/>
                <a:gd name="connsiteY22" fmla="*/ 58781 h 1208210"/>
                <a:gd name="connsiteX23" fmla="*/ 733049 w 1159400"/>
                <a:gd name="connsiteY23" fmla="*/ 428131 h 1208210"/>
                <a:gd name="connsiteX24" fmla="*/ 750676 w 1159400"/>
                <a:gd name="connsiteY24" fmla="*/ 443482 h 1208210"/>
                <a:gd name="connsiteX25" fmla="*/ 768303 w 1159400"/>
                <a:gd name="connsiteY25" fmla="*/ 428131 h 1208210"/>
                <a:gd name="connsiteX26" fmla="*/ 768303 w 1159400"/>
                <a:gd name="connsiteY26" fmla="*/ 58807 h 1208210"/>
                <a:gd name="connsiteX27" fmla="*/ 772922 w 1159400"/>
                <a:gd name="connsiteY27" fmla="*/ 49094 h 1208210"/>
                <a:gd name="connsiteX28" fmla="*/ 784741 w 1159400"/>
                <a:gd name="connsiteY28" fmla="*/ 44831 h 1208210"/>
                <a:gd name="connsiteX29" fmla="*/ 801454 w 1159400"/>
                <a:gd name="connsiteY29" fmla="*/ 59387 h 1208210"/>
                <a:gd name="connsiteX30" fmla="*/ 823440 w 1159400"/>
                <a:gd name="connsiteY30" fmla="*/ 598108 h 1208210"/>
                <a:gd name="connsiteX31" fmla="*/ 721031 w 1159400"/>
                <a:gd name="connsiteY31" fmla="*/ 751006 h 1208210"/>
                <a:gd name="connsiteX32" fmla="*/ 721249 w 1159400"/>
                <a:gd name="connsiteY32" fmla="*/ 751006 h 1208210"/>
                <a:gd name="connsiteX33" fmla="*/ 730362 w 1159400"/>
                <a:gd name="connsiteY33" fmla="*/ 1208210 h 1208210"/>
                <a:gd name="connsiteX34" fmla="*/ 632635 w 1159400"/>
                <a:gd name="connsiteY34" fmla="*/ 1208210 h 1208210"/>
                <a:gd name="connsiteX35" fmla="*/ 641747 w 1159400"/>
                <a:gd name="connsiteY35" fmla="*/ 751006 h 1208210"/>
                <a:gd name="connsiteX36" fmla="*/ 641966 w 1159400"/>
                <a:gd name="connsiteY36" fmla="*/ 751006 h 1208210"/>
                <a:gd name="connsiteX37" fmla="*/ 539558 w 1159400"/>
                <a:gd name="connsiteY37" fmla="*/ 598108 h 1208210"/>
                <a:gd name="connsiteX38" fmla="*/ 565173 w 1159400"/>
                <a:gd name="connsiteY38" fmla="*/ 59387 h 1208210"/>
                <a:gd name="connsiteX39" fmla="*/ 581886 w 1159400"/>
                <a:gd name="connsiteY39" fmla="*/ 44831 h 1208210"/>
                <a:gd name="connsiteX40" fmla="*/ 212595 w 1159400"/>
                <a:gd name="connsiteY40" fmla="*/ 36059 h 1208210"/>
                <a:gd name="connsiteX41" fmla="*/ 409936 w 1159400"/>
                <a:gd name="connsiteY41" fmla="*/ 374777 h 1208210"/>
                <a:gd name="connsiteX42" fmla="*/ 284145 w 1159400"/>
                <a:gd name="connsiteY42" fmla="*/ 671400 h 1208210"/>
                <a:gd name="connsiteX43" fmla="*/ 233303 w 1159400"/>
                <a:gd name="connsiteY43" fmla="*/ 690845 h 1208210"/>
                <a:gd name="connsiteX44" fmla="*/ 247393 w 1159400"/>
                <a:gd name="connsiteY44" fmla="*/ 690845 h 1208210"/>
                <a:gd name="connsiteX45" fmla="*/ 257705 w 1159400"/>
                <a:gd name="connsiteY45" fmla="*/ 1208210 h 1208210"/>
                <a:gd name="connsiteX46" fmla="*/ 152291 w 1159400"/>
                <a:gd name="connsiteY46" fmla="*/ 1208210 h 1208210"/>
                <a:gd name="connsiteX47" fmla="*/ 162602 w 1159400"/>
                <a:gd name="connsiteY47" fmla="*/ 690845 h 1208210"/>
                <a:gd name="connsiteX48" fmla="*/ 183747 w 1159400"/>
                <a:gd name="connsiteY48" fmla="*/ 690845 h 1208210"/>
                <a:gd name="connsiteX49" fmla="*/ 132897 w 1159400"/>
                <a:gd name="connsiteY49" fmla="*/ 671667 h 1208210"/>
                <a:gd name="connsiteX50" fmla="*/ 65 w 1159400"/>
                <a:gd name="connsiteY50" fmla="*/ 367375 h 1208210"/>
                <a:gd name="connsiteX51" fmla="*/ 212595 w 1159400"/>
                <a:gd name="connsiteY51" fmla="*/ 36059 h 1208210"/>
                <a:gd name="connsiteX52" fmla="*/ 1152978 w 1159400"/>
                <a:gd name="connsiteY52" fmla="*/ 0 h 1208210"/>
                <a:gd name="connsiteX53" fmla="*/ 1149518 w 1159400"/>
                <a:gd name="connsiteY53" fmla="*/ 932812 h 1208210"/>
                <a:gd name="connsiteX54" fmla="*/ 969601 w 1159400"/>
                <a:gd name="connsiteY54" fmla="*/ 929933 h 1208210"/>
                <a:gd name="connsiteX55" fmla="*/ 1152978 w 1159400"/>
                <a:gd name="connsiteY55" fmla="*/ 0 h 1208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159400" h="1208210">
                  <a:moveTo>
                    <a:pt x="1065682" y="933584"/>
                  </a:moveTo>
                  <a:lnTo>
                    <a:pt x="1149699" y="933584"/>
                  </a:lnTo>
                  <a:lnTo>
                    <a:pt x="1155893" y="1208210"/>
                  </a:lnTo>
                  <a:lnTo>
                    <a:pt x="1059488" y="1208210"/>
                  </a:lnTo>
                  <a:close/>
                  <a:moveTo>
                    <a:pt x="581886" y="44831"/>
                  </a:moveTo>
                  <a:cubicBezTo>
                    <a:pt x="586502" y="44831"/>
                    <a:pt x="590680" y="46461"/>
                    <a:pt x="593705" y="49094"/>
                  </a:cubicBezTo>
                  <a:lnTo>
                    <a:pt x="598059" y="58250"/>
                  </a:lnTo>
                  <a:cubicBezTo>
                    <a:pt x="598059" y="182757"/>
                    <a:pt x="598059" y="307265"/>
                    <a:pt x="598059" y="431773"/>
                  </a:cubicBezTo>
                  <a:cubicBezTo>
                    <a:pt x="598059" y="440251"/>
                    <a:pt x="605950" y="447124"/>
                    <a:pt x="615686" y="447124"/>
                  </a:cubicBezTo>
                  <a:cubicBezTo>
                    <a:pt x="625421" y="447124"/>
                    <a:pt x="633313" y="440251"/>
                    <a:pt x="633313" y="431773"/>
                  </a:cubicBezTo>
                  <a:lnTo>
                    <a:pt x="633313" y="59339"/>
                  </a:lnTo>
                  <a:lnTo>
                    <a:pt x="638184" y="49094"/>
                  </a:lnTo>
                  <a:cubicBezTo>
                    <a:pt x="641209" y="46461"/>
                    <a:pt x="645387" y="44831"/>
                    <a:pt x="650003" y="44831"/>
                  </a:cubicBezTo>
                  <a:cubicBezTo>
                    <a:pt x="654618" y="44831"/>
                    <a:pt x="658797" y="46461"/>
                    <a:pt x="661821" y="49094"/>
                  </a:cubicBezTo>
                  <a:lnTo>
                    <a:pt x="665554" y="56943"/>
                  </a:lnTo>
                  <a:cubicBezTo>
                    <a:pt x="665554" y="181835"/>
                    <a:pt x="665553" y="306728"/>
                    <a:pt x="665553" y="431620"/>
                  </a:cubicBezTo>
                  <a:cubicBezTo>
                    <a:pt x="665553" y="440098"/>
                    <a:pt x="673445" y="446972"/>
                    <a:pt x="683180" y="446972"/>
                  </a:cubicBezTo>
                  <a:cubicBezTo>
                    <a:pt x="692915" y="446972"/>
                    <a:pt x="700807" y="440098"/>
                    <a:pt x="700807" y="431620"/>
                  </a:cubicBezTo>
                  <a:lnTo>
                    <a:pt x="700807" y="57502"/>
                  </a:lnTo>
                  <a:lnTo>
                    <a:pt x="704806" y="49094"/>
                  </a:lnTo>
                  <a:cubicBezTo>
                    <a:pt x="707831" y="46461"/>
                    <a:pt x="712009" y="44831"/>
                    <a:pt x="716624" y="44831"/>
                  </a:cubicBezTo>
                  <a:cubicBezTo>
                    <a:pt x="721240" y="44831"/>
                    <a:pt x="725418" y="46461"/>
                    <a:pt x="728443" y="49094"/>
                  </a:cubicBezTo>
                  <a:lnTo>
                    <a:pt x="733049" y="58781"/>
                  </a:lnTo>
                  <a:cubicBezTo>
                    <a:pt x="733049" y="181897"/>
                    <a:pt x="733049" y="305014"/>
                    <a:pt x="733049" y="428131"/>
                  </a:cubicBezTo>
                  <a:cubicBezTo>
                    <a:pt x="733049" y="436609"/>
                    <a:pt x="740941" y="443482"/>
                    <a:pt x="750676" y="443482"/>
                  </a:cubicBezTo>
                  <a:cubicBezTo>
                    <a:pt x="760411" y="443482"/>
                    <a:pt x="768303" y="436609"/>
                    <a:pt x="768303" y="428131"/>
                  </a:cubicBezTo>
                  <a:lnTo>
                    <a:pt x="768303" y="58807"/>
                  </a:lnTo>
                  <a:lnTo>
                    <a:pt x="772922" y="49094"/>
                  </a:lnTo>
                  <a:cubicBezTo>
                    <a:pt x="775947" y="46461"/>
                    <a:pt x="780125" y="44831"/>
                    <a:pt x="784741" y="44831"/>
                  </a:cubicBezTo>
                  <a:cubicBezTo>
                    <a:pt x="793972" y="44831"/>
                    <a:pt x="801454" y="51348"/>
                    <a:pt x="801454" y="59387"/>
                  </a:cubicBezTo>
                  <a:lnTo>
                    <a:pt x="823440" y="598108"/>
                  </a:lnTo>
                  <a:cubicBezTo>
                    <a:pt x="823684" y="628245"/>
                    <a:pt x="755167" y="700040"/>
                    <a:pt x="721031" y="751006"/>
                  </a:cubicBezTo>
                  <a:lnTo>
                    <a:pt x="721249" y="751006"/>
                  </a:lnTo>
                  <a:lnTo>
                    <a:pt x="730362" y="1208210"/>
                  </a:lnTo>
                  <a:lnTo>
                    <a:pt x="632635" y="1208210"/>
                  </a:lnTo>
                  <a:lnTo>
                    <a:pt x="641747" y="751006"/>
                  </a:lnTo>
                  <a:lnTo>
                    <a:pt x="641966" y="751006"/>
                  </a:lnTo>
                  <a:cubicBezTo>
                    <a:pt x="607830" y="700040"/>
                    <a:pt x="537818" y="625641"/>
                    <a:pt x="539558" y="598108"/>
                  </a:cubicBezTo>
                  <a:lnTo>
                    <a:pt x="565173" y="59387"/>
                  </a:lnTo>
                  <a:cubicBezTo>
                    <a:pt x="565173" y="51348"/>
                    <a:pt x="572656" y="44831"/>
                    <a:pt x="581886" y="44831"/>
                  </a:cubicBezTo>
                  <a:close/>
                  <a:moveTo>
                    <a:pt x="212595" y="36059"/>
                  </a:moveTo>
                  <a:cubicBezTo>
                    <a:pt x="336973" y="33789"/>
                    <a:pt x="407081" y="222028"/>
                    <a:pt x="409936" y="374777"/>
                  </a:cubicBezTo>
                  <a:cubicBezTo>
                    <a:pt x="412077" y="489338"/>
                    <a:pt x="355947" y="615833"/>
                    <a:pt x="284145" y="671400"/>
                  </a:cubicBezTo>
                  <a:lnTo>
                    <a:pt x="233303" y="690845"/>
                  </a:lnTo>
                  <a:lnTo>
                    <a:pt x="247393" y="690845"/>
                  </a:lnTo>
                  <a:lnTo>
                    <a:pt x="257705" y="1208210"/>
                  </a:lnTo>
                  <a:lnTo>
                    <a:pt x="152291" y="1208210"/>
                  </a:lnTo>
                  <a:lnTo>
                    <a:pt x="162602" y="690845"/>
                  </a:lnTo>
                  <a:lnTo>
                    <a:pt x="183747" y="690845"/>
                  </a:lnTo>
                  <a:lnTo>
                    <a:pt x="132897" y="671667"/>
                  </a:lnTo>
                  <a:cubicBezTo>
                    <a:pt x="60354" y="617778"/>
                    <a:pt x="2206" y="495078"/>
                    <a:pt x="65" y="367375"/>
                  </a:cubicBezTo>
                  <a:cubicBezTo>
                    <a:pt x="-2789" y="197105"/>
                    <a:pt x="88216" y="38330"/>
                    <a:pt x="212595" y="36059"/>
                  </a:cubicBezTo>
                  <a:close/>
                  <a:moveTo>
                    <a:pt x="1152978" y="0"/>
                  </a:moveTo>
                  <a:cubicBezTo>
                    <a:pt x="1164512" y="2879"/>
                    <a:pt x="1158745" y="587326"/>
                    <a:pt x="1149518" y="932812"/>
                  </a:cubicBezTo>
                  <a:cubicBezTo>
                    <a:pt x="1091853" y="931852"/>
                    <a:pt x="1023807" y="936651"/>
                    <a:pt x="969601" y="929933"/>
                  </a:cubicBezTo>
                  <a:cubicBezTo>
                    <a:pt x="948841" y="524947"/>
                    <a:pt x="1011121" y="4799"/>
                    <a:pt x="115297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96C70955-D0E7-40CC-ABBD-1E9776AE70C3}"/>
              </a:ext>
            </a:extLst>
          </p:cNvPr>
          <p:cNvSpPr txBox="1"/>
          <p:nvPr userDrawn="1"/>
        </p:nvSpPr>
        <p:spPr>
          <a:xfrm>
            <a:off x="7533934" y="2851416"/>
            <a:ext cx="41504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ko-KR" sz="1400" b="1" dirty="0">
                <a:solidFill>
                  <a:schemeClr val="tx1"/>
                </a:solidFill>
                <a:ea typeface="FZShuTi" pitchFamily="2" charset="-122"/>
                <a:cs typeface="Arial" pitchFamily="34" charset="0"/>
              </a:rPr>
              <a:t>EASY TO CHANGE COLORS, PHOTOS.   </a:t>
            </a:r>
            <a:endParaRPr lang="ko-KR" altLang="en-US" sz="1400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AA8E4FE-9CB0-4914-A2B5-5A7A803F2969}"/>
              </a:ext>
            </a:extLst>
          </p:cNvPr>
          <p:cNvSpPr txBox="1"/>
          <p:nvPr userDrawn="1"/>
        </p:nvSpPr>
        <p:spPr>
          <a:xfrm>
            <a:off x="7533934" y="3502923"/>
            <a:ext cx="4023360" cy="615553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r"/>
            <a:r>
              <a:rPr lang="en-US" altLang="ko-KR" sz="2000" dirty="0">
                <a:solidFill>
                  <a:schemeClr val="accent2">
                    <a:lumMod val="75000"/>
                  </a:schemeClr>
                </a:solidFill>
              </a:rPr>
              <a:t>We Create Quality Professional PPT Presentation</a:t>
            </a:r>
            <a:endParaRPr lang="ko-KR" alt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30D064C-A712-41B1-BFEB-D90E1A4EDF59}"/>
              </a:ext>
            </a:extLst>
          </p:cNvPr>
          <p:cNvSpPr txBox="1"/>
          <p:nvPr userDrawn="1"/>
        </p:nvSpPr>
        <p:spPr>
          <a:xfrm>
            <a:off x="8846664" y="6015558"/>
            <a:ext cx="283774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dist"/>
            <a:r>
              <a:rPr lang="en-GB" altLang="ko-KR" sz="2000" dirty="0">
                <a:solidFill>
                  <a:schemeClr val="tx1"/>
                </a:solidFill>
                <a:cs typeface="Arial" pitchFamily="34" charset="0"/>
              </a:rPr>
              <a:t>RESTAURANT</a:t>
            </a:r>
            <a:endParaRPr lang="ko-KR" altLang="en-US" sz="2000" dirty="0">
              <a:solidFill>
                <a:schemeClr val="tx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4744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1FCD2364-6768-428D-9F8D-561B8BAEF45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78B7A5BA-3373-4D58-BDFB-EFC5AF2FD6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09055" y="3163702"/>
            <a:ext cx="3174968" cy="243550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</a:t>
            </a:r>
          </a:p>
        </p:txBody>
      </p:sp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07050FED-2693-41CE-BF3F-2C47E2E71DF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 rot="21010445">
            <a:off x="4517226" y="2806647"/>
            <a:ext cx="3174968" cy="243550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and Sent to Back </a:t>
            </a:r>
          </a:p>
        </p:txBody>
      </p:sp>
      <p:sp>
        <p:nvSpPr>
          <p:cNvPr id="5" name="그림 개체 틀 2">
            <a:extLst>
              <a:ext uri="{FF2B5EF4-FFF2-40B4-BE49-F238E27FC236}">
                <a16:creationId xmlns:a16="http://schemas.microsoft.com/office/drawing/2014/main" id="{F0548FBD-E110-4AE6-B740-CC43C6192FD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325395" y="3163702"/>
            <a:ext cx="3174968" cy="243550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</a:t>
            </a:r>
          </a:p>
        </p:txBody>
      </p:sp>
    </p:spTree>
    <p:extLst>
      <p:ext uri="{BB962C8B-B14F-4D97-AF65-F5344CB8AC3E}">
        <p14:creationId xmlns:p14="http://schemas.microsoft.com/office/powerpoint/2010/main" val="154112372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22253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F4C67A-16CF-4A87-952C-7DC81D7DC0EA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211351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74956-FE8D-4486-99F7-9BCD31A818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1880CE-2959-4D4F-9C28-4F42A7217F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A3E4A9-BE81-4E80-99AD-51D8A37AD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79666-2CD2-41EE-BD40-5E60A192D5DD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7F61DB-ED5C-4A3A-A6AB-8D38E2873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FFF67-89E9-494F-89FD-5D502C5A9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E62E2-F406-48FE-8623-7037F5690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6097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C397F-9BAD-4150-B077-7D18ED15C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2C908C-9BD1-4B73-B8CF-167E0AB4A8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E283E3-1FFB-4290-96C4-265CDD37C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79666-2CD2-41EE-BD40-5E60A192D5DD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C5FCAC-62B8-4D6A-A68C-5597F21D9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5B59AB-57AF-4678-BB88-F523A5024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E62E2-F406-48FE-8623-7037F5690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2700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A28556-B5B1-4F38-99D0-3ACC601D651D}"/>
              </a:ext>
            </a:extLst>
          </p:cNvPr>
          <p:cNvSpPr/>
          <p:nvPr userDrawn="1"/>
        </p:nvSpPr>
        <p:spPr>
          <a:xfrm>
            <a:off x="5033727" y="0"/>
            <a:ext cx="715827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49FE674-D85C-4CFC-8436-F0B3D792B414}"/>
              </a:ext>
            </a:extLst>
          </p:cNvPr>
          <p:cNvGrpSpPr/>
          <p:nvPr userDrawn="1"/>
        </p:nvGrpSpPr>
        <p:grpSpPr>
          <a:xfrm>
            <a:off x="2059487" y="2025719"/>
            <a:ext cx="1756725" cy="2723580"/>
            <a:chOff x="1937089" y="1430968"/>
            <a:chExt cx="1756725" cy="2723580"/>
          </a:xfrm>
        </p:grpSpPr>
        <p:sp>
          <p:nvSpPr>
            <p:cNvPr id="4" name="Graphic 1">
              <a:extLst>
                <a:ext uri="{FF2B5EF4-FFF2-40B4-BE49-F238E27FC236}">
                  <a16:creationId xmlns:a16="http://schemas.microsoft.com/office/drawing/2014/main" id="{C38D6549-32C4-49F5-9672-3A21B3919318}"/>
                </a:ext>
              </a:extLst>
            </p:cNvPr>
            <p:cNvSpPr/>
            <p:nvPr/>
          </p:nvSpPr>
          <p:spPr>
            <a:xfrm>
              <a:off x="1937089" y="1430968"/>
              <a:ext cx="1756725" cy="1699004"/>
            </a:xfrm>
            <a:custGeom>
              <a:avLst/>
              <a:gdLst>
                <a:gd name="connsiteX0" fmla="*/ 2885485 w 2971219"/>
                <a:gd name="connsiteY0" fmla="*/ 602211 h 2873593"/>
                <a:gd name="connsiteX1" fmla="*/ 2333687 w 2971219"/>
                <a:gd name="connsiteY1" fmla="*/ 267312 h 2873593"/>
                <a:gd name="connsiteX2" fmla="*/ 2077313 w 2971219"/>
                <a:gd name="connsiteY2" fmla="*/ 338621 h 2873593"/>
                <a:gd name="connsiteX3" fmla="*/ 2048026 w 2971219"/>
                <a:gd name="connsiteY3" fmla="*/ 354326 h 2873593"/>
                <a:gd name="connsiteX4" fmla="*/ 2015767 w 2971219"/>
                <a:gd name="connsiteY4" fmla="*/ 384463 h 2873593"/>
                <a:gd name="connsiteX5" fmla="*/ 2042083 w 2971219"/>
                <a:gd name="connsiteY5" fmla="*/ 384463 h 2873593"/>
                <a:gd name="connsiteX6" fmla="*/ 2440651 w 2971219"/>
                <a:gd name="connsiteY6" fmla="*/ 552549 h 2873593"/>
                <a:gd name="connsiteX7" fmla="*/ 2448291 w 2971219"/>
                <a:gd name="connsiteY7" fmla="*/ 628952 h 2873593"/>
                <a:gd name="connsiteX8" fmla="*/ 2342601 w 2971219"/>
                <a:gd name="connsiteY8" fmla="*/ 698139 h 2873593"/>
                <a:gd name="connsiteX9" fmla="*/ 2234788 w 2971219"/>
                <a:gd name="connsiteY9" fmla="*/ 684132 h 2873593"/>
                <a:gd name="connsiteX10" fmla="*/ 1970350 w 2971219"/>
                <a:gd name="connsiteY10" fmla="*/ 539815 h 2873593"/>
                <a:gd name="connsiteX11" fmla="*/ 1708033 w 2971219"/>
                <a:gd name="connsiteY11" fmla="*/ 350082 h 2873593"/>
                <a:gd name="connsiteX12" fmla="*/ 1280178 w 2971219"/>
                <a:gd name="connsiteY12" fmla="*/ 101773 h 2873593"/>
                <a:gd name="connsiteX13" fmla="*/ 844258 w 2971219"/>
                <a:gd name="connsiteY13" fmla="*/ 327 h 2873593"/>
                <a:gd name="connsiteX14" fmla="*/ 489834 w 2971219"/>
                <a:gd name="connsiteY14" fmla="*/ 63996 h 2873593"/>
                <a:gd name="connsiteX15" fmla="*/ 59431 w 2971219"/>
                <a:gd name="connsiteY15" fmla="*/ 514772 h 2873593"/>
                <a:gd name="connsiteX16" fmla="*/ 33539 w 2971219"/>
                <a:gd name="connsiteY16" fmla="*/ 999505 h 2873593"/>
                <a:gd name="connsiteX17" fmla="*/ 528035 w 2971219"/>
                <a:gd name="connsiteY17" fmla="*/ 1489757 h 2873593"/>
                <a:gd name="connsiteX18" fmla="*/ 820912 w 2971219"/>
                <a:gd name="connsiteY18" fmla="*/ 1535598 h 2873593"/>
                <a:gd name="connsiteX19" fmla="*/ 833222 w 2971219"/>
                <a:gd name="connsiteY19" fmla="*/ 1544087 h 2873593"/>
                <a:gd name="connsiteX20" fmla="*/ 828977 w 2971219"/>
                <a:gd name="connsiteY20" fmla="*/ 1720663 h 2873593"/>
                <a:gd name="connsiteX21" fmla="*/ 828977 w 2971219"/>
                <a:gd name="connsiteY21" fmla="*/ 1843332 h 2873593"/>
                <a:gd name="connsiteX22" fmla="*/ 832373 w 2971219"/>
                <a:gd name="connsiteY22" fmla="*/ 1842483 h 2873593"/>
                <a:gd name="connsiteX23" fmla="*/ 1172789 w 2971219"/>
                <a:gd name="connsiteY23" fmla="*/ 1740188 h 2873593"/>
                <a:gd name="connsiteX24" fmla="*/ 1456329 w 2971219"/>
                <a:gd name="connsiteY24" fmla="*/ 1731274 h 2873593"/>
                <a:gd name="connsiteX25" fmla="*/ 1744961 w 2971219"/>
                <a:gd name="connsiteY25" fmla="*/ 1778814 h 2873593"/>
                <a:gd name="connsiteX26" fmla="*/ 2103630 w 2971219"/>
                <a:gd name="connsiteY26" fmla="*/ 1831022 h 2873593"/>
                <a:gd name="connsiteX27" fmla="*/ 2123155 w 2971219"/>
                <a:gd name="connsiteY27" fmla="*/ 1849699 h 2873593"/>
                <a:gd name="connsiteX28" fmla="*/ 2057788 w 2971219"/>
                <a:gd name="connsiteY28" fmla="*/ 2387914 h 2873593"/>
                <a:gd name="connsiteX29" fmla="*/ 2042508 w 2971219"/>
                <a:gd name="connsiteY29" fmla="*/ 2393007 h 2873593"/>
                <a:gd name="connsiteX30" fmla="*/ 1887155 w 2971219"/>
                <a:gd name="connsiteY30" fmla="*/ 2266518 h 2873593"/>
                <a:gd name="connsiteX31" fmla="*/ 1681292 w 2971219"/>
                <a:gd name="connsiteY31" fmla="*/ 2241900 h 2873593"/>
                <a:gd name="connsiteX32" fmla="*/ 1544192 w 2971219"/>
                <a:gd name="connsiteY32" fmla="*/ 2345468 h 2873593"/>
                <a:gd name="connsiteX33" fmla="*/ 1448688 w 2971219"/>
                <a:gd name="connsiteY33" fmla="*/ 2256331 h 2873593"/>
                <a:gd name="connsiteX34" fmla="*/ 1212689 w 2971219"/>
                <a:gd name="connsiteY34" fmla="*/ 2257605 h 2873593"/>
                <a:gd name="connsiteX35" fmla="*/ 1008524 w 2971219"/>
                <a:gd name="connsiteY35" fmla="*/ 2416353 h 2873593"/>
                <a:gd name="connsiteX36" fmla="*/ 987725 w 2971219"/>
                <a:gd name="connsiteY36" fmla="*/ 2431633 h 2873593"/>
                <a:gd name="connsiteX37" fmla="*/ 788229 w 2971219"/>
                <a:gd name="connsiteY37" fmla="*/ 2255058 h 2873593"/>
                <a:gd name="connsiteX38" fmla="*/ 610380 w 2971219"/>
                <a:gd name="connsiteY38" fmla="*/ 2334007 h 2873593"/>
                <a:gd name="connsiteX39" fmla="*/ 492805 w 2971219"/>
                <a:gd name="connsiteY39" fmla="*/ 2486813 h 2873593"/>
                <a:gd name="connsiteX40" fmla="*/ 534402 w 2971219"/>
                <a:gd name="connsiteY40" fmla="*/ 2685885 h 2873593"/>
                <a:gd name="connsiteX41" fmla="*/ 700790 w 2971219"/>
                <a:gd name="connsiteY41" fmla="*/ 2731726 h 2873593"/>
                <a:gd name="connsiteX42" fmla="*/ 851049 w 2971219"/>
                <a:gd name="connsiteY42" fmla="*/ 2678244 h 2873593"/>
                <a:gd name="connsiteX43" fmla="*/ 953344 w 2971219"/>
                <a:gd name="connsiteY43" fmla="*/ 2631978 h 2873593"/>
                <a:gd name="connsiteX44" fmla="*/ 1047574 w 2971219"/>
                <a:gd name="connsiteY44" fmla="*/ 2660417 h 2873593"/>
                <a:gd name="connsiteX45" fmla="*/ 1179156 w 2971219"/>
                <a:gd name="connsiteY45" fmla="*/ 2784359 h 2873593"/>
                <a:gd name="connsiteX46" fmla="*/ 1665163 w 2971219"/>
                <a:gd name="connsiteY46" fmla="*/ 2856093 h 2873593"/>
                <a:gd name="connsiteX47" fmla="*/ 2038688 w 2971219"/>
                <a:gd name="connsiteY47" fmla="*/ 2630280 h 2873593"/>
                <a:gd name="connsiteX48" fmla="*/ 2097688 w 2971219"/>
                <a:gd name="connsiteY48" fmla="*/ 2616698 h 2873593"/>
                <a:gd name="connsiteX49" fmla="*/ 2139285 w 2971219"/>
                <a:gd name="connsiteY49" fmla="*/ 2647259 h 2873593"/>
                <a:gd name="connsiteX50" fmla="*/ 2235637 w 2971219"/>
                <a:gd name="connsiteY50" fmla="*/ 2702439 h 2873593"/>
                <a:gd name="connsiteX51" fmla="*/ 2432586 w 2971219"/>
                <a:gd name="connsiteY51" fmla="*/ 2741489 h 2873593"/>
                <a:gd name="connsiteX52" fmla="*/ 2603219 w 2971219"/>
                <a:gd name="connsiteY52" fmla="*/ 2615424 h 2873593"/>
                <a:gd name="connsiteX53" fmla="*/ 2522148 w 2971219"/>
                <a:gd name="connsiteY53" fmla="*/ 2373907 h 2873593"/>
                <a:gd name="connsiteX54" fmla="*/ 2230544 w 2971219"/>
                <a:gd name="connsiteY54" fmla="*/ 2332734 h 2873593"/>
                <a:gd name="connsiteX55" fmla="*/ 2386320 w 2971219"/>
                <a:gd name="connsiteY55" fmla="*/ 2363720 h 2873593"/>
                <a:gd name="connsiteX56" fmla="*/ 2472486 w 2971219"/>
                <a:gd name="connsiteY56" fmla="*/ 2430360 h 2873593"/>
                <a:gd name="connsiteX57" fmla="*/ 2505593 w 2971219"/>
                <a:gd name="connsiteY57" fmla="*/ 2547935 h 2873593"/>
                <a:gd name="connsiteX58" fmla="*/ 2438529 w 2971219"/>
                <a:gd name="connsiteY58" fmla="*/ 2607784 h 2873593"/>
                <a:gd name="connsiteX59" fmla="*/ 2392263 w 2971219"/>
                <a:gd name="connsiteY59" fmla="*/ 2605662 h 2873593"/>
                <a:gd name="connsiteX60" fmla="*/ 2133342 w 2971219"/>
                <a:gd name="connsiteY60" fmla="*/ 2457525 h 2873593"/>
                <a:gd name="connsiteX61" fmla="*/ 2129947 w 2971219"/>
                <a:gd name="connsiteY61" fmla="*/ 2440122 h 2873593"/>
                <a:gd name="connsiteX62" fmla="*/ 2196587 w 2971219"/>
                <a:gd name="connsiteY62" fmla="*/ 2033065 h 2873593"/>
                <a:gd name="connsiteX63" fmla="*/ 2205500 w 2971219"/>
                <a:gd name="connsiteY63" fmla="*/ 1867950 h 2873593"/>
                <a:gd name="connsiteX64" fmla="*/ 2284450 w 2971219"/>
                <a:gd name="connsiteY64" fmla="*/ 1738490 h 2873593"/>
                <a:gd name="connsiteX65" fmla="*/ 2328169 w 2971219"/>
                <a:gd name="connsiteY65" fmla="*/ 1645109 h 2873593"/>
                <a:gd name="connsiteX66" fmla="*/ 2272141 w 2971219"/>
                <a:gd name="connsiteY66" fmla="*/ 1575073 h 2873593"/>
                <a:gd name="connsiteX67" fmla="*/ 2157536 w 2971219"/>
                <a:gd name="connsiteY67" fmla="*/ 1663361 h 2873593"/>
                <a:gd name="connsiteX68" fmla="*/ 2081983 w 2971219"/>
                <a:gd name="connsiteY68" fmla="*/ 1765656 h 2873593"/>
                <a:gd name="connsiteX69" fmla="*/ 1975019 w 2971219"/>
                <a:gd name="connsiteY69" fmla="*/ 1766504 h 2873593"/>
                <a:gd name="connsiteX70" fmla="*/ 1752177 w 2971219"/>
                <a:gd name="connsiteY70" fmla="*/ 1705382 h 2873593"/>
                <a:gd name="connsiteX71" fmla="*/ 1302250 w 2971219"/>
                <a:gd name="connsiteY71" fmla="*/ 1617519 h 2873593"/>
                <a:gd name="connsiteX72" fmla="*/ 970322 w 2971219"/>
                <a:gd name="connsiteY72" fmla="*/ 1671850 h 2873593"/>
                <a:gd name="connsiteX73" fmla="*/ 950373 w 2971219"/>
                <a:gd name="connsiteY73" fmla="*/ 1664210 h 2873593"/>
                <a:gd name="connsiteX74" fmla="*/ 947826 w 2971219"/>
                <a:gd name="connsiteY74" fmla="*/ 1585685 h 2873593"/>
                <a:gd name="connsiteX75" fmla="*/ 992394 w 2971219"/>
                <a:gd name="connsiteY75" fmla="*/ 1488908 h 2873593"/>
                <a:gd name="connsiteX76" fmla="*/ 1223725 w 2971219"/>
                <a:gd name="connsiteY76" fmla="*/ 1374728 h 2873593"/>
                <a:gd name="connsiteX77" fmla="*/ 1207171 w 2971219"/>
                <a:gd name="connsiteY77" fmla="*/ 1359447 h 2873593"/>
                <a:gd name="connsiteX78" fmla="*/ 980934 w 2971219"/>
                <a:gd name="connsiteY78" fmla="*/ 1439670 h 2873593"/>
                <a:gd name="connsiteX79" fmla="*/ 935941 w 2971219"/>
                <a:gd name="connsiteY79" fmla="*/ 1411656 h 2873593"/>
                <a:gd name="connsiteX80" fmla="*/ 881610 w 2971219"/>
                <a:gd name="connsiteY80" fmla="*/ 1016059 h 2873593"/>
                <a:gd name="connsiteX81" fmla="*/ 889250 w 2971219"/>
                <a:gd name="connsiteY81" fmla="*/ 1004599 h 2873593"/>
                <a:gd name="connsiteX82" fmla="*/ 1030595 w 2971219"/>
                <a:gd name="connsiteY82" fmla="*/ 982103 h 2873593"/>
                <a:gd name="connsiteX83" fmla="*/ 1670681 w 2971219"/>
                <a:gd name="connsiteY83" fmla="*/ 1216829 h 2873593"/>
                <a:gd name="connsiteX84" fmla="*/ 2008127 w 2971219"/>
                <a:gd name="connsiteY84" fmla="*/ 1354778 h 2873593"/>
                <a:gd name="connsiteX85" fmla="*/ 2478004 w 2971219"/>
                <a:gd name="connsiteY85" fmla="*/ 1456649 h 2873593"/>
                <a:gd name="connsiteX86" fmla="*/ 2755600 w 2971219"/>
                <a:gd name="connsiteY86" fmla="*/ 1364541 h 2873593"/>
                <a:gd name="connsiteX87" fmla="*/ 2885485 w 2971219"/>
                <a:gd name="connsiteY87" fmla="*/ 602211 h 2873593"/>
                <a:gd name="connsiteX88" fmla="*/ 899013 w 2971219"/>
                <a:gd name="connsiteY88" fmla="*/ 2515252 h 2873593"/>
                <a:gd name="connsiteX89" fmla="*/ 834071 w 2971219"/>
                <a:gd name="connsiteY89" fmla="*/ 2575950 h 2873593"/>
                <a:gd name="connsiteX90" fmla="*/ 739416 w 2971219"/>
                <a:gd name="connsiteY90" fmla="*/ 2623914 h 2873593"/>
                <a:gd name="connsiteX91" fmla="*/ 655373 w 2971219"/>
                <a:gd name="connsiteY91" fmla="*/ 2643014 h 2873593"/>
                <a:gd name="connsiteX92" fmla="*/ 581092 w 2971219"/>
                <a:gd name="connsiteY92" fmla="*/ 2510583 h 2873593"/>
                <a:gd name="connsiteX93" fmla="*/ 647308 w 2971219"/>
                <a:gd name="connsiteY93" fmla="*/ 2407439 h 2873593"/>
                <a:gd name="connsiteX94" fmla="*/ 780589 w 2971219"/>
                <a:gd name="connsiteY94" fmla="*/ 2339525 h 2873593"/>
                <a:gd name="connsiteX95" fmla="*/ 865905 w 2971219"/>
                <a:gd name="connsiteY95" fmla="*/ 2349712 h 2873593"/>
                <a:gd name="connsiteX96" fmla="*/ 918538 w 2971219"/>
                <a:gd name="connsiteY96" fmla="*/ 2458374 h 2873593"/>
                <a:gd name="connsiteX97" fmla="*/ 899013 w 2971219"/>
                <a:gd name="connsiteY97" fmla="*/ 2515252 h 2873593"/>
                <a:gd name="connsiteX98" fmla="*/ 1958040 w 2971219"/>
                <a:gd name="connsiteY98" fmla="*/ 2570431 h 2873593"/>
                <a:gd name="connsiteX99" fmla="*/ 1940637 w 2971219"/>
                <a:gd name="connsiteY99" fmla="*/ 2600568 h 2873593"/>
                <a:gd name="connsiteX100" fmla="*/ 1627810 w 2971219"/>
                <a:gd name="connsiteY100" fmla="*/ 2761014 h 2873593"/>
                <a:gd name="connsiteX101" fmla="*/ 1154113 w 2971219"/>
                <a:gd name="connsiteY101" fmla="*/ 2652777 h 2873593"/>
                <a:gd name="connsiteX102" fmla="*/ 1092991 w 2971219"/>
                <a:gd name="connsiteY102" fmla="*/ 2598446 h 2873593"/>
                <a:gd name="connsiteX103" fmla="*/ 1090869 w 2971219"/>
                <a:gd name="connsiteY103" fmla="*/ 2564913 h 2873593"/>
                <a:gd name="connsiteX104" fmla="*/ 1115487 w 2971219"/>
                <a:gd name="connsiteY104" fmla="*/ 2544964 h 2873593"/>
                <a:gd name="connsiteX105" fmla="*/ 1460573 w 2971219"/>
                <a:gd name="connsiteY105" fmla="*/ 2416777 h 2873593"/>
                <a:gd name="connsiteX106" fmla="*/ 1501322 w 2971219"/>
                <a:gd name="connsiteY106" fmla="*/ 2414230 h 2873593"/>
                <a:gd name="connsiteX107" fmla="*/ 1542494 w 2971219"/>
                <a:gd name="connsiteY107" fmla="*/ 2414230 h 2873593"/>
                <a:gd name="connsiteX108" fmla="*/ 1942760 w 2971219"/>
                <a:gd name="connsiteY108" fmla="*/ 2533928 h 2873593"/>
                <a:gd name="connsiteX109" fmla="*/ 1958040 w 2971219"/>
                <a:gd name="connsiteY109" fmla="*/ 2570431 h 2873593"/>
                <a:gd name="connsiteX110" fmla="*/ 2487766 w 2971219"/>
                <a:gd name="connsiteY110" fmla="*/ 1322944 h 2873593"/>
                <a:gd name="connsiteX111" fmla="*/ 2202105 w 2971219"/>
                <a:gd name="connsiteY111" fmla="*/ 1286440 h 2873593"/>
                <a:gd name="connsiteX112" fmla="*/ 1796745 w 2971219"/>
                <a:gd name="connsiteY112" fmla="*/ 1154009 h 2873593"/>
                <a:gd name="connsiteX113" fmla="*/ 1114214 w 2971219"/>
                <a:gd name="connsiteY113" fmla="*/ 935412 h 2873593"/>
                <a:gd name="connsiteX114" fmla="*/ 921509 w 2971219"/>
                <a:gd name="connsiteY114" fmla="*/ 919707 h 2873593"/>
                <a:gd name="connsiteX115" fmla="*/ 764884 w 2971219"/>
                <a:gd name="connsiteY115" fmla="*/ 817412 h 2873593"/>
                <a:gd name="connsiteX116" fmla="*/ 669805 w 2971219"/>
                <a:gd name="connsiteY116" fmla="*/ 780060 h 2873593"/>
                <a:gd name="connsiteX117" fmla="*/ 595100 w 2971219"/>
                <a:gd name="connsiteY117" fmla="*/ 842880 h 2873593"/>
                <a:gd name="connsiteX118" fmla="*/ 701215 w 2971219"/>
                <a:gd name="connsiteY118" fmla="*/ 962577 h 2873593"/>
                <a:gd name="connsiteX119" fmla="*/ 766157 w 2971219"/>
                <a:gd name="connsiteY119" fmla="*/ 986772 h 2873593"/>
                <a:gd name="connsiteX120" fmla="*/ 809876 w 2971219"/>
                <a:gd name="connsiteY120" fmla="*/ 1087369 h 2873593"/>
                <a:gd name="connsiteX121" fmla="*/ 833222 w 2971219"/>
                <a:gd name="connsiteY121" fmla="*/ 1455800 h 2873593"/>
                <a:gd name="connsiteX122" fmla="*/ 817092 w 2971219"/>
                <a:gd name="connsiteY122" fmla="*/ 1471929 h 2873593"/>
                <a:gd name="connsiteX123" fmla="*/ 426165 w 2971219"/>
                <a:gd name="connsiteY123" fmla="*/ 1302994 h 2873593"/>
                <a:gd name="connsiteX124" fmla="*/ 195683 w 2971219"/>
                <a:gd name="connsiteY124" fmla="*/ 953239 h 2873593"/>
                <a:gd name="connsiteX125" fmla="*/ 251287 w 2971219"/>
                <a:gd name="connsiteY125" fmla="*/ 521564 h 2873593"/>
                <a:gd name="connsiteX126" fmla="*/ 684236 w 2971219"/>
                <a:gd name="connsiteY126" fmla="*/ 165866 h 2873593"/>
                <a:gd name="connsiteX127" fmla="*/ 983905 w 2971219"/>
                <a:gd name="connsiteY127" fmla="*/ 156953 h 2873593"/>
                <a:gd name="connsiteX128" fmla="*/ 1495379 w 2971219"/>
                <a:gd name="connsiteY128" fmla="*/ 359844 h 2873593"/>
                <a:gd name="connsiteX129" fmla="*/ 1873573 w 2971219"/>
                <a:gd name="connsiteY129" fmla="*/ 582686 h 2873593"/>
                <a:gd name="connsiteX130" fmla="*/ 2137587 w 2971219"/>
                <a:gd name="connsiteY130" fmla="*/ 729973 h 2873593"/>
                <a:gd name="connsiteX131" fmla="*/ 2337083 w 2971219"/>
                <a:gd name="connsiteY131" fmla="*/ 763930 h 2873593"/>
                <a:gd name="connsiteX132" fmla="*/ 2481399 w 2971219"/>
                <a:gd name="connsiteY132" fmla="*/ 700261 h 2873593"/>
                <a:gd name="connsiteX133" fmla="*/ 2479277 w 2971219"/>
                <a:gd name="connsiteY133" fmla="*/ 502887 h 2873593"/>
                <a:gd name="connsiteX134" fmla="*/ 2175788 w 2971219"/>
                <a:gd name="connsiteY134" fmla="*/ 350506 h 2873593"/>
                <a:gd name="connsiteX135" fmla="*/ 2177062 w 2971219"/>
                <a:gd name="connsiteY135" fmla="*/ 342017 h 2873593"/>
                <a:gd name="connsiteX136" fmla="*/ 2655428 w 2971219"/>
                <a:gd name="connsiteY136" fmla="*/ 445585 h 2873593"/>
                <a:gd name="connsiteX137" fmla="*/ 2861291 w 2971219"/>
                <a:gd name="connsiteY137" fmla="*/ 774542 h 2873593"/>
                <a:gd name="connsiteX138" fmla="*/ 2487766 w 2971219"/>
                <a:gd name="connsiteY138" fmla="*/ 1322944 h 2873593"/>
                <a:gd name="connsiteX139" fmla="*/ 758092 w 2971219"/>
                <a:gd name="connsiteY139" fmla="*/ 919283 h 2873593"/>
                <a:gd name="connsiteX140" fmla="*/ 674898 w 2971219"/>
                <a:gd name="connsiteY140" fmla="*/ 891693 h 2873593"/>
                <a:gd name="connsiteX141" fmla="*/ 660042 w 2971219"/>
                <a:gd name="connsiteY141" fmla="*/ 856462 h 2873593"/>
                <a:gd name="connsiteX142" fmla="*/ 682538 w 2971219"/>
                <a:gd name="connsiteY142" fmla="*/ 839060 h 2873593"/>
                <a:gd name="connsiteX143" fmla="*/ 758092 w 2971219"/>
                <a:gd name="connsiteY143" fmla="*/ 919283 h 287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2971219" h="2873593">
                  <a:moveTo>
                    <a:pt x="2885485" y="602211"/>
                  </a:moveTo>
                  <a:cubicBezTo>
                    <a:pt x="2765363" y="381492"/>
                    <a:pt x="2543795" y="252456"/>
                    <a:pt x="2333687" y="267312"/>
                  </a:cubicBezTo>
                  <a:cubicBezTo>
                    <a:pt x="2230968" y="274528"/>
                    <a:pt x="2175788" y="291082"/>
                    <a:pt x="2077313" y="338621"/>
                  </a:cubicBezTo>
                  <a:cubicBezTo>
                    <a:pt x="2067126" y="343290"/>
                    <a:pt x="2056515" y="346686"/>
                    <a:pt x="2048026" y="354326"/>
                  </a:cubicBezTo>
                  <a:cubicBezTo>
                    <a:pt x="2037414" y="363664"/>
                    <a:pt x="2012371" y="370880"/>
                    <a:pt x="2015767" y="384463"/>
                  </a:cubicBezTo>
                  <a:cubicBezTo>
                    <a:pt x="2019163" y="398470"/>
                    <a:pt x="2028076" y="386161"/>
                    <a:pt x="2042083" y="384463"/>
                  </a:cubicBezTo>
                  <a:cubicBezTo>
                    <a:pt x="2294637" y="355175"/>
                    <a:pt x="2417730" y="507556"/>
                    <a:pt x="2440651" y="552549"/>
                  </a:cubicBezTo>
                  <a:cubicBezTo>
                    <a:pt x="2454658" y="580139"/>
                    <a:pt x="2452112" y="605182"/>
                    <a:pt x="2448291" y="628952"/>
                  </a:cubicBezTo>
                  <a:cubicBezTo>
                    <a:pt x="2441076" y="671398"/>
                    <a:pt x="2388443" y="691772"/>
                    <a:pt x="2342601" y="698139"/>
                  </a:cubicBezTo>
                  <a:cubicBezTo>
                    <a:pt x="2305248" y="703657"/>
                    <a:pt x="2269594" y="695592"/>
                    <a:pt x="2234788" y="684132"/>
                  </a:cubicBezTo>
                  <a:cubicBezTo>
                    <a:pt x="2138011" y="652297"/>
                    <a:pt x="2052270" y="599240"/>
                    <a:pt x="1970350" y="539815"/>
                  </a:cubicBezTo>
                  <a:cubicBezTo>
                    <a:pt x="1880364" y="474449"/>
                    <a:pt x="1796321" y="417995"/>
                    <a:pt x="1708033" y="350082"/>
                  </a:cubicBezTo>
                  <a:cubicBezTo>
                    <a:pt x="1573904" y="247362"/>
                    <a:pt x="1434681" y="168837"/>
                    <a:pt x="1280178" y="101773"/>
                  </a:cubicBezTo>
                  <a:cubicBezTo>
                    <a:pt x="1140955" y="41075"/>
                    <a:pt x="996214" y="4147"/>
                    <a:pt x="844258" y="327"/>
                  </a:cubicBezTo>
                  <a:cubicBezTo>
                    <a:pt x="722013" y="-2644"/>
                    <a:pt x="602740" y="14334"/>
                    <a:pt x="489834" y="63996"/>
                  </a:cubicBezTo>
                  <a:cubicBezTo>
                    <a:pt x="293309" y="149737"/>
                    <a:pt x="140928" y="318247"/>
                    <a:pt x="59431" y="514772"/>
                  </a:cubicBezTo>
                  <a:cubicBezTo>
                    <a:pt x="-6360" y="672671"/>
                    <a:pt x="-21216" y="836088"/>
                    <a:pt x="33539" y="999505"/>
                  </a:cubicBezTo>
                  <a:cubicBezTo>
                    <a:pt x="112913" y="1236354"/>
                    <a:pt x="295006" y="1407411"/>
                    <a:pt x="528035" y="1489757"/>
                  </a:cubicBezTo>
                  <a:cubicBezTo>
                    <a:pt x="622690" y="1523289"/>
                    <a:pt x="721164" y="1549605"/>
                    <a:pt x="820912" y="1535598"/>
                  </a:cubicBezTo>
                  <a:cubicBezTo>
                    <a:pt x="827704" y="1534749"/>
                    <a:pt x="833646" y="1532203"/>
                    <a:pt x="833222" y="1544087"/>
                  </a:cubicBezTo>
                  <a:cubicBezTo>
                    <a:pt x="831524" y="1608605"/>
                    <a:pt x="829826" y="1656145"/>
                    <a:pt x="828977" y="1720663"/>
                  </a:cubicBezTo>
                  <a:cubicBezTo>
                    <a:pt x="828553" y="1761411"/>
                    <a:pt x="828977" y="1802159"/>
                    <a:pt x="828977" y="1843332"/>
                  </a:cubicBezTo>
                  <a:cubicBezTo>
                    <a:pt x="829826" y="1842907"/>
                    <a:pt x="831099" y="1842907"/>
                    <a:pt x="832373" y="1842483"/>
                  </a:cubicBezTo>
                  <a:cubicBezTo>
                    <a:pt x="941034" y="1791972"/>
                    <a:pt x="1054365" y="1758015"/>
                    <a:pt x="1172789" y="1740188"/>
                  </a:cubicBezTo>
                  <a:cubicBezTo>
                    <a:pt x="1267020" y="1726181"/>
                    <a:pt x="1361250" y="1722785"/>
                    <a:pt x="1456329" y="1731274"/>
                  </a:cubicBezTo>
                  <a:cubicBezTo>
                    <a:pt x="1553530" y="1739763"/>
                    <a:pt x="1649458" y="1758864"/>
                    <a:pt x="1744961" y="1778814"/>
                  </a:cubicBezTo>
                  <a:cubicBezTo>
                    <a:pt x="1863386" y="1803008"/>
                    <a:pt x="1981810" y="1828051"/>
                    <a:pt x="2103630" y="1831022"/>
                  </a:cubicBezTo>
                  <a:cubicBezTo>
                    <a:pt x="2117637" y="1831447"/>
                    <a:pt x="2122306" y="1835691"/>
                    <a:pt x="2123155" y="1849699"/>
                  </a:cubicBezTo>
                  <a:cubicBezTo>
                    <a:pt x="2137162" y="2033490"/>
                    <a:pt x="2116364" y="2213036"/>
                    <a:pt x="2057788" y="2387914"/>
                  </a:cubicBezTo>
                  <a:cubicBezTo>
                    <a:pt x="2053968" y="2398950"/>
                    <a:pt x="2050997" y="2398525"/>
                    <a:pt x="2042508" y="2393007"/>
                  </a:cubicBezTo>
                  <a:cubicBezTo>
                    <a:pt x="1992421" y="2362022"/>
                    <a:pt x="1941911" y="2289439"/>
                    <a:pt x="1887155" y="2266518"/>
                  </a:cubicBezTo>
                  <a:cubicBezTo>
                    <a:pt x="1820940" y="2238928"/>
                    <a:pt x="1752602" y="2226619"/>
                    <a:pt x="1681292" y="2241900"/>
                  </a:cubicBezTo>
                  <a:cubicBezTo>
                    <a:pt x="1625688" y="2254209"/>
                    <a:pt x="1578573" y="2297079"/>
                    <a:pt x="1544192" y="2345468"/>
                  </a:cubicBezTo>
                  <a:cubicBezTo>
                    <a:pt x="1518300" y="2311936"/>
                    <a:pt x="1486890" y="2271187"/>
                    <a:pt x="1448688" y="2256331"/>
                  </a:cubicBezTo>
                  <a:cubicBezTo>
                    <a:pt x="1369739" y="2225770"/>
                    <a:pt x="1291214" y="2229166"/>
                    <a:pt x="1212689" y="2257605"/>
                  </a:cubicBezTo>
                  <a:cubicBezTo>
                    <a:pt x="1137984" y="2284346"/>
                    <a:pt x="1072617" y="2370511"/>
                    <a:pt x="1008524" y="2416353"/>
                  </a:cubicBezTo>
                  <a:cubicBezTo>
                    <a:pt x="997912" y="2423993"/>
                    <a:pt x="998761" y="2423568"/>
                    <a:pt x="987725" y="2431633"/>
                  </a:cubicBezTo>
                  <a:cubicBezTo>
                    <a:pt x="947826" y="2264820"/>
                    <a:pt x="883732" y="2246993"/>
                    <a:pt x="788229" y="2255058"/>
                  </a:cubicBezTo>
                  <a:cubicBezTo>
                    <a:pt x="720315" y="2260576"/>
                    <a:pt x="662589" y="2291986"/>
                    <a:pt x="610380" y="2334007"/>
                  </a:cubicBezTo>
                  <a:cubicBezTo>
                    <a:pt x="566661" y="2369238"/>
                    <a:pt x="509359" y="2432058"/>
                    <a:pt x="492805" y="2486813"/>
                  </a:cubicBezTo>
                  <a:cubicBezTo>
                    <a:pt x="470308" y="2560245"/>
                    <a:pt x="477100" y="2629856"/>
                    <a:pt x="534402" y="2685885"/>
                  </a:cubicBezTo>
                  <a:cubicBezTo>
                    <a:pt x="580668" y="2731302"/>
                    <a:pt x="639243" y="2738518"/>
                    <a:pt x="700790" y="2731726"/>
                  </a:cubicBezTo>
                  <a:cubicBezTo>
                    <a:pt x="754697" y="2725359"/>
                    <a:pt x="804358" y="2706259"/>
                    <a:pt x="851049" y="2678244"/>
                  </a:cubicBezTo>
                  <a:cubicBezTo>
                    <a:pt x="883308" y="2659144"/>
                    <a:pt x="916416" y="2641316"/>
                    <a:pt x="953344" y="2631978"/>
                  </a:cubicBezTo>
                  <a:cubicBezTo>
                    <a:pt x="990272" y="2622640"/>
                    <a:pt x="1022531" y="2627309"/>
                    <a:pt x="1047574" y="2660417"/>
                  </a:cubicBezTo>
                  <a:cubicBezTo>
                    <a:pt x="1084077" y="2709230"/>
                    <a:pt x="1128646" y="2750403"/>
                    <a:pt x="1179156" y="2784359"/>
                  </a:cubicBezTo>
                  <a:cubicBezTo>
                    <a:pt x="1327717" y="2884107"/>
                    <a:pt x="1489437" y="2896417"/>
                    <a:pt x="1665163" y="2856093"/>
                  </a:cubicBezTo>
                  <a:cubicBezTo>
                    <a:pt x="1821364" y="2820438"/>
                    <a:pt x="1946155" y="2761014"/>
                    <a:pt x="2038688" y="2630280"/>
                  </a:cubicBezTo>
                  <a:cubicBezTo>
                    <a:pt x="2055242" y="2606511"/>
                    <a:pt x="2073069" y="2600568"/>
                    <a:pt x="2097688" y="2616698"/>
                  </a:cubicBezTo>
                  <a:cubicBezTo>
                    <a:pt x="2110421" y="2625187"/>
                    <a:pt x="2126126" y="2639619"/>
                    <a:pt x="2139285" y="2647259"/>
                  </a:cubicBezTo>
                  <a:cubicBezTo>
                    <a:pt x="2171119" y="2666360"/>
                    <a:pt x="2202529" y="2685460"/>
                    <a:pt x="2235637" y="2702439"/>
                  </a:cubicBezTo>
                  <a:cubicBezTo>
                    <a:pt x="2292515" y="2731302"/>
                    <a:pt x="2367220" y="2738942"/>
                    <a:pt x="2432586" y="2741489"/>
                  </a:cubicBezTo>
                  <a:cubicBezTo>
                    <a:pt x="2513658" y="2744460"/>
                    <a:pt x="2578601" y="2692676"/>
                    <a:pt x="2603219" y="2615424"/>
                  </a:cubicBezTo>
                  <a:cubicBezTo>
                    <a:pt x="2631658" y="2527137"/>
                    <a:pt x="2594306" y="2434180"/>
                    <a:pt x="2522148" y="2373907"/>
                  </a:cubicBezTo>
                  <a:cubicBezTo>
                    <a:pt x="2439802" y="2305144"/>
                    <a:pt x="2358730" y="2284770"/>
                    <a:pt x="2230544" y="2332734"/>
                  </a:cubicBezTo>
                  <a:cubicBezTo>
                    <a:pt x="2319680" y="2329763"/>
                    <a:pt x="2340903" y="2338252"/>
                    <a:pt x="2386320" y="2363720"/>
                  </a:cubicBezTo>
                  <a:cubicBezTo>
                    <a:pt x="2417730" y="2381547"/>
                    <a:pt x="2447442" y="2403619"/>
                    <a:pt x="2472486" y="2430360"/>
                  </a:cubicBezTo>
                  <a:cubicBezTo>
                    <a:pt x="2511960" y="2471957"/>
                    <a:pt x="2510263" y="2505489"/>
                    <a:pt x="2505593" y="2547935"/>
                  </a:cubicBezTo>
                  <a:cubicBezTo>
                    <a:pt x="2501774" y="2584439"/>
                    <a:pt x="2471212" y="2602691"/>
                    <a:pt x="2438529" y="2607784"/>
                  </a:cubicBezTo>
                  <a:cubicBezTo>
                    <a:pt x="2422824" y="2610331"/>
                    <a:pt x="2407543" y="2609057"/>
                    <a:pt x="2392263" y="2605662"/>
                  </a:cubicBezTo>
                  <a:cubicBezTo>
                    <a:pt x="2294213" y="2581043"/>
                    <a:pt x="2208472" y="2525014"/>
                    <a:pt x="2133342" y="2457525"/>
                  </a:cubicBezTo>
                  <a:cubicBezTo>
                    <a:pt x="2126551" y="2451583"/>
                    <a:pt x="2127400" y="2446914"/>
                    <a:pt x="2129947" y="2440122"/>
                  </a:cubicBezTo>
                  <a:cubicBezTo>
                    <a:pt x="2177486" y="2312784"/>
                    <a:pt x="2199133" y="2168892"/>
                    <a:pt x="2196587" y="2033065"/>
                  </a:cubicBezTo>
                  <a:cubicBezTo>
                    <a:pt x="2195738" y="1977885"/>
                    <a:pt x="2194889" y="1922706"/>
                    <a:pt x="2205500" y="1867950"/>
                  </a:cubicBezTo>
                  <a:cubicBezTo>
                    <a:pt x="2216112" y="1815317"/>
                    <a:pt x="2236061" y="1767353"/>
                    <a:pt x="2284450" y="1738490"/>
                  </a:cubicBezTo>
                  <a:cubicBezTo>
                    <a:pt x="2320529" y="1716843"/>
                    <a:pt x="2331990" y="1684584"/>
                    <a:pt x="2328169" y="1645109"/>
                  </a:cubicBezTo>
                  <a:cubicBezTo>
                    <a:pt x="2324774" y="1611152"/>
                    <a:pt x="2301428" y="1583138"/>
                    <a:pt x="2272141" y="1575073"/>
                  </a:cubicBezTo>
                  <a:cubicBezTo>
                    <a:pt x="2217810" y="1560641"/>
                    <a:pt x="2157536" y="1606483"/>
                    <a:pt x="2157536" y="1663361"/>
                  </a:cubicBezTo>
                  <a:cubicBezTo>
                    <a:pt x="2157536" y="1713871"/>
                    <a:pt x="2130371" y="1750375"/>
                    <a:pt x="2081983" y="1765656"/>
                  </a:cubicBezTo>
                  <a:cubicBezTo>
                    <a:pt x="2046328" y="1776692"/>
                    <a:pt x="2010673" y="1774994"/>
                    <a:pt x="1975019" y="1766504"/>
                  </a:cubicBezTo>
                  <a:cubicBezTo>
                    <a:pt x="1899889" y="1749102"/>
                    <a:pt x="1826458" y="1725756"/>
                    <a:pt x="1752177" y="1705382"/>
                  </a:cubicBezTo>
                  <a:cubicBezTo>
                    <a:pt x="1604465" y="1664634"/>
                    <a:pt x="1456329" y="1625584"/>
                    <a:pt x="1302250" y="1617519"/>
                  </a:cubicBezTo>
                  <a:cubicBezTo>
                    <a:pt x="1191466" y="1611577"/>
                    <a:pt x="1074315" y="1631526"/>
                    <a:pt x="970322" y="1671850"/>
                  </a:cubicBezTo>
                  <a:cubicBezTo>
                    <a:pt x="959286" y="1676094"/>
                    <a:pt x="951221" y="1674821"/>
                    <a:pt x="950373" y="1664210"/>
                  </a:cubicBezTo>
                  <a:cubicBezTo>
                    <a:pt x="948250" y="1634922"/>
                    <a:pt x="950373" y="1616246"/>
                    <a:pt x="947826" y="1585685"/>
                  </a:cubicBezTo>
                  <a:cubicBezTo>
                    <a:pt x="942308" y="1524562"/>
                    <a:pt x="930423" y="1507584"/>
                    <a:pt x="992394" y="1488908"/>
                  </a:cubicBezTo>
                  <a:cubicBezTo>
                    <a:pt x="1011919" y="1482965"/>
                    <a:pt x="1218631" y="1400196"/>
                    <a:pt x="1223725" y="1374728"/>
                  </a:cubicBezTo>
                  <a:cubicBezTo>
                    <a:pt x="1226696" y="1358599"/>
                    <a:pt x="1222451" y="1355627"/>
                    <a:pt x="1207171" y="1359447"/>
                  </a:cubicBezTo>
                  <a:cubicBezTo>
                    <a:pt x="1148595" y="1374728"/>
                    <a:pt x="1039509" y="1427785"/>
                    <a:pt x="980934" y="1439670"/>
                  </a:cubicBezTo>
                  <a:cubicBezTo>
                    <a:pt x="932121" y="1449433"/>
                    <a:pt x="941034" y="1438821"/>
                    <a:pt x="935941" y="1411656"/>
                  </a:cubicBezTo>
                  <a:cubicBezTo>
                    <a:pt x="917689" y="1312332"/>
                    <a:pt x="899862" y="1115383"/>
                    <a:pt x="881610" y="1016059"/>
                  </a:cubicBezTo>
                  <a:cubicBezTo>
                    <a:pt x="879912" y="1007995"/>
                    <a:pt x="882459" y="1006297"/>
                    <a:pt x="889250" y="1004599"/>
                  </a:cubicBezTo>
                  <a:cubicBezTo>
                    <a:pt x="935516" y="991865"/>
                    <a:pt x="982631" y="979131"/>
                    <a:pt x="1030595" y="982103"/>
                  </a:cubicBezTo>
                  <a:cubicBezTo>
                    <a:pt x="1293761" y="998232"/>
                    <a:pt x="1555228" y="1165469"/>
                    <a:pt x="1670681" y="1216829"/>
                  </a:cubicBezTo>
                  <a:cubicBezTo>
                    <a:pt x="1782314" y="1266491"/>
                    <a:pt x="1893098" y="1312757"/>
                    <a:pt x="2008127" y="1354778"/>
                  </a:cubicBezTo>
                  <a:cubicBezTo>
                    <a:pt x="2159234" y="1409958"/>
                    <a:pt x="2315860" y="1475749"/>
                    <a:pt x="2478004" y="1456649"/>
                  </a:cubicBezTo>
                  <a:cubicBezTo>
                    <a:pt x="2580299" y="1444764"/>
                    <a:pt x="2671133" y="1425663"/>
                    <a:pt x="2755600" y="1364541"/>
                  </a:cubicBezTo>
                  <a:cubicBezTo>
                    <a:pt x="2950852" y="1223196"/>
                    <a:pt x="3058665" y="920131"/>
                    <a:pt x="2885485" y="602211"/>
                  </a:cubicBezTo>
                  <a:close/>
                  <a:moveTo>
                    <a:pt x="899013" y="2515252"/>
                  </a:moveTo>
                  <a:cubicBezTo>
                    <a:pt x="890099" y="2525014"/>
                    <a:pt x="861236" y="2553453"/>
                    <a:pt x="834071" y="2575950"/>
                  </a:cubicBezTo>
                  <a:cubicBezTo>
                    <a:pt x="797991" y="2605662"/>
                    <a:pt x="782286" y="2604388"/>
                    <a:pt x="739416" y="2623914"/>
                  </a:cubicBezTo>
                  <a:cubicBezTo>
                    <a:pt x="719891" y="2632827"/>
                    <a:pt x="677445" y="2643439"/>
                    <a:pt x="655373" y="2643014"/>
                  </a:cubicBezTo>
                  <a:cubicBezTo>
                    <a:pt x="609107" y="2643014"/>
                    <a:pt x="566661" y="2599295"/>
                    <a:pt x="581092" y="2510583"/>
                  </a:cubicBezTo>
                  <a:cubicBezTo>
                    <a:pt x="587035" y="2474079"/>
                    <a:pt x="620143" y="2430360"/>
                    <a:pt x="647308" y="2407439"/>
                  </a:cubicBezTo>
                  <a:cubicBezTo>
                    <a:pt x="681265" y="2379000"/>
                    <a:pt x="740265" y="2356928"/>
                    <a:pt x="780589" y="2339525"/>
                  </a:cubicBezTo>
                  <a:cubicBezTo>
                    <a:pt x="796294" y="2332734"/>
                    <a:pt x="844258" y="2325943"/>
                    <a:pt x="865905" y="2349712"/>
                  </a:cubicBezTo>
                  <a:cubicBezTo>
                    <a:pt x="896466" y="2383669"/>
                    <a:pt x="916416" y="2435878"/>
                    <a:pt x="918538" y="2458374"/>
                  </a:cubicBezTo>
                  <a:cubicBezTo>
                    <a:pt x="921085" y="2476626"/>
                    <a:pt x="913445" y="2499122"/>
                    <a:pt x="899013" y="2515252"/>
                  </a:cubicBezTo>
                  <a:close/>
                  <a:moveTo>
                    <a:pt x="1958040" y="2570431"/>
                  </a:moveTo>
                  <a:cubicBezTo>
                    <a:pt x="1954645" y="2581892"/>
                    <a:pt x="1947853" y="2591654"/>
                    <a:pt x="1940637" y="2600568"/>
                  </a:cubicBezTo>
                  <a:cubicBezTo>
                    <a:pt x="1859566" y="2701165"/>
                    <a:pt x="1753875" y="2739367"/>
                    <a:pt x="1627810" y="2761014"/>
                  </a:cubicBezTo>
                  <a:cubicBezTo>
                    <a:pt x="1450386" y="2791575"/>
                    <a:pt x="1294610" y="2759741"/>
                    <a:pt x="1154113" y="2652777"/>
                  </a:cubicBezTo>
                  <a:cubicBezTo>
                    <a:pt x="1132466" y="2636223"/>
                    <a:pt x="1112092" y="2617971"/>
                    <a:pt x="1092991" y="2598446"/>
                  </a:cubicBezTo>
                  <a:cubicBezTo>
                    <a:pt x="1081531" y="2586561"/>
                    <a:pt x="1081106" y="2578072"/>
                    <a:pt x="1090869" y="2564913"/>
                  </a:cubicBezTo>
                  <a:cubicBezTo>
                    <a:pt x="1097660" y="2556424"/>
                    <a:pt x="1106149" y="2550057"/>
                    <a:pt x="1115487" y="2544964"/>
                  </a:cubicBezTo>
                  <a:cubicBezTo>
                    <a:pt x="1223300" y="2486813"/>
                    <a:pt x="1338329" y="2426964"/>
                    <a:pt x="1460573" y="2416777"/>
                  </a:cubicBezTo>
                  <a:cubicBezTo>
                    <a:pt x="1474156" y="2415504"/>
                    <a:pt x="1487739" y="2414655"/>
                    <a:pt x="1501322" y="2414230"/>
                  </a:cubicBezTo>
                  <a:cubicBezTo>
                    <a:pt x="1514904" y="2413806"/>
                    <a:pt x="1528487" y="2414230"/>
                    <a:pt x="1542494" y="2414230"/>
                  </a:cubicBezTo>
                  <a:cubicBezTo>
                    <a:pt x="1683415" y="2413806"/>
                    <a:pt x="1817120" y="2469410"/>
                    <a:pt x="1942760" y="2533928"/>
                  </a:cubicBezTo>
                  <a:cubicBezTo>
                    <a:pt x="1960163" y="2542417"/>
                    <a:pt x="1963983" y="2551331"/>
                    <a:pt x="1958040" y="2570431"/>
                  </a:cubicBezTo>
                  <a:close/>
                  <a:moveTo>
                    <a:pt x="2487766" y="1322944"/>
                  </a:moveTo>
                  <a:cubicBezTo>
                    <a:pt x="2382925" y="1334829"/>
                    <a:pt x="2303975" y="1309361"/>
                    <a:pt x="2202105" y="1286440"/>
                  </a:cubicBezTo>
                  <a:cubicBezTo>
                    <a:pt x="2063731" y="1255455"/>
                    <a:pt x="1929601" y="1201548"/>
                    <a:pt x="1796745" y="1154009"/>
                  </a:cubicBezTo>
                  <a:cubicBezTo>
                    <a:pt x="1681717" y="1112836"/>
                    <a:pt x="1255984" y="947297"/>
                    <a:pt x="1114214" y="935412"/>
                  </a:cubicBezTo>
                  <a:cubicBezTo>
                    <a:pt x="1056063" y="930743"/>
                    <a:pt x="979660" y="931592"/>
                    <a:pt x="921509" y="919707"/>
                  </a:cubicBezTo>
                  <a:cubicBezTo>
                    <a:pt x="855718" y="906549"/>
                    <a:pt x="801387" y="876837"/>
                    <a:pt x="764884" y="817412"/>
                  </a:cubicBezTo>
                  <a:cubicBezTo>
                    <a:pt x="743661" y="782606"/>
                    <a:pt x="708006" y="774542"/>
                    <a:pt x="669805" y="780060"/>
                  </a:cubicBezTo>
                  <a:cubicBezTo>
                    <a:pt x="632877" y="785578"/>
                    <a:pt x="605287" y="804678"/>
                    <a:pt x="595100" y="842880"/>
                  </a:cubicBezTo>
                  <a:cubicBezTo>
                    <a:pt x="578970" y="903577"/>
                    <a:pt x="639668" y="972764"/>
                    <a:pt x="701215" y="962577"/>
                  </a:cubicBezTo>
                  <a:cubicBezTo>
                    <a:pt x="728804" y="957908"/>
                    <a:pt x="749179" y="967246"/>
                    <a:pt x="766157" y="986772"/>
                  </a:cubicBezTo>
                  <a:cubicBezTo>
                    <a:pt x="791625" y="1015635"/>
                    <a:pt x="802236" y="1050865"/>
                    <a:pt x="809876" y="1087369"/>
                  </a:cubicBezTo>
                  <a:cubicBezTo>
                    <a:pt x="827704" y="1176930"/>
                    <a:pt x="835344" y="1364541"/>
                    <a:pt x="833222" y="1455800"/>
                  </a:cubicBezTo>
                  <a:cubicBezTo>
                    <a:pt x="832797" y="1467685"/>
                    <a:pt x="830675" y="1472354"/>
                    <a:pt x="817092" y="1471929"/>
                  </a:cubicBezTo>
                  <a:cubicBezTo>
                    <a:pt x="668956" y="1467260"/>
                    <a:pt x="539495" y="1397224"/>
                    <a:pt x="426165" y="1302994"/>
                  </a:cubicBezTo>
                  <a:cubicBezTo>
                    <a:pt x="320050" y="1214707"/>
                    <a:pt x="228791" y="1087793"/>
                    <a:pt x="195683" y="953239"/>
                  </a:cubicBezTo>
                  <a:cubicBezTo>
                    <a:pt x="158755" y="802556"/>
                    <a:pt x="181251" y="658240"/>
                    <a:pt x="251287" y="521564"/>
                  </a:cubicBezTo>
                  <a:cubicBezTo>
                    <a:pt x="339999" y="348808"/>
                    <a:pt x="493229" y="212132"/>
                    <a:pt x="684236" y="165866"/>
                  </a:cubicBezTo>
                  <a:cubicBezTo>
                    <a:pt x="783560" y="142096"/>
                    <a:pt x="883308" y="142096"/>
                    <a:pt x="983905" y="156953"/>
                  </a:cubicBezTo>
                  <a:cubicBezTo>
                    <a:pt x="1170243" y="184967"/>
                    <a:pt x="1336207" y="263067"/>
                    <a:pt x="1495379" y="359844"/>
                  </a:cubicBezTo>
                  <a:cubicBezTo>
                    <a:pt x="1625264" y="438794"/>
                    <a:pt x="1747508" y="498643"/>
                    <a:pt x="1873573" y="582686"/>
                  </a:cubicBezTo>
                  <a:cubicBezTo>
                    <a:pt x="1957191" y="638290"/>
                    <a:pt x="2043781" y="691772"/>
                    <a:pt x="2137587" y="729973"/>
                  </a:cubicBezTo>
                  <a:cubicBezTo>
                    <a:pt x="2199133" y="755016"/>
                    <a:pt x="2270018" y="766901"/>
                    <a:pt x="2337083" y="763930"/>
                  </a:cubicBezTo>
                  <a:cubicBezTo>
                    <a:pt x="2387169" y="761383"/>
                    <a:pt x="2446594" y="737614"/>
                    <a:pt x="2481399" y="700261"/>
                  </a:cubicBezTo>
                  <a:cubicBezTo>
                    <a:pt x="2537428" y="640412"/>
                    <a:pt x="2522148" y="553823"/>
                    <a:pt x="2479277" y="502887"/>
                  </a:cubicBezTo>
                  <a:cubicBezTo>
                    <a:pt x="2448716" y="466808"/>
                    <a:pt x="2383349" y="364938"/>
                    <a:pt x="2175788" y="350506"/>
                  </a:cubicBezTo>
                  <a:cubicBezTo>
                    <a:pt x="2171119" y="350082"/>
                    <a:pt x="2172817" y="343715"/>
                    <a:pt x="2177062" y="342017"/>
                  </a:cubicBezTo>
                  <a:cubicBezTo>
                    <a:pt x="2356184" y="277924"/>
                    <a:pt x="2559924" y="360693"/>
                    <a:pt x="2655428" y="445585"/>
                  </a:cubicBezTo>
                  <a:cubicBezTo>
                    <a:pt x="2738197" y="519017"/>
                    <a:pt x="2845161" y="663758"/>
                    <a:pt x="2861291" y="774542"/>
                  </a:cubicBezTo>
                  <a:cubicBezTo>
                    <a:pt x="2897370" y="1023275"/>
                    <a:pt x="2810356" y="1286440"/>
                    <a:pt x="2487766" y="1322944"/>
                  </a:cubicBezTo>
                  <a:close/>
                  <a:moveTo>
                    <a:pt x="758092" y="919283"/>
                  </a:moveTo>
                  <a:cubicBezTo>
                    <a:pt x="725409" y="922254"/>
                    <a:pt x="697819" y="912916"/>
                    <a:pt x="674898" y="891693"/>
                  </a:cubicBezTo>
                  <a:cubicBezTo>
                    <a:pt x="664711" y="882354"/>
                    <a:pt x="659193" y="870470"/>
                    <a:pt x="660042" y="856462"/>
                  </a:cubicBezTo>
                  <a:cubicBezTo>
                    <a:pt x="660466" y="842880"/>
                    <a:pt x="668956" y="836513"/>
                    <a:pt x="682538" y="839060"/>
                  </a:cubicBezTo>
                  <a:cubicBezTo>
                    <a:pt x="716071" y="845851"/>
                    <a:pt x="751725" y="883628"/>
                    <a:pt x="758092" y="919283"/>
                  </a:cubicBezTo>
                  <a:close/>
                </a:path>
              </a:pathLst>
            </a:custGeom>
            <a:solidFill>
              <a:schemeClr val="accent2"/>
            </a:solidFill>
            <a:ln w="42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A37E019-0AAF-4CDB-A12E-BC022BAF8E0C}"/>
                </a:ext>
              </a:extLst>
            </p:cNvPr>
            <p:cNvGrpSpPr/>
            <p:nvPr/>
          </p:nvGrpSpPr>
          <p:grpSpPr>
            <a:xfrm>
              <a:off x="2169785" y="3191212"/>
              <a:ext cx="1291331" cy="963336"/>
              <a:chOff x="4392995" y="3135615"/>
              <a:chExt cx="3183516" cy="2374912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4B9E94C4-CBB8-4D2E-B3D7-0D2503C36522}"/>
                  </a:ext>
                </a:extLst>
              </p:cNvPr>
              <p:cNvSpPr/>
              <p:nvPr/>
            </p:nvSpPr>
            <p:spPr>
              <a:xfrm>
                <a:off x="4392995" y="3135616"/>
                <a:ext cx="1094649" cy="2374911"/>
              </a:xfrm>
              <a:custGeom>
                <a:avLst/>
                <a:gdLst>
                  <a:gd name="connsiteX0" fmla="*/ 137824 w 1094649"/>
                  <a:gd name="connsiteY0" fmla="*/ 0 h 2374911"/>
                  <a:gd name="connsiteX1" fmla="*/ 967205 w 1094649"/>
                  <a:gd name="connsiteY1" fmla="*/ 76358 h 2374911"/>
                  <a:gd name="connsiteX2" fmla="*/ 1094649 w 1094649"/>
                  <a:gd name="connsiteY2" fmla="*/ 2272410 h 2374911"/>
                  <a:gd name="connsiteX3" fmla="*/ 0 w 1094649"/>
                  <a:gd name="connsiteY3" fmla="*/ 2374911 h 2374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4649" h="2374911">
                    <a:moveTo>
                      <a:pt x="137824" y="0"/>
                    </a:moveTo>
                    <a:lnTo>
                      <a:pt x="967205" y="76358"/>
                    </a:lnTo>
                    <a:lnTo>
                      <a:pt x="1094649" y="2272410"/>
                    </a:lnTo>
                    <a:lnTo>
                      <a:pt x="0" y="2374911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AC96094E-BFBF-44C0-825F-D0C64E9D3C6E}"/>
                  </a:ext>
                </a:extLst>
              </p:cNvPr>
              <p:cNvSpPr/>
              <p:nvPr/>
            </p:nvSpPr>
            <p:spPr>
              <a:xfrm rot="10800000" flipH="1">
                <a:off x="5437429" y="3135615"/>
                <a:ext cx="1094649" cy="2374911"/>
              </a:xfrm>
              <a:custGeom>
                <a:avLst/>
                <a:gdLst>
                  <a:gd name="connsiteX0" fmla="*/ 137824 w 1094649"/>
                  <a:gd name="connsiteY0" fmla="*/ 0 h 2374911"/>
                  <a:gd name="connsiteX1" fmla="*/ 967205 w 1094649"/>
                  <a:gd name="connsiteY1" fmla="*/ 76358 h 2374911"/>
                  <a:gd name="connsiteX2" fmla="*/ 1094649 w 1094649"/>
                  <a:gd name="connsiteY2" fmla="*/ 2272410 h 2374911"/>
                  <a:gd name="connsiteX3" fmla="*/ 0 w 1094649"/>
                  <a:gd name="connsiteY3" fmla="*/ 2374911 h 2374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4649" h="2374911">
                    <a:moveTo>
                      <a:pt x="137824" y="0"/>
                    </a:moveTo>
                    <a:lnTo>
                      <a:pt x="967205" y="76358"/>
                    </a:lnTo>
                    <a:lnTo>
                      <a:pt x="1094649" y="2272410"/>
                    </a:lnTo>
                    <a:lnTo>
                      <a:pt x="0" y="237491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21093A2B-5087-4142-B14D-956FED48A3F1}"/>
                  </a:ext>
                </a:extLst>
              </p:cNvPr>
              <p:cNvSpPr/>
              <p:nvPr/>
            </p:nvSpPr>
            <p:spPr>
              <a:xfrm flipH="1">
                <a:off x="6481862" y="3135616"/>
                <a:ext cx="1094649" cy="2374911"/>
              </a:xfrm>
              <a:custGeom>
                <a:avLst/>
                <a:gdLst>
                  <a:gd name="connsiteX0" fmla="*/ 137824 w 1094649"/>
                  <a:gd name="connsiteY0" fmla="*/ 0 h 2374911"/>
                  <a:gd name="connsiteX1" fmla="*/ 967205 w 1094649"/>
                  <a:gd name="connsiteY1" fmla="*/ 76358 h 2374911"/>
                  <a:gd name="connsiteX2" fmla="*/ 1094649 w 1094649"/>
                  <a:gd name="connsiteY2" fmla="*/ 2272410 h 2374911"/>
                  <a:gd name="connsiteX3" fmla="*/ 0 w 1094649"/>
                  <a:gd name="connsiteY3" fmla="*/ 2374911 h 2374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4649" h="2374911">
                    <a:moveTo>
                      <a:pt x="137824" y="0"/>
                    </a:moveTo>
                    <a:lnTo>
                      <a:pt x="967205" y="76358"/>
                    </a:lnTo>
                    <a:lnTo>
                      <a:pt x="1094649" y="2272410"/>
                    </a:lnTo>
                    <a:lnTo>
                      <a:pt x="0" y="237491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" name="그룹 19">
                <a:extLst>
                  <a:ext uri="{FF2B5EF4-FFF2-40B4-BE49-F238E27FC236}">
                    <a16:creationId xmlns:a16="http://schemas.microsoft.com/office/drawing/2014/main" id="{B900CAF3-772F-4592-BDDF-DE809E184DEE}"/>
                  </a:ext>
                </a:extLst>
              </p:cNvPr>
              <p:cNvGrpSpPr/>
              <p:nvPr/>
            </p:nvGrpSpPr>
            <p:grpSpPr>
              <a:xfrm>
                <a:off x="4781079" y="3415892"/>
                <a:ext cx="283914" cy="1814359"/>
                <a:chOff x="1055023" y="2447148"/>
                <a:chExt cx="489227" cy="3126415"/>
              </a:xfrm>
              <a:solidFill>
                <a:schemeClr val="bg1"/>
              </a:solidFill>
              <a:effectLst/>
            </p:grpSpPr>
            <p:grpSp>
              <p:nvGrpSpPr>
                <p:cNvPr id="19" name="그룹 20">
                  <a:extLst>
                    <a:ext uri="{FF2B5EF4-FFF2-40B4-BE49-F238E27FC236}">
                      <a16:creationId xmlns:a16="http://schemas.microsoft.com/office/drawing/2014/main" id="{89CB343D-2C4C-4567-9DA1-2AF4A23F8980}"/>
                    </a:ext>
                  </a:extLst>
                </p:cNvPr>
                <p:cNvGrpSpPr/>
                <p:nvPr/>
              </p:nvGrpSpPr>
              <p:grpSpPr>
                <a:xfrm>
                  <a:off x="1195228" y="3663994"/>
                  <a:ext cx="208870" cy="1909569"/>
                  <a:chOff x="4360431" y="3515651"/>
                  <a:chExt cx="208870" cy="1909569"/>
                </a:xfrm>
                <a:grpFill/>
              </p:grpSpPr>
              <p:sp>
                <p:nvSpPr>
                  <p:cNvPr id="21" name="사다리꼴 22">
                    <a:extLst>
                      <a:ext uri="{FF2B5EF4-FFF2-40B4-BE49-F238E27FC236}">
                        <a16:creationId xmlns:a16="http://schemas.microsoft.com/office/drawing/2014/main" id="{734846D8-D032-4362-A55B-7C62175F5A45}"/>
                      </a:ext>
                    </a:extLst>
                  </p:cNvPr>
                  <p:cNvSpPr/>
                  <p:nvPr/>
                </p:nvSpPr>
                <p:spPr>
                  <a:xfrm>
                    <a:off x="4360431" y="3515651"/>
                    <a:ext cx="208870" cy="1803164"/>
                  </a:xfrm>
                  <a:prstGeom prst="trapezoid">
                    <a:avLst>
                      <a:gd name="adj" fmla="val 17206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dirty="0"/>
                  </a:p>
                </p:txBody>
              </p:sp>
              <p:sp>
                <p:nvSpPr>
                  <p:cNvPr id="22" name="타원 23">
                    <a:extLst>
                      <a:ext uri="{FF2B5EF4-FFF2-40B4-BE49-F238E27FC236}">
                        <a16:creationId xmlns:a16="http://schemas.microsoft.com/office/drawing/2014/main" id="{BC8CBD47-A1E3-403F-BB2D-7B35C9782310}"/>
                      </a:ext>
                    </a:extLst>
                  </p:cNvPr>
                  <p:cNvSpPr/>
                  <p:nvPr/>
                </p:nvSpPr>
                <p:spPr>
                  <a:xfrm>
                    <a:off x="4360431" y="5216350"/>
                    <a:ext cx="208870" cy="20887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</p:grpSp>
            <p:sp>
              <p:nvSpPr>
                <p:cNvPr id="20" name="자유형: 도형 21">
                  <a:extLst>
                    <a:ext uri="{FF2B5EF4-FFF2-40B4-BE49-F238E27FC236}">
                      <a16:creationId xmlns:a16="http://schemas.microsoft.com/office/drawing/2014/main" id="{3ACF0BD9-0664-4F33-818F-ED71EFCD70A1}"/>
                    </a:ext>
                  </a:extLst>
                </p:cNvPr>
                <p:cNvSpPr/>
                <p:nvPr/>
              </p:nvSpPr>
              <p:spPr>
                <a:xfrm>
                  <a:off x="1055023" y="2447148"/>
                  <a:ext cx="489227" cy="1216846"/>
                </a:xfrm>
                <a:custGeom>
                  <a:avLst/>
                  <a:gdLst>
                    <a:gd name="connsiteX0" fmla="*/ 72939 w 489172"/>
                    <a:gd name="connsiteY0" fmla="*/ 0 h 1397222"/>
                    <a:gd name="connsiteX1" fmla="*/ 93304 w 489172"/>
                    <a:gd name="connsiteY1" fmla="*/ 8435 h 1397222"/>
                    <a:gd name="connsiteX2" fmla="*/ 100807 w 489172"/>
                    <a:gd name="connsiteY2" fmla="*/ 26550 h 1397222"/>
                    <a:gd name="connsiteX3" fmla="*/ 100806 w 489172"/>
                    <a:gd name="connsiteY3" fmla="*/ 765594 h 1397222"/>
                    <a:gd name="connsiteX4" fmla="*/ 131180 w 489172"/>
                    <a:gd name="connsiteY4" fmla="*/ 795968 h 1397222"/>
                    <a:gd name="connsiteX5" fmla="*/ 161554 w 489172"/>
                    <a:gd name="connsiteY5" fmla="*/ 765594 h 1397222"/>
                    <a:gd name="connsiteX6" fmla="*/ 161554 w 489172"/>
                    <a:gd name="connsiteY6" fmla="*/ 28704 h 1397222"/>
                    <a:gd name="connsiteX7" fmla="*/ 169949 w 489172"/>
                    <a:gd name="connsiteY7" fmla="*/ 8435 h 1397222"/>
                    <a:gd name="connsiteX8" fmla="*/ 190314 w 489172"/>
                    <a:gd name="connsiteY8" fmla="*/ 0 h 1397222"/>
                    <a:gd name="connsiteX9" fmla="*/ 210679 w 489172"/>
                    <a:gd name="connsiteY9" fmla="*/ 8435 h 1397222"/>
                    <a:gd name="connsiteX10" fmla="*/ 217111 w 489172"/>
                    <a:gd name="connsiteY10" fmla="*/ 23964 h 1397222"/>
                    <a:gd name="connsiteX11" fmla="*/ 217110 w 489172"/>
                    <a:gd name="connsiteY11" fmla="*/ 765292 h 1397222"/>
                    <a:gd name="connsiteX12" fmla="*/ 247484 w 489172"/>
                    <a:gd name="connsiteY12" fmla="*/ 795666 h 1397222"/>
                    <a:gd name="connsiteX13" fmla="*/ 277858 w 489172"/>
                    <a:gd name="connsiteY13" fmla="*/ 765292 h 1397222"/>
                    <a:gd name="connsiteX14" fmla="*/ 277858 w 489172"/>
                    <a:gd name="connsiteY14" fmla="*/ 25070 h 1397222"/>
                    <a:gd name="connsiteX15" fmla="*/ 284748 w 489172"/>
                    <a:gd name="connsiteY15" fmla="*/ 8435 h 1397222"/>
                    <a:gd name="connsiteX16" fmla="*/ 305113 w 489172"/>
                    <a:gd name="connsiteY16" fmla="*/ 0 h 1397222"/>
                    <a:gd name="connsiteX17" fmla="*/ 325478 w 489172"/>
                    <a:gd name="connsiteY17" fmla="*/ 8435 h 1397222"/>
                    <a:gd name="connsiteX18" fmla="*/ 333416 w 489172"/>
                    <a:gd name="connsiteY18" fmla="*/ 27600 h 1397222"/>
                    <a:gd name="connsiteX19" fmla="*/ 333415 w 489172"/>
                    <a:gd name="connsiteY19" fmla="*/ 758388 h 1397222"/>
                    <a:gd name="connsiteX20" fmla="*/ 363789 w 489172"/>
                    <a:gd name="connsiteY20" fmla="*/ 788762 h 1397222"/>
                    <a:gd name="connsiteX21" fmla="*/ 394163 w 489172"/>
                    <a:gd name="connsiteY21" fmla="*/ 758388 h 1397222"/>
                    <a:gd name="connsiteX22" fmla="*/ 394163 w 489172"/>
                    <a:gd name="connsiteY22" fmla="*/ 27653 h 1397222"/>
                    <a:gd name="connsiteX23" fmla="*/ 402123 w 489172"/>
                    <a:gd name="connsiteY23" fmla="*/ 8435 h 1397222"/>
                    <a:gd name="connsiteX24" fmla="*/ 422488 w 489172"/>
                    <a:gd name="connsiteY24" fmla="*/ 0 h 1397222"/>
                    <a:gd name="connsiteX25" fmla="*/ 451288 w 489172"/>
                    <a:gd name="connsiteY25" fmla="*/ 28800 h 1397222"/>
                    <a:gd name="connsiteX26" fmla="*/ 489172 w 489172"/>
                    <a:gd name="connsiteY26" fmla="*/ 1094702 h 1397222"/>
                    <a:gd name="connsiteX27" fmla="*/ 312706 w 489172"/>
                    <a:gd name="connsiteY27" fmla="*/ 1397222 h 1397222"/>
                    <a:gd name="connsiteX28" fmla="*/ 176466 w 489172"/>
                    <a:gd name="connsiteY28" fmla="*/ 1397222 h 1397222"/>
                    <a:gd name="connsiteX29" fmla="*/ 0 w 489172"/>
                    <a:gd name="connsiteY29" fmla="*/ 1094702 h 1397222"/>
                    <a:gd name="connsiteX30" fmla="*/ 44139 w 489172"/>
                    <a:gd name="connsiteY30" fmla="*/ 28800 h 1397222"/>
                    <a:gd name="connsiteX31" fmla="*/ 72939 w 489172"/>
                    <a:gd name="connsiteY31" fmla="*/ 0 h 1397222"/>
                    <a:gd name="connsiteX0" fmla="*/ 72939 w 489172"/>
                    <a:gd name="connsiteY0" fmla="*/ 0 h 1397222"/>
                    <a:gd name="connsiteX1" fmla="*/ 93304 w 489172"/>
                    <a:gd name="connsiteY1" fmla="*/ 8435 h 1397222"/>
                    <a:gd name="connsiteX2" fmla="*/ 100807 w 489172"/>
                    <a:gd name="connsiteY2" fmla="*/ 26550 h 1397222"/>
                    <a:gd name="connsiteX3" fmla="*/ 100806 w 489172"/>
                    <a:gd name="connsiteY3" fmla="*/ 765594 h 1397222"/>
                    <a:gd name="connsiteX4" fmla="*/ 131180 w 489172"/>
                    <a:gd name="connsiteY4" fmla="*/ 795968 h 1397222"/>
                    <a:gd name="connsiteX5" fmla="*/ 161554 w 489172"/>
                    <a:gd name="connsiteY5" fmla="*/ 765594 h 1397222"/>
                    <a:gd name="connsiteX6" fmla="*/ 161554 w 489172"/>
                    <a:gd name="connsiteY6" fmla="*/ 28704 h 1397222"/>
                    <a:gd name="connsiteX7" fmla="*/ 169949 w 489172"/>
                    <a:gd name="connsiteY7" fmla="*/ 8435 h 1397222"/>
                    <a:gd name="connsiteX8" fmla="*/ 190314 w 489172"/>
                    <a:gd name="connsiteY8" fmla="*/ 0 h 1397222"/>
                    <a:gd name="connsiteX9" fmla="*/ 210679 w 489172"/>
                    <a:gd name="connsiteY9" fmla="*/ 8435 h 1397222"/>
                    <a:gd name="connsiteX10" fmla="*/ 217111 w 489172"/>
                    <a:gd name="connsiteY10" fmla="*/ 23964 h 1397222"/>
                    <a:gd name="connsiteX11" fmla="*/ 217110 w 489172"/>
                    <a:gd name="connsiteY11" fmla="*/ 765292 h 1397222"/>
                    <a:gd name="connsiteX12" fmla="*/ 247484 w 489172"/>
                    <a:gd name="connsiteY12" fmla="*/ 795666 h 1397222"/>
                    <a:gd name="connsiteX13" fmla="*/ 277858 w 489172"/>
                    <a:gd name="connsiteY13" fmla="*/ 765292 h 1397222"/>
                    <a:gd name="connsiteX14" fmla="*/ 277858 w 489172"/>
                    <a:gd name="connsiteY14" fmla="*/ 25070 h 1397222"/>
                    <a:gd name="connsiteX15" fmla="*/ 284748 w 489172"/>
                    <a:gd name="connsiteY15" fmla="*/ 8435 h 1397222"/>
                    <a:gd name="connsiteX16" fmla="*/ 305113 w 489172"/>
                    <a:gd name="connsiteY16" fmla="*/ 0 h 1397222"/>
                    <a:gd name="connsiteX17" fmla="*/ 325478 w 489172"/>
                    <a:gd name="connsiteY17" fmla="*/ 8435 h 1397222"/>
                    <a:gd name="connsiteX18" fmla="*/ 333416 w 489172"/>
                    <a:gd name="connsiteY18" fmla="*/ 27600 h 1397222"/>
                    <a:gd name="connsiteX19" fmla="*/ 333415 w 489172"/>
                    <a:gd name="connsiteY19" fmla="*/ 758388 h 1397222"/>
                    <a:gd name="connsiteX20" fmla="*/ 363789 w 489172"/>
                    <a:gd name="connsiteY20" fmla="*/ 788762 h 1397222"/>
                    <a:gd name="connsiteX21" fmla="*/ 394163 w 489172"/>
                    <a:gd name="connsiteY21" fmla="*/ 758388 h 1397222"/>
                    <a:gd name="connsiteX22" fmla="*/ 394163 w 489172"/>
                    <a:gd name="connsiteY22" fmla="*/ 27653 h 1397222"/>
                    <a:gd name="connsiteX23" fmla="*/ 402123 w 489172"/>
                    <a:gd name="connsiteY23" fmla="*/ 8435 h 1397222"/>
                    <a:gd name="connsiteX24" fmla="*/ 422488 w 489172"/>
                    <a:gd name="connsiteY24" fmla="*/ 0 h 1397222"/>
                    <a:gd name="connsiteX25" fmla="*/ 451288 w 489172"/>
                    <a:gd name="connsiteY25" fmla="*/ 28800 h 1397222"/>
                    <a:gd name="connsiteX26" fmla="*/ 489172 w 489172"/>
                    <a:gd name="connsiteY26" fmla="*/ 1094702 h 1397222"/>
                    <a:gd name="connsiteX27" fmla="*/ 312706 w 489172"/>
                    <a:gd name="connsiteY27" fmla="*/ 1397222 h 1397222"/>
                    <a:gd name="connsiteX28" fmla="*/ 176466 w 489172"/>
                    <a:gd name="connsiteY28" fmla="*/ 1397222 h 1397222"/>
                    <a:gd name="connsiteX29" fmla="*/ 0 w 489172"/>
                    <a:gd name="connsiteY29" fmla="*/ 1094702 h 1397222"/>
                    <a:gd name="connsiteX30" fmla="*/ 44139 w 489172"/>
                    <a:gd name="connsiteY30" fmla="*/ 28800 h 1397222"/>
                    <a:gd name="connsiteX31" fmla="*/ 72939 w 489172"/>
                    <a:gd name="connsiteY31" fmla="*/ 0 h 1397222"/>
                    <a:gd name="connsiteX0" fmla="*/ 72939 w 489172"/>
                    <a:gd name="connsiteY0" fmla="*/ 0 h 1397222"/>
                    <a:gd name="connsiteX1" fmla="*/ 93304 w 489172"/>
                    <a:gd name="connsiteY1" fmla="*/ 8435 h 1397222"/>
                    <a:gd name="connsiteX2" fmla="*/ 100807 w 489172"/>
                    <a:gd name="connsiteY2" fmla="*/ 26550 h 1397222"/>
                    <a:gd name="connsiteX3" fmla="*/ 100806 w 489172"/>
                    <a:gd name="connsiteY3" fmla="*/ 765594 h 1397222"/>
                    <a:gd name="connsiteX4" fmla="*/ 131180 w 489172"/>
                    <a:gd name="connsiteY4" fmla="*/ 795968 h 1397222"/>
                    <a:gd name="connsiteX5" fmla="*/ 161554 w 489172"/>
                    <a:gd name="connsiteY5" fmla="*/ 765594 h 1397222"/>
                    <a:gd name="connsiteX6" fmla="*/ 161554 w 489172"/>
                    <a:gd name="connsiteY6" fmla="*/ 28704 h 1397222"/>
                    <a:gd name="connsiteX7" fmla="*/ 169949 w 489172"/>
                    <a:gd name="connsiteY7" fmla="*/ 8435 h 1397222"/>
                    <a:gd name="connsiteX8" fmla="*/ 190314 w 489172"/>
                    <a:gd name="connsiteY8" fmla="*/ 0 h 1397222"/>
                    <a:gd name="connsiteX9" fmla="*/ 210679 w 489172"/>
                    <a:gd name="connsiteY9" fmla="*/ 8435 h 1397222"/>
                    <a:gd name="connsiteX10" fmla="*/ 217111 w 489172"/>
                    <a:gd name="connsiteY10" fmla="*/ 23964 h 1397222"/>
                    <a:gd name="connsiteX11" fmla="*/ 217110 w 489172"/>
                    <a:gd name="connsiteY11" fmla="*/ 765292 h 1397222"/>
                    <a:gd name="connsiteX12" fmla="*/ 247484 w 489172"/>
                    <a:gd name="connsiteY12" fmla="*/ 795666 h 1397222"/>
                    <a:gd name="connsiteX13" fmla="*/ 277858 w 489172"/>
                    <a:gd name="connsiteY13" fmla="*/ 765292 h 1397222"/>
                    <a:gd name="connsiteX14" fmla="*/ 277858 w 489172"/>
                    <a:gd name="connsiteY14" fmla="*/ 25070 h 1397222"/>
                    <a:gd name="connsiteX15" fmla="*/ 284748 w 489172"/>
                    <a:gd name="connsiteY15" fmla="*/ 8435 h 1397222"/>
                    <a:gd name="connsiteX16" fmla="*/ 305113 w 489172"/>
                    <a:gd name="connsiteY16" fmla="*/ 0 h 1397222"/>
                    <a:gd name="connsiteX17" fmla="*/ 325478 w 489172"/>
                    <a:gd name="connsiteY17" fmla="*/ 8435 h 1397222"/>
                    <a:gd name="connsiteX18" fmla="*/ 333416 w 489172"/>
                    <a:gd name="connsiteY18" fmla="*/ 27600 h 1397222"/>
                    <a:gd name="connsiteX19" fmla="*/ 333415 w 489172"/>
                    <a:gd name="connsiteY19" fmla="*/ 758388 h 1397222"/>
                    <a:gd name="connsiteX20" fmla="*/ 363789 w 489172"/>
                    <a:gd name="connsiteY20" fmla="*/ 788762 h 1397222"/>
                    <a:gd name="connsiteX21" fmla="*/ 394163 w 489172"/>
                    <a:gd name="connsiteY21" fmla="*/ 758388 h 1397222"/>
                    <a:gd name="connsiteX22" fmla="*/ 394163 w 489172"/>
                    <a:gd name="connsiteY22" fmla="*/ 27653 h 1397222"/>
                    <a:gd name="connsiteX23" fmla="*/ 402123 w 489172"/>
                    <a:gd name="connsiteY23" fmla="*/ 8435 h 1397222"/>
                    <a:gd name="connsiteX24" fmla="*/ 422488 w 489172"/>
                    <a:gd name="connsiteY24" fmla="*/ 0 h 1397222"/>
                    <a:gd name="connsiteX25" fmla="*/ 451288 w 489172"/>
                    <a:gd name="connsiteY25" fmla="*/ 28800 h 1397222"/>
                    <a:gd name="connsiteX26" fmla="*/ 489172 w 489172"/>
                    <a:gd name="connsiteY26" fmla="*/ 1094702 h 1397222"/>
                    <a:gd name="connsiteX27" fmla="*/ 312706 w 489172"/>
                    <a:gd name="connsiteY27" fmla="*/ 1397222 h 1397222"/>
                    <a:gd name="connsiteX28" fmla="*/ 176466 w 489172"/>
                    <a:gd name="connsiteY28" fmla="*/ 1397222 h 1397222"/>
                    <a:gd name="connsiteX29" fmla="*/ 0 w 489172"/>
                    <a:gd name="connsiteY29" fmla="*/ 1094702 h 1397222"/>
                    <a:gd name="connsiteX30" fmla="*/ 44139 w 489172"/>
                    <a:gd name="connsiteY30" fmla="*/ 28800 h 1397222"/>
                    <a:gd name="connsiteX31" fmla="*/ 72939 w 489172"/>
                    <a:gd name="connsiteY31" fmla="*/ 0 h 1397222"/>
                    <a:gd name="connsiteX0" fmla="*/ 72939 w 489173"/>
                    <a:gd name="connsiteY0" fmla="*/ 0 h 1397222"/>
                    <a:gd name="connsiteX1" fmla="*/ 93304 w 489173"/>
                    <a:gd name="connsiteY1" fmla="*/ 8435 h 1397222"/>
                    <a:gd name="connsiteX2" fmla="*/ 100807 w 489173"/>
                    <a:gd name="connsiteY2" fmla="*/ 26550 h 1397222"/>
                    <a:gd name="connsiteX3" fmla="*/ 100806 w 489173"/>
                    <a:gd name="connsiteY3" fmla="*/ 765594 h 1397222"/>
                    <a:gd name="connsiteX4" fmla="*/ 131180 w 489173"/>
                    <a:gd name="connsiteY4" fmla="*/ 795968 h 1397222"/>
                    <a:gd name="connsiteX5" fmla="*/ 161554 w 489173"/>
                    <a:gd name="connsiteY5" fmla="*/ 765594 h 1397222"/>
                    <a:gd name="connsiteX6" fmla="*/ 161554 w 489173"/>
                    <a:gd name="connsiteY6" fmla="*/ 28704 h 1397222"/>
                    <a:gd name="connsiteX7" fmla="*/ 169949 w 489173"/>
                    <a:gd name="connsiteY7" fmla="*/ 8435 h 1397222"/>
                    <a:gd name="connsiteX8" fmla="*/ 190314 w 489173"/>
                    <a:gd name="connsiteY8" fmla="*/ 0 h 1397222"/>
                    <a:gd name="connsiteX9" fmla="*/ 210679 w 489173"/>
                    <a:gd name="connsiteY9" fmla="*/ 8435 h 1397222"/>
                    <a:gd name="connsiteX10" fmla="*/ 217111 w 489173"/>
                    <a:gd name="connsiteY10" fmla="*/ 23964 h 1397222"/>
                    <a:gd name="connsiteX11" fmla="*/ 217110 w 489173"/>
                    <a:gd name="connsiteY11" fmla="*/ 765292 h 1397222"/>
                    <a:gd name="connsiteX12" fmla="*/ 247484 w 489173"/>
                    <a:gd name="connsiteY12" fmla="*/ 795666 h 1397222"/>
                    <a:gd name="connsiteX13" fmla="*/ 277858 w 489173"/>
                    <a:gd name="connsiteY13" fmla="*/ 765292 h 1397222"/>
                    <a:gd name="connsiteX14" fmla="*/ 277858 w 489173"/>
                    <a:gd name="connsiteY14" fmla="*/ 25070 h 1397222"/>
                    <a:gd name="connsiteX15" fmla="*/ 284748 w 489173"/>
                    <a:gd name="connsiteY15" fmla="*/ 8435 h 1397222"/>
                    <a:gd name="connsiteX16" fmla="*/ 305113 w 489173"/>
                    <a:gd name="connsiteY16" fmla="*/ 0 h 1397222"/>
                    <a:gd name="connsiteX17" fmla="*/ 325478 w 489173"/>
                    <a:gd name="connsiteY17" fmla="*/ 8435 h 1397222"/>
                    <a:gd name="connsiteX18" fmla="*/ 333416 w 489173"/>
                    <a:gd name="connsiteY18" fmla="*/ 27600 h 1397222"/>
                    <a:gd name="connsiteX19" fmla="*/ 333415 w 489173"/>
                    <a:gd name="connsiteY19" fmla="*/ 758388 h 1397222"/>
                    <a:gd name="connsiteX20" fmla="*/ 363789 w 489173"/>
                    <a:gd name="connsiteY20" fmla="*/ 788762 h 1397222"/>
                    <a:gd name="connsiteX21" fmla="*/ 394163 w 489173"/>
                    <a:gd name="connsiteY21" fmla="*/ 758388 h 1397222"/>
                    <a:gd name="connsiteX22" fmla="*/ 394163 w 489173"/>
                    <a:gd name="connsiteY22" fmla="*/ 27653 h 1397222"/>
                    <a:gd name="connsiteX23" fmla="*/ 402123 w 489173"/>
                    <a:gd name="connsiteY23" fmla="*/ 8435 h 1397222"/>
                    <a:gd name="connsiteX24" fmla="*/ 422488 w 489173"/>
                    <a:gd name="connsiteY24" fmla="*/ 0 h 1397222"/>
                    <a:gd name="connsiteX25" fmla="*/ 451288 w 489173"/>
                    <a:gd name="connsiteY25" fmla="*/ 28800 h 1397222"/>
                    <a:gd name="connsiteX26" fmla="*/ 489172 w 489173"/>
                    <a:gd name="connsiteY26" fmla="*/ 1094702 h 1397222"/>
                    <a:gd name="connsiteX27" fmla="*/ 312706 w 489173"/>
                    <a:gd name="connsiteY27" fmla="*/ 1397222 h 1397222"/>
                    <a:gd name="connsiteX28" fmla="*/ 176466 w 489173"/>
                    <a:gd name="connsiteY28" fmla="*/ 1397222 h 1397222"/>
                    <a:gd name="connsiteX29" fmla="*/ 0 w 489173"/>
                    <a:gd name="connsiteY29" fmla="*/ 1094702 h 1397222"/>
                    <a:gd name="connsiteX30" fmla="*/ 44139 w 489173"/>
                    <a:gd name="connsiteY30" fmla="*/ 28800 h 1397222"/>
                    <a:gd name="connsiteX31" fmla="*/ 72939 w 489173"/>
                    <a:gd name="connsiteY31" fmla="*/ 0 h 1397222"/>
                    <a:gd name="connsiteX0" fmla="*/ 72993 w 489227"/>
                    <a:gd name="connsiteY0" fmla="*/ 0 h 1397222"/>
                    <a:gd name="connsiteX1" fmla="*/ 93358 w 489227"/>
                    <a:gd name="connsiteY1" fmla="*/ 8435 h 1397222"/>
                    <a:gd name="connsiteX2" fmla="*/ 100861 w 489227"/>
                    <a:gd name="connsiteY2" fmla="*/ 26550 h 1397222"/>
                    <a:gd name="connsiteX3" fmla="*/ 100860 w 489227"/>
                    <a:gd name="connsiteY3" fmla="*/ 765594 h 1397222"/>
                    <a:gd name="connsiteX4" fmla="*/ 131234 w 489227"/>
                    <a:gd name="connsiteY4" fmla="*/ 795968 h 1397222"/>
                    <a:gd name="connsiteX5" fmla="*/ 161608 w 489227"/>
                    <a:gd name="connsiteY5" fmla="*/ 765594 h 1397222"/>
                    <a:gd name="connsiteX6" fmla="*/ 161608 w 489227"/>
                    <a:gd name="connsiteY6" fmla="*/ 28704 h 1397222"/>
                    <a:gd name="connsiteX7" fmla="*/ 170003 w 489227"/>
                    <a:gd name="connsiteY7" fmla="*/ 8435 h 1397222"/>
                    <a:gd name="connsiteX8" fmla="*/ 190368 w 489227"/>
                    <a:gd name="connsiteY8" fmla="*/ 0 h 1397222"/>
                    <a:gd name="connsiteX9" fmla="*/ 210733 w 489227"/>
                    <a:gd name="connsiteY9" fmla="*/ 8435 h 1397222"/>
                    <a:gd name="connsiteX10" fmla="*/ 217165 w 489227"/>
                    <a:gd name="connsiteY10" fmla="*/ 23964 h 1397222"/>
                    <a:gd name="connsiteX11" fmla="*/ 217164 w 489227"/>
                    <a:gd name="connsiteY11" fmla="*/ 765292 h 1397222"/>
                    <a:gd name="connsiteX12" fmla="*/ 247538 w 489227"/>
                    <a:gd name="connsiteY12" fmla="*/ 795666 h 1397222"/>
                    <a:gd name="connsiteX13" fmla="*/ 277912 w 489227"/>
                    <a:gd name="connsiteY13" fmla="*/ 765292 h 1397222"/>
                    <a:gd name="connsiteX14" fmla="*/ 277912 w 489227"/>
                    <a:gd name="connsiteY14" fmla="*/ 25070 h 1397222"/>
                    <a:gd name="connsiteX15" fmla="*/ 284802 w 489227"/>
                    <a:gd name="connsiteY15" fmla="*/ 8435 h 1397222"/>
                    <a:gd name="connsiteX16" fmla="*/ 305167 w 489227"/>
                    <a:gd name="connsiteY16" fmla="*/ 0 h 1397222"/>
                    <a:gd name="connsiteX17" fmla="*/ 325532 w 489227"/>
                    <a:gd name="connsiteY17" fmla="*/ 8435 h 1397222"/>
                    <a:gd name="connsiteX18" fmla="*/ 333470 w 489227"/>
                    <a:gd name="connsiteY18" fmla="*/ 27600 h 1397222"/>
                    <a:gd name="connsiteX19" fmla="*/ 333469 w 489227"/>
                    <a:gd name="connsiteY19" fmla="*/ 758388 h 1397222"/>
                    <a:gd name="connsiteX20" fmla="*/ 363843 w 489227"/>
                    <a:gd name="connsiteY20" fmla="*/ 788762 h 1397222"/>
                    <a:gd name="connsiteX21" fmla="*/ 394217 w 489227"/>
                    <a:gd name="connsiteY21" fmla="*/ 758388 h 1397222"/>
                    <a:gd name="connsiteX22" fmla="*/ 394217 w 489227"/>
                    <a:gd name="connsiteY22" fmla="*/ 27653 h 1397222"/>
                    <a:gd name="connsiteX23" fmla="*/ 402177 w 489227"/>
                    <a:gd name="connsiteY23" fmla="*/ 8435 h 1397222"/>
                    <a:gd name="connsiteX24" fmla="*/ 422542 w 489227"/>
                    <a:gd name="connsiteY24" fmla="*/ 0 h 1397222"/>
                    <a:gd name="connsiteX25" fmla="*/ 451342 w 489227"/>
                    <a:gd name="connsiteY25" fmla="*/ 28800 h 1397222"/>
                    <a:gd name="connsiteX26" fmla="*/ 489226 w 489227"/>
                    <a:gd name="connsiteY26" fmla="*/ 1094702 h 1397222"/>
                    <a:gd name="connsiteX27" fmla="*/ 312760 w 489227"/>
                    <a:gd name="connsiteY27" fmla="*/ 1397222 h 1397222"/>
                    <a:gd name="connsiteX28" fmla="*/ 176520 w 489227"/>
                    <a:gd name="connsiteY28" fmla="*/ 1397222 h 1397222"/>
                    <a:gd name="connsiteX29" fmla="*/ 54 w 489227"/>
                    <a:gd name="connsiteY29" fmla="*/ 1094702 h 1397222"/>
                    <a:gd name="connsiteX30" fmla="*/ 44193 w 489227"/>
                    <a:gd name="connsiteY30" fmla="*/ 28800 h 1397222"/>
                    <a:gd name="connsiteX31" fmla="*/ 72993 w 489227"/>
                    <a:gd name="connsiteY31" fmla="*/ 0 h 1397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89227" h="1397222">
                      <a:moveTo>
                        <a:pt x="72993" y="0"/>
                      </a:moveTo>
                      <a:cubicBezTo>
                        <a:pt x="80946" y="0"/>
                        <a:pt x="88146" y="3224"/>
                        <a:pt x="93358" y="8435"/>
                      </a:cubicBezTo>
                      <a:lnTo>
                        <a:pt x="100861" y="26550"/>
                      </a:lnTo>
                      <a:cubicBezTo>
                        <a:pt x="100861" y="272898"/>
                        <a:pt x="100860" y="519246"/>
                        <a:pt x="100860" y="765594"/>
                      </a:cubicBezTo>
                      <a:cubicBezTo>
                        <a:pt x="100860" y="782369"/>
                        <a:pt x="114459" y="795968"/>
                        <a:pt x="131234" y="795968"/>
                      </a:cubicBezTo>
                      <a:cubicBezTo>
                        <a:pt x="148009" y="795968"/>
                        <a:pt x="161608" y="782369"/>
                        <a:pt x="161608" y="765594"/>
                      </a:cubicBezTo>
                      <a:lnTo>
                        <a:pt x="161608" y="28704"/>
                      </a:lnTo>
                      <a:lnTo>
                        <a:pt x="170003" y="8435"/>
                      </a:lnTo>
                      <a:cubicBezTo>
                        <a:pt x="175215" y="3224"/>
                        <a:pt x="182415" y="0"/>
                        <a:pt x="190368" y="0"/>
                      </a:cubicBezTo>
                      <a:cubicBezTo>
                        <a:pt x="198321" y="0"/>
                        <a:pt x="205521" y="3224"/>
                        <a:pt x="210733" y="8435"/>
                      </a:cubicBezTo>
                      <a:lnTo>
                        <a:pt x="217165" y="23964"/>
                      </a:lnTo>
                      <a:cubicBezTo>
                        <a:pt x="217165" y="271073"/>
                        <a:pt x="217164" y="518183"/>
                        <a:pt x="217164" y="765292"/>
                      </a:cubicBezTo>
                      <a:cubicBezTo>
                        <a:pt x="217164" y="782067"/>
                        <a:pt x="230763" y="795666"/>
                        <a:pt x="247538" y="795666"/>
                      </a:cubicBezTo>
                      <a:cubicBezTo>
                        <a:pt x="264313" y="795666"/>
                        <a:pt x="277912" y="782067"/>
                        <a:pt x="277912" y="765292"/>
                      </a:cubicBezTo>
                      <a:lnTo>
                        <a:pt x="277912" y="25070"/>
                      </a:lnTo>
                      <a:lnTo>
                        <a:pt x="284802" y="8435"/>
                      </a:lnTo>
                      <a:cubicBezTo>
                        <a:pt x="290014" y="3224"/>
                        <a:pt x="297214" y="0"/>
                        <a:pt x="305167" y="0"/>
                      </a:cubicBezTo>
                      <a:cubicBezTo>
                        <a:pt x="313120" y="0"/>
                        <a:pt x="320320" y="3224"/>
                        <a:pt x="325532" y="8435"/>
                      </a:cubicBezTo>
                      <a:lnTo>
                        <a:pt x="333470" y="27600"/>
                      </a:lnTo>
                      <a:cubicBezTo>
                        <a:pt x="333470" y="271196"/>
                        <a:pt x="333469" y="514792"/>
                        <a:pt x="333469" y="758388"/>
                      </a:cubicBezTo>
                      <a:cubicBezTo>
                        <a:pt x="333469" y="775163"/>
                        <a:pt x="347068" y="788762"/>
                        <a:pt x="363843" y="788762"/>
                      </a:cubicBezTo>
                      <a:cubicBezTo>
                        <a:pt x="380618" y="788762"/>
                        <a:pt x="394217" y="775163"/>
                        <a:pt x="394217" y="758388"/>
                      </a:cubicBezTo>
                      <a:lnTo>
                        <a:pt x="394217" y="27653"/>
                      </a:lnTo>
                      <a:lnTo>
                        <a:pt x="402177" y="8435"/>
                      </a:lnTo>
                      <a:cubicBezTo>
                        <a:pt x="407389" y="3224"/>
                        <a:pt x="414589" y="0"/>
                        <a:pt x="422542" y="0"/>
                      </a:cubicBezTo>
                      <a:cubicBezTo>
                        <a:pt x="438448" y="0"/>
                        <a:pt x="451342" y="12894"/>
                        <a:pt x="451342" y="28800"/>
                      </a:cubicBezTo>
                      <a:lnTo>
                        <a:pt x="489226" y="1094702"/>
                      </a:lnTo>
                      <a:cubicBezTo>
                        <a:pt x="489647" y="1154329"/>
                        <a:pt x="371582" y="1296382"/>
                        <a:pt x="312760" y="1397222"/>
                      </a:cubicBezTo>
                      <a:lnTo>
                        <a:pt x="176520" y="1397222"/>
                      </a:lnTo>
                      <a:cubicBezTo>
                        <a:pt x="117698" y="1296382"/>
                        <a:pt x="-2942" y="1149177"/>
                        <a:pt x="54" y="1094702"/>
                      </a:cubicBezTo>
                      <a:lnTo>
                        <a:pt x="44193" y="28800"/>
                      </a:lnTo>
                      <a:cubicBezTo>
                        <a:pt x="44193" y="12894"/>
                        <a:pt x="57087" y="0"/>
                        <a:pt x="7299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10" name="그룹 24">
                <a:extLst>
                  <a:ext uri="{FF2B5EF4-FFF2-40B4-BE49-F238E27FC236}">
                    <a16:creationId xmlns:a16="http://schemas.microsoft.com/office/drawing/2014/main" id="{4EEC9D45-EB00-4181-9D4A-32D982206C6D}"/>
                  </a:ext>
                </a:extLst>
              </p:cNvPr>
              <p:cNvGrpSpPr/>
              <p:nvPr/>
            </p:nvGrpSpPr>
            <p:grpSpPr>
              <a:xfrm>
                <a:off x="6926167" y="3338826"/>
                <a:ext cx="206038" cy="1968491"/>
                <a:chOff x="10476289" y="295274"/>
                <a:chExt cx="567208" cy="6132431"/>
              </a:xfrm>
              <a:solidFill>
                <a:schemeClr val="bg1"/>
              </a:solidFill>
              <a:effectLst/>
            </p:grpSpPr>
            <p:grpSp>
              <p:nvGrpSpPr>
                <p:cNvPr id="15" name="그룹 25">
                  <a:extLst>
                    <a:ext uri="{FF2B5EF4-FFF2-40B4-BE49-F238E27FC236}">
                      <a16:creationId xmlns:a16="http://schemas.microsoft.com/office/drawing/2014/main" id="{D27259DB-01D0-4918-924F-DB857873DE41}"/>
                    </a:ext>
                  </a:extLst>
                </p:cNvPr>
                <p:cNvGrpSpPr/>
                <p:nvPr/>
              </p:nvGrpSpPr>
              <p:grpSpPr>
                <a:xfrm>
                  <a:off x="10690849" y="3203663"/>
                  <a:ext cx="352648" cy="3224042"/>
                  <a:chOff x="3737748" y="3214934"/>
                  <a:chExt cx="352648" cy="3224042"/>
                </a:xfrm>
                <a:grpFill/>
              </p:grpSpPr>
              <p:sp>
                <p:nvSpPr>
                  <p:cNvPr id="17" name="사다리꼴 27">
                    <a:extLst>
                      <a:ext uri="{FF2B5EF4-FFF2-40B4-BE49-F238E27FC236}">
                        <a16:creationId xmlns:a16="http://schemas.microsoft.com/office/drawing/2014/main" id="{F22CD297-0C4C-4F01-8BDE-3EE45C41FD2D}"/>
                      </a:ext>
                    </a:extLst>
                  </p:cNvPr>
                  <p:cNvSpPr/>
                  <p:nvPr/>
                </p:nvSpPr>
                <p:spPr>
                  <a:xfrm>
                    <a:off x="3737748" y="3214934"/>
                    <a:ext cx="352648" cy="3044392"/>
                  </a:xfrm>
                  <a:prstGeom prst="trapezoid">
                    <a:avLst>
                      <a:gd name="adj" fmla="val 17206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18" name="타원 28">
                    <a:extLst>
                      <a:ext uri="{FF2B5EF4-FFF2-40B4-BE49-F238E27FC236}">
                        <a16:creationId xmlns:a16="http://schemas.microsoft.com/office/drawing/2014/main" id="{E997E51A-B8EB-40B8-92BA-A67F8DBFFD1C}"/>
                      </a:ext>
                    </a:extLst>
                  </p:cNvPr>
                  <p:cNvSpPr/>
                  <p:nvPr/>
                </p:nvSpPr>
                <p:spPr>
                  <a:xfrm>
                    <a:off x="3737748" y="6086328"/>
                    <a:ext cx="352648" cy="35264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</p:grpSp>
            <p:sp>
              <p:nvSpPr>
                <p:cNvPr id="16" name="자유형: 도형 26">
                  <a:extLst>
                    <a:ext uri="{FF2B5EF4-FFF2-40B4-BE49-F238E27FC236}">
                      <a16:creationId xmlns:a16="http://schemas.microsoft.com/office/drawing/2014/main" id="{39D6F055-98C5-478F-BA56-FDD3135C6DD9}"/>
                    </a:ext>
                  </a:extLst>
                </p:cNvPr>
                <p:cNvSpPr/>
                <p:nvPr/>
              </p:nvSpPr>
              <p:spPr>
                <a:xfrm>
                  <a:off x="10476289" y="295274"/>
                  <a:ext cx="533238" cy="2908390"/>
                </a:xfrm>
                <a:custGeom>
                  <a:avLst/>
                  <a:gdLst>
                    <a:gd name="connsiteX0" fmla="*/ 400050 w 428625"/>
                    <a:gd name="connsiteY0" fmla="*/ 3267075 h 3267075"/>
                    <a:gd name="connsiteX1" fmla="*/ 0 w 428625"/>
                    <a:gd name="connsiteY1" fmla="*/ 3219450 h 3267075"/>
                    <a:gd name="connsiteX2" fmla="*/ 428625 w 428625"/>
                    <a:gd name="connsiteY2" fmla="*/ 0 h 3267075"/>
                    <a:gd name="connsiteX3" fmla="*/ 400050 w 428625"/>
                    <a:gd name="connsiteY3" fmla="*/ 3267075 h 3267075"/>
                    <a:gd name="connsiteX0" fmla="*/ 400050 w 428625"/>
                    <a:gd name="connsiteY0" fmla="*/ 3267940 h 3267940"/>
                    <a:gd name="connsiteX1" fmla="*/ 0 w 428625"/>
                    <a:gd name="connsiteY1" fmla="*/ 3220315 h 3267940"/>
                    <a:gd name="connsiteX2" fmla="*/ 428625 w 428625"/>
                    <a:gd name="connsiteY2" fmla="*/ 865 h 3267940"/>
                    <a:gd name="connsiteX3" fmla="*/ 400050 w 428625"/>
                    <a:gd name="connsiteY3" fmla="*/ 3267940 h 3267940"/>
                    <a:gd name="connsiteX0" fmla="*/ 409575 w 438150"/>
                    <a:gd name="connsiteY0" fmla="*/ 3267920 h 3277445"/>
                    <a:gd name="connsiteX1" fmla="*/ 0 w 438150"/>
                    <a:gd name="connsiteY1" fmla="*/ 3277445 h 3277445"/>
                    <a:gd name="connsiteX2" fmla="*/ 438150 w 438150"/>
                    <a:gd name="connsiteY2" fmla="*/ 845 h 3277445"/>
                    <a:gd name="connsiteX3" fmla="*/ 409575 w 438150"/>
                    <a:gd name="connsiteY3" fmla="*/ 3267920 h 3277445"/>
                    <a:gd name="connsiteX0" fmla="*/ 420864 w 449439"/>
                    <a:gd name="connsiteY0" fmla="*/ 3267824 h 3277349"/>
                    <a:gd name="connsiteX1" fmla="*/ 11289 w 449439"/>
                    <a:gd name="connsiteY1" fmla="*/ 3277349 h 3277349"/>
                    <a:gd name="connsiteX2" fmla="*/ 449439 w 449439"/>
                    <a:gd name="connsiteY2" fmla="*/ 749 h 3277349"/>
                    <a:gd name="connsiteX3" fmla="*/ 420864 w 449439"/>
                    <a:gd name="connsiteY3" fmla="*/ 3267824 h 3277349"/>
                    <a:gd name="connsiteX0" fmla="*/ 426865 w 455440"/>
                    <a:gd name="connsiteY0" fmla="*/ 3268012 h 3277537"/>
                    <a:gd name="connsiteX1" fmla="*/ 17290 w 455440"/>
                    <a:gd name="connsiteY1" fmla="*/ 3277537 h 3277537"/>
                    <a:gd name="connsiteX2" fmla="*/ 455440 w 455440"/>
                    <a:gd name="connsiteY2" fmla="*/ 937 h 3277537"/>
                    <a:gd name="connsiteX3" fmla="*/ 426865 w 455440"/>
                    <a:gd name="connsiteY3" fmla="*/ 3268012 h 3277537"/>
                    <a:gd name="connsiteX0" fmla="*/ 420865 w 449440"/>
                    <a:gd name="connsiteY0" fmla="*/ 3268029 h 3277554"/>
                    <a:gd name="connsiteX1" fmla="*/ 11290 w 449440"/>
                    <a:gd name="connsiteY1" fmla="*/ 3277554 h 3277554"/>
                    <a:gd name="connsiteX2" fmla="*/ 449440 w 449440"/>
                    <a:gd name="connsiteY2" fmla="*/ 954 h 3277554"/>
                    <a:gd name="connsiteX3" fmla="*/ 420865 w 449440"/>
                    <a:gd name="connsiteY3" fmla="*/ 3268029 h 3277554"/>
                    <a:gd name="connsiteX0" fmla="*/ 458965 w 458965"/>
                    <a:gd name="connsiteY0" fmla="*/ 3258504 h 3277554"/>
                    <a:gd name="connsiteX1" fmla="*/ 11290 w 458965"/>
                    <a:gd name="connsiteY1" fmla="*/ 3277554 h 3277554"/>
                    <a:gd name="connsiteX2" fmla="*/ 449440 w 458965"/>
                    <a:gd name="connsiteY2" fmla="*/ 954 h 3277554"/>
                    <a:gd name="connsiteX3" fmla="*/ 458965 w 458965"/>
                    <a:gd name="connsiteY3" fmla="*/ 3258504 h 3277554"/>
                    <a:gd name="connsiteX0" fmla="*/ 458965 w 468741"/>
                    <a:gd name="connsiteY0" fmla="*/ 3258504 h 3277554"/>
                    <a:gd name="connsiteX1" fmla="*/ 11290 w 468741"/>
                    <a:gd name="connsiteY1" fmla="*/ 3277554 h 3277554"/>
                    <a:gd name="connsiteX2" fmla="*/ 449440 w 468741"/>
                    <a:gd name="connsiteY2" fmla="*/ 954 h 3277554"/>
                    <a:gd name="connsiteX3" fmla="*/ 458965 w 468741"/>
                    <a:gd name="connsiteY3" fmla="*/ 3258504 h 3277554"/>
                    <a:gd name="connsiteX0" fmla="*/ 458965 w 475898"/>
                    <a:gd name="connsiteY0" fmla="*/ 3258504 h 3277554"/>
                    <a:gd name="connsiteX1" fmla="*/ 11290 w 475898"/>
                    <a:gd name="connsiteY1" fmla="*/ 3277554 h 3277554"/>
                    <a:gd name="connsiteX2" fmla="*/ 449440 w 475898"/>
                    <a:gd name="connsiteY2" fmla="*/ 954 h 3277554"/>
                    <a:gd name="connsiteX3" fmla="*/ 458965 w 475898"/>
                    <a:gd name="connsiteY3" fmla="*/ 3258504 h 3277554"/>
                    <a:gd name="connsiteX0" fmla="*/ 460407 w 477340"/>
                    <a:gd name="connsiteY0" fmla="*/ 3258186 h 3277236"/>
                    <a:gd name="connsiteX1" fmla="*/ 12732 w 477340"/>
                    <a:gd name="connsiteY1" fmla="*/ 3277236 h 3277236"/>
                    <a:gd name="connsiteX2" fmla="*/ 450882 w 477340"/>
                    <a:gd name="connsiteY2" fmla="*/ 636 h 3277236"/>
                    <a:gd name="connsiteX3" fmla="*/ 460407 w 477340"/>
                    <a:gd name="connsiteY3" fmla="*/ 3258186 h 3277236"/>
                    <a:gd name="connsiteX0" fmla="*/ 487474 w 504407"/>
                    <a:gd name="connsiteY0" fmla="*/ 3258194 h 3258194"/>
                    <a:gd name="connsiteX1" fmla="*/ 11224 w 504407"/>
                    <a:gd name="connsiteY1" fmla="*/ 3248669 h 3258194"/>
                    <a:gd name="connsiteX2" fmla="*/ 477949 w 504407"/>
                    <a:gd name="connsiteY2" fmla="*/ 644 h 3258194"/>
                    <a:gd name="connsiteX3" fmla="*/ 487474 w 504407"/>
                    <a:gd name="connsiteY3" fmla="*/ 3258194 h 3258194"/>
                    <a:gd name="connsiteX0" fmla="*/ 487474 w 504407"/>
                    <a:gd name="connsiteY0" fmla="*/ 3258194 h 3285812"/>
                    <a:gd name="connsiteX1" fmla="*/ 11224 w 504407"/>
                    <a:gd name="connsiteY1" fmla="*/ 3248669 h 3285812"/>
                    <a:gd name="connsiteX2" fmla="*/ 477949 w 504407"/>
                    <a:gd name="connsiteY2" fmla="*/ 644 h 3285812"/>
                    <a:gd name="connsiteX3" fmla="*/ 487474 w 504407"/>
                    <a:gd name="connsiteY3" fmla="*/ 3258194 h 3285812"/>
                    <a:gd name="connsiteX0" fmla="*/ 487474 w 504407"/>
                    <a:gd name="connsiteY0" fmla="*/ 3258194 h 3277380"/>
                    <a:gd name="connsiteX1" fmla="*/ 11224 w 504407"/>
                    <a:gd name="connsiteY1" fmla="*/ 3248669 h 3277380"/>
                    <a:gd name="connsiteX2" fmla="*/ 477949 w 504407"/>
                    <a:gd name="connsiteY2" fmla="*/ 644 h 3277380"/>
                    <a:gd name="connsiteX3" fmla="*/ 487474 w 504407"/>
                    <a:gd name="connsiteY3" fmla="*/ 3258194 h 3277380"/>
                    <a:gd name="connsiteX0" fmla="*/ 477949 w 499445"/>
                    <a:gd name="connsiteY0" fmla="*/ 3315344 h 3315344"/>
                    <a:gd name="connsiteX1" fmla="*/ 11224 w 499445"/>
                    <a:gd name="connsiteY1" fmla="*/ 3248669 h 3315344"/>
                    <a:gd name="connsiteX2" fmla="*/ 477949 w 499445"/>
                    <a:gd name="connsiteY2" fmla="*/ 644 h 3315344"/>
                    <a:gd name="connsiteX3" fmla="*/ 477949 w 499445"/>
                    <a:gd name="connsiteY3" fmla="*/ 3315344 h 3315344"/>
                    <a:gd name="connsiteX0" fmla="*/ 514484 w 535980"/>
                    <a:gd name="connsiteY0" fmla="*/ 3315342 h 3315342"/>
                    <a:gd name="connsiteX1" fmla="*/ 9659 w 535980"/>
                    <a:gd name="connsiteY1" fmla="*/ 3258192 h 3315342"/>
                    <a:gd name="connsiteX2" fmla="*/ 514484 w 535980"/>
                    <a:gd name="connsiteY2" fmla="*/ 642 h 3315342"/>
                    <a:gd name="connsiteX3" fmla="*/ 514484 w 535980"/>
                    <a:gd name="connsiteY3" fmla="*/ 3315342 h 3315342"/>
                    <a:gd name="connsiteX0" fmla="*/ 514484 w 535980"/>
                    <a:gd name="connsiteY0" fmla="*/ 3315342 h 3315342"/>
                    <a:gd name="connsiteX1" fmla="*/ 9659 w 535980"/>
                    <a:gd name="connsiteY1" fmla="*/ 3258192 h 3315342"/>
                    <a:gd name="connsiteX2" fmla="*/ 514484 w 535980"/>
                    <a:gd name="connsiteY2" fmla="*/ 642 h 3315342"/>
                    <a:gd name="connsiteX3" fmla="*/ 514484 w 535980"/>
                    <a:gd name="connsiteY3" fmla="*/ 3315342 h 3315342"/>
                    <a:gd name="connsiteX0" fmla="*/ 504959 w 532163"/>
                    <a:gd name="connsiteY0" fmla="*/ 3267717 h 3278507"/>
                    <a:gd name="connsiteX1" fmla="*/ 9659 w 532163"/>
                    <a:gd name="connsiteY1" fmla="*/ 3258192 h 3278507"/>
                    <a:gd name="connsiteX2" fmla="*/ 514484 w 532163"/>
                    <a:gd name="connsiteY2" fmla="*/ 642 h 3278507"/>
                    <a:gd name="connsiteX3" fmla="*/ 504959 w 532163"/>
                    <a:gd name="connsiteY3" fmla="*/ 3267717 h 3278507"/>
                    <a:gd name="connsiteX0" fmla="*/ 504322 w 545560"/>
                    <a:gd name="connsiteY0" fmla="*/ 3067764 h 3078554"/>
                    <a:gd name="connsiteX1" fmla="*/ 9022 w 545560"/>
                    <a:gd name="connsiteY1" fmla="*/ 3058239 h 3078554"/>
                    <a:gd name="connsiteX2" fmla="*/ 532897 w 545560"/>
                    <a:gd name="connsiteY2" fmla="*/ 714 h 3078554"/>
                    <a:gd name="connsiteX3" fmla="*/ 504322 w 545560"/>
                    <a:gd name="connsiteY3" fmla="*/ 3067764 h 3078554"/>
                    <a:gd name="connsiteX0" fmla="*/ 504959 w 532163"/>
                    <a:gd name="connsiteY0" fmla="*/ 3086805 h 3097595"/>
                    <a:gd name="connsiteX1" fmla="*/ 9659 w 532163"/>
                    <a:gd name="connsiteY1" fmla="*/ 3077280 h 3097595"/>
                    <a:gd name="connsiteX2" fmla="*/ 514484 w 532163"/>
                    <a:gd name="connsiteY2" fmla="*/ 705 h 3097595"/>
                    <a:gd name="connsiteX3" fmla="*/ 504959 w 532163"/>
                    <a:gd name="connsiteY3" fmla="*/ 3086805 h 3097595"/>
                    <a:gd name="connsiteX0" fmla="*/ 506034 w 533238"/>
                    <a:gd name="connsiteY0" fmla="*/ 3086100 h 3096890"/>
                    <a:gd name="connsiteX1" fmla="*/ 10734 w 533238"/>
                    <a:gd name="connsiteY1" fmla="*/ 3076575 h 3096890"/>
                    <a:gd name="connsiteX2" fmla="*/ 515559 w 533238"/>
                    <a:gd name="connsiteY2" fmla="*/ 0 h 3096890"/>
                    <a:gd name="connsiteX3" fmla="*/ 506034 w 533238"/>
                    <a:gd name="connsiteY3" fmla="*/ 3086100 h 3096890"/>
                    <a:gd name="connsiteX0" fmla="*/ 506034 w 533238"/>
                    <a:gd name="connsiteY0" fmla="*/ 3086100 h 3088655"/>
                    <a:gd name="connsiteX1" fmla="*/ 10734 w 533238"/>
                    <a:gd name="connsiteY1" fmla="*/ 3076575 h 3088655"/>
                    <a:gd name="connsiteX2" fmla="*/ 515559 w 533238"/>
                    <a:gd name="connsiteY2" fmla="*/ 0 h 3088655"/>
                    <a:gd name="connsiteX3" fmla="*/ 506034 w 533238"/>
                    <a:gd name="connsiteY3" fmla="*/ 3086100 h 3088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33238" h="3088655">
                      <a:moveTo>
                        <a:pt x="506034" y="3086100"/>
                      </a:moveTo>
                      <a:cubicBezTo>
                        <a:pt x="347284" y="3082925"/>
                        <a:pt x="159959" y="3098800"/>
                        <a:pt x="10734" y="3076575"/>
                      </a:cubicBezTo>
                      <a:cubicBezTo>
                        <a:pt x="-46416" y="1736725"/>
                        <a:pt x="125034" y="15875"/>
                        <a:pt x="515559" y="0"/>
                      </a:cubicBezTo>
                      <a:cubicBezTo>
                        <a:pt x="547309" y="9525"/>
                        <a:pt x="531434" y="1943100"/>
                        <a:pt x="506034" y="30861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/>
                </a:p>
              </p:txBody>
            </p:sp>
          </p:grpSp>
          <p:grpSp>
            <p:nvGrpSpPr>
              <p:cNvPr id="11" name="그룹 119">
                <a:extLst>
                  <a:ext uri="{FF2B5EF4-FFF2-40B4-BE49-F238E27FC236}">
                    <a16:creationId xmlns:a16="http://schemas.microsoft.com/office/drawing/2014/main" id="{47EFC9D1-9DEC-426E-8029-75AE5763BFF6}"/>
                  </a:ext>
                </a:extLst>
              </p:cNvPr>
              <p:cNvGrpSpPr/>
              <p:nvPr/>
            </p:nvGrpSpPr>
            <p:grpSpPr>
              <a:xfrm>
                <a:off x="5817530" y="3404710"/>
                <a:ext cx="409995" cy="1836722"/>
                <a:chOff x="4241914" y="2176670"/>
                <a:chExt cx="1118390" cy="5010230"/>
              </a:xfrm>
              <a:solidFill>
                <a:schemeClr val="bg1"/>
              </a:solidFill>
              <a:effectLst/>
            </p:grpSpPr>
            <p:sp>
              <p:nvSpPr>
                <p:cNvPr id="12" name="타원 55">
                  <a:extLst>
                    <a:ext uri="{FF2B5EF4-FFF2-40B4-BE49-F238E27FC236}">
                      <a16:creationId xmlns:a16="http://schemas.microsoft.com/office/drawing/2014/main" id="{AD0E7A37-8049-47AC-8B9B-FCD956C980F4}"/>
                    </a:ext>
                  </a:extLst>
                </p:cNvPr>
                <p:cNvSpPr/>
                <p:nvPr/>
              </p:nvSpPr>
              <p:spPr>
                <a:xfrm>
                  <a:off x="4241914" y="2176670"/>
                  <a:ext cx="1118390" cy="1811875"/>
                </a:xfrm>
                <a:custGeom>
                  <a:avLst/>
                  <a:gdLst>
                    <a:gd name="connsiteX0" fmla="*/ 0 w 1173877"/>
                    <a:gd name="connsiteY0" fmla="*/ 586939 h 1173877"/>
                    <a:gd name="connsiteX1" fmla="*/ 586939 w 1173877"/>
                    <a:gd name="connsiteY1" fmla="*/ 0 h 1173877"/>
                    <a:gd name="connsiteX2" fmla="*/ 1173878 w 1173877"/>
                    <a:gd name="connsiteY2" fmla="*/ 586939 h 1173877"/>
                    <a:gd name="connsiteX3" fmla="*/ 586939 w 1173877"/>
                    <a:gd name="connsiteY3" fmla="*/ 1173878 h 1173877"/>
                    <a:gd name="connsiteX4" fmla="*/ 0 w 1173877"/>
                    <a:gd name="connsiteY4" fmla="*/ 586939 h 1173877"/>
                    <a:gd name="connsiteX0" fmla="*/ 41 w 1173919"/>
                    <a:gd name="connsiteY0" fmla="*/ 932720 h 1519659"/>
                    <a:gd name="connsiteX1" fmla="*/ 610033 w 1173919"/>
                    <a:gd name="connsiteY1" fmla="*/ 0 h 1519659"/>
                    <a:gd name="connsiteX2" fmla="*/ 1173919 w 1173919"/>
                    <a:gd name="connsiteY2" fmla="*/ 932720 h 1519659"/>
                    <a:gd name="connsiteX3" fmla="*/ 586980 w 1173919"/>
                    <a:gd name="connsiteY3" fmla="*/ 1519659 h 1519659"/>
                    <a:gd name="connsiteX4" fmla="*/ 41 w 1173919"/>
                    <a:gd name="connsiteY4" fmla="*/ 932720 h 1519659"/>
                    <a:gd name="connsiteX0" fmla="*/ 74 w 1173952"/>
                    <a:gd name="connsiteY0" fmla="*/ 932720 h 1842389"/>
                    <a:gd name="connsiteX1" fmla="*/ 610066 w 1173952"/>
                    <a:gd name="connsiteY1" fmla="*/ 0 h 1842389"/>
                    <a:gd name="connsiteX2" fmla="*/ 1173952 w 1173952"/>
                    <a:gd name="connsiteY2" fmla="*/ 932720 h 1842389"/>
                    <a:gd name="connsiteX3" fmla="*/ 579329 w 1173952"/>
                    <a:gd name="connsiteY3" fmla="*/ 1842389 h 1842389"/>
                    <a:gd name="connsiteX4" fmla="*/ 74 w 1173952"/>
                    <a:gd name="connsiteY4" fmla="*/ 932720 h 1842389"/>
                    <a:gd name="connsiteX0" fmla="*/ 17 w 1173895"/>
                    <a:gd name="connsiteY0" fmla="*/ 932720 h 1842389"/>
                    <a:gd name="connsiteX1" fmla="*/ 610009 w 1173895"/>
                    <a:gd name="connsiteY1" fmla="*/ 0 h 1842389"/>
                    <a:gd name="connsiteX2" fmla="*/ 1173895 w 1173895"/>
                    <a:gd name="connsiteY2" fmla="*/ 932720 h 1842389"/>
                    <a:gd name="connsiteX3" fmla="*/ 579272 w 1173895"/>
                    <a:gd name="connsiteY3" fmla="*/ 1842389 h 1842389"/>
                    <a:gd name="connsiteX4" fmla="*/ 17 w 1173895"/>
                    <a:gd name="connsiteY4" fmla="*/ 932720 h 1842389"/>
                    <a:gd name="connsiteX0" fmla="*/ 756 w 1174634"/>
                    <a:gd name="connsiteY0" fmla="*/ 932720 h 1842389"/>
                    <a:gd name="connsiteX1" fmla="*/ 610748 w 1174634"/>
                    <a:gd name="connsiteY1" fmla="*/ 0 h 1842389"/>
                    <a:gd name="connsiteX2" fmla="*/ 1174634 w 1174634"/>
                    <a:gd name="connsiteY2" fmla="*/ 932720 h 1842389"/>
                    <a:gd name="connsiteX3" fmla="*/ 580011 w 1174634"/>
                    <a:gd name="connsiteY3" fmla="*/ 1842389 h 1842389"/>
                    <a:gd name="connsiteX4" fmla="*/ 756 w 1174634"/>
                    <a:gd name="connsiteY4" fmla="*/ 932720 h 1842389"/>
                    <a:gd name="connsiteX0" fmla="*/ 756 w 1174634"/>
                    <a:gd name="connsiteY0" fmla="*/ 932720 h 1842389"/>
                    <a:gd name="connsiteX1" fmla="*/ 610748 w 1174634"/>
                    <a:gd name="connsiteY1" fmla="*/ 0 h 1842389"/>
                    <a:gd name="connsiteX2" fmla="*/ 1174634 w 1174634"/>
                    <a:gd name="connsiteY2" fmla="*/ 932720 h 1842389"/>
                    <a:gd name="connsiteX3" fmla="*/ 580011 w 1174634"/>
                    <a:gd name="connsiteY3" fmla="*/ 1842389 h 1842389"/>
                    <a:gd name="connsiteX4" fmla="*/ 756 w 1174634"/>
                    <a:gd name="connsiteY4" fmla="*/ 932720 h 1842389"/>
                    <a:gd name="connsiteX0" fmla="*/ 542 w 1174420"/>
                    <a:gd name="connsiteY0" fmla="*/ 932720 h 1842389"/>
                    <a:gd name="connsiteX1" fmla="*/ 610534 w 1174420"/>
                    <a:gd name="connsiteY1" fmla="*/ 0 h 1842389"/>
                    <a:gd name="connsiteX2" fmla="*/ 1174420 w 1174420"/>
                    <a:gd name="connsiteY2" fmla="*/ 932720 h 1842389"/>
                    <a:gd name="connsiteX3" fmla="*/ 579797 w 1174420"/>
                    <a:gd name="connsiteY3" fmla="*/ 1842389 h 1842389"/>
                    <a:gd name="connsiteX4" fmla="*/ 542 w 1174420"/>
                    <a:gd name="connsiteY4" fmla="*/ 932720 h 1842389"/>
                    <a:gd name="connsiteX0" fmla="*/ 542 w 1174420"/>
                    <a:gd name="connsiteY0" fmla="*/ 932720 h 1842389"/>
                    <a:gd name="connsiteX1" fmla="*/ 610534 w 1174420"/>
                    <a:gd name="connsiteY1" fmla="*/ 0 h 1842389"/>
                    <a:gd name="connsiteX2" fmla="*/ 1174420 w 1174420"/>
                    <a:gd name="connsiteY2" fmla="*/ 932720 h 1842389"/>
                    <a:gd name="connsiteX3" fmla="*/ 579797 w 1174420"/>
                    <a:gd name="connsiteY3" fmla="*/ 1842389 h 1842389"/>
                    <a:gd name="connsiteX4" fmla="*/ 542 w 1174420"/>
                    <a:gd name="connsiteY4" fmla="*/ 932720 h 1842389"/>
                    <a:gd name="connsiteX0" fmla="*/ 542 w 1175985"/>
                    <a:gd name="connsiteY0" fmla="*/ 932720 h 1842389"/>
                    <a:gd name="connsiteX1" fmla="*/ 610534 w 1175985"/>
                    <a:gd name="connsiteY1" fmla="*/ 0 h 1842389"/>
                    <a:gd name="connsiteX2" fmla="*/ 1174420 w 1175985"/>
                    <a:gd name="connsiteY2" fmla="*/ 932720 h 1842389"/>
                    <a:gd name="connsiteX3" fmla="*/ 579797 w 1175985"/>
                    <a:gd name="connsiteY3" fmla="*/ 1842389 h 1842389"/>
                    <a:gd name="connsiteX4" fmla="*/ 542 w 1175985"/>
                    <a:gd name="connsiteY4" fmla="*/ 932720 h 1842389"/>
                    <a:gd name="connsiteX0" fmla="*/ 542 w 1175985"/>
                    <a:gd name="connsiteY0" fmla="*/ 932720 h 1842389"/>
                    <a:gd name="connsiteX1" fmla="*/ 610534 w 1175985"/>
                    <a:gd name="connsiteY1" fmla="*/ 0 h 1842389"/>
                    <a:gd name="connsiteX2" fmla="*/ 1174420 w 1175985"/>
                    <a:gd name="connsiteY2" fmla="*/ 932720 h 1842389"/>
                    <a:gd name="connsiteX3" fmla="*/ 579797 w 1175985"/>
                    <a:gd name="connsiteY3" fmla="*/ 1842389 h 1842389"/>
                    <a:gd name="connsiteX4" fmla="*/ 542 w 1175985"/>
                    <a:gd name="connsiteY4" fmla="*/ 932720 h 1842389"/>
                    <a:gd name="connsiteX0" fmla="*/ 542 w 1174536"/>
                    <a:gd name="connsiteY0" fmla="*/ 932720 h 1842389"/>
                    <a:gd name="connsiteX1" fmla="*/ 610534 w 1174536"/>
                    <a:gd name="connsiteY1" fmla="*/ 0 h 1842389"/>
                    <a:gd name="connsiteX2" fmla="*/ 1174420 w 1174536"/>
                    <a:gd name="connsiteY2" fmla="*/ 932720 h 1842389"/>
                    <a:gd name="connsiteX3" fmla="*/ 579797 w 1174536"/>
                    <a:gd name="connsiteY3" fmla="*/ 1842389 h 1842389"/>
                    <a:gd name="connsiteX4" fmla="*/ 542 w 1174536"/>
                    <a:gd name="connsiteY4" fmla="*/ 932720 h 1842389"/>
                    <a:gd name="connsiteX0" fmla="*/ 574 w 1143830"/>
                    <a:gd name="connsiteY0" fmla="*/ 932720 h 1842389"/>
                    <a:gd name="connsiteX1" fmla="*/ 579830 w 1143830"/>
                    <a:gd name="connsiteY1" fmla="*/ 0 h 1842389"/>
                    <a:gd name="connsiteX2" fmla="*/ 1143716 w 1143830"/>
                    <a:gd name="connsiteY2" fmla="*/ 932720 h 1842389"/>
                    <a:gd name="connsiteX3" fmla="*/ 549093 w 1143830"/>
                    <a:gd name="connsiteY3" fmla="*/ 1842389 h 1842389"/>
                    <a:gd name="connsiteX4" fmla="*/ 574 w 1143830"/>
                    <a:gd name="connsiteY4" fmla="*/ 932720 h 1842389"/>
                    <a:gd name="connsiteX0" fmla="*/ 574 w 1143830"/>
                    <a:gd name="connsiteY0" fmla="*/ 932720 h 1842389"/>
                    <a:gd name="connsiteX1" fmla="*/ 579830 w 1143830"/>
                    <a:gd name="connsiteY1" fmla="*/ 0 h 1842389"/>
                    <a:gd name="connsiteX2" fmla="*/ 1143716 w 1143830"/>
                    <a:gd name="connsiteY2" fmla="*/ 932720 h 1842389"/>
                    <a:gd name="connsiteX3" fmla="*/ 549093 w 1143830"/>
                    <a:gd name="connsiteY3" fmla="*/ 1842389 h 1842389"/>
                    <a:gd name="connsiteX4" fmla="*/ 574 w 1143830"/>
                    <a:gd name="connsiteY4" fmla="*/ 932720 h 1842389"/>
                    <a:gd name="connsiteX0" fmla="*/ 872 w 1144196"/>
                    <a:gd name="connsiteY0" fmla="*/ 932720 h 1842389"/>
                    <a:gd name="connsiteX1" fmla="*/ 580128 w 1144196"/>
                    <a:gd name="connsiteY1" fmla="*/ 0 h 1842389"/>
                    <a:gd name="connsiteX2" fmla="*/ 1144014 w 1144196"/>
                    <a:gd name="connsiteY2" fmla="*/ 932720 h 1842389"/>
                    <a:gd name="connsiteX3" fmla="*/ 549391 w 1144196"/>
                    <a:gd name="connsiteY3" fmla="*/ 1842389 h 1842389"/>
                    <a:gd name="connsiteX4" fmla="*/ 872 w 1144196"/>
                    <a:gd name="connsiteY4" fmla="*/ 932720 h 1842389"/>
                    <a:gd name="connsiteX0" fmla="*/ 574 w 1143830"/>
                    <a:gd name="connsiteY0" fmla="*/ 932720 h 1842389"/>
                    <a:gd name="connsiteX1" fmla="*/ 579830 w 1143830"/>
                    <a:gd name="connsiteY1" fmla="*/ 0 h 1842389"/>
                    <a:gd name="connsiteX2" fmla="*/ 1143716 w 1143830"/>
                    <a:gd name="connsiteY2" fmla="*/ 932720 h 1842389"/>
                    <a:gd name="connsiteX3" fmla="*/ 549093 w 1143830"/>
                    <a:gd name="connsiteY3" fmla="*/ 1842389 h 1842389"/>
                    <a:gd name="connsiteX4" fmla="*/ 574 w 1143830"/>
                    <a:gd name="connsiteY4" fmla="*/ 932720 h 1842389"/>
                    <a:gd name="connsiteX0" fmla="*/ 574 w 1144158"/>
                    <a:gd name="connsiteY0" fmla="*/ 932720 h 1842389"/>
                    <a:gd name="connsiteX1" fmla="*/ 579830 w 1144158"/>
                    <a:gd name="connsiteY1" fmla="*/ 0 h 1842389"/>
                    <a:gd name="connsiteX2" fmla="*/ 1143716 w 1144158"/>
                    <a:gd name="connsiteY2" fmla="*/ 932720 h 1842389"/>
                    <a:gd name="connsiteX3" fmla="*/ 549093 w 1144158"/>
                    <a:gd name="connsiteY3" fmla="*/ 1842389 h 1842389"/>
                    <a:gd name="connsiteX4" fmla="*/ 574 w 1144158"/>
                    <a:gd name="connsiteY4" fmla="*/ 932720 h 1842389"/>
                    <a:gd name="connsiteX0" fmla="*/ 574 w 1144158"/>
                    <a:gd name="connsiteY0" fmla="*/ 932720 h 1842389"/>
                    <a:gd name="connsiteX1" fmla="*/ 579830 w 1144158"/>
                    <a:gd name="connsiteY1" fmla="*/ 0 h 1842389"/>
                    <a:gd name="connsiteX2" fmla="*/ 1143716 w 1144158"/>
                    <a:gd name="connsiteY2" fmla="*/ 932720 h 1842389"/>
                    <a:gd name="connsiteX3" fmla="*/ 549093 w 1144158"/>
                    <a:gd name="connsiteY3" fmla="*/ 1842389 h 1842389"/>
                    <a:gd name="connsiteX4" fmla="*/ 574 w 1144158"/>
                    <a:gd name="connsiteY4" fmla="*/ 932720 h 1842389"/>
                    <a:gd name="connsiteX0" fmla="*/ 574 w 1143830"/>
                    <a:gd name="connsiteY0" fmla="*/ 932720 h 1842389"/>
                    <a:gd name="connsiteX1" fmla="*/ 579830 w 1143830"/>
                    <a:gd name="connsiteY1" fmla="*/ 0 h 1842389"/>
                    <a:gd name="connsiteX2" fmla="*/ 1143716 w 1143830"/>
                    <a:gd name="connsiteY2" fmla="*/ 932720 h 1842389"/>
                    <a:gd name="connsiteX3" fmla="*/ 549093 w 1143830"/>
                    <a:gd name="connsiteY3" fmla="*/ 1842389 h 1842389"/>
                    <a:gd name="connsiteX4" fmla="*/ 574 w 1143830"/>
                    <a:gd name="connsiteY4" fmla="*/ 932720 h 1842389"/>
                    <a:gd name="connsiteX0" fmla="*/ 573 w 1136147"/>
                    <a:gd name="connsiteY0" fmla="*/ 932723 h 1842395"/>
                    <a:gd name="connsiteX1" fmla="*/ 579829 w 1136147"/>
                    <a:gd name="connsiteY1" fmla="*/ 3 h 1842395"/>
                    <a:gd name="connsiteX2" fmla="*/ 1136031 w 1136147"/>
                    <a:gd name="connsiteY2" fmla="*/ 925039 h 1842395"/>
                    <a:gd name="connsiteX3" fmla="*/ 549092 w 1136147"/>
                    <a:gd name="connsiteY3" fmla="*/ 1842392 h 1842395"/>
                    <a:gd name="connsiteX4" fmla="*/ 573 w 1136147"/>
                    <a:gd name="connsiteY4" fmla="*/ 932723 h 1842395"/>
                    <a:gd name="connsiteX0" fmla="*/ 573 w 1136147"/>
                    <a:gd name="connsiteY0" fmla="*/ 894353 h 1842497"/>
                    <a:gd name="connsiteX1" fmla="*/ 579829 w 1136147"/>
                    <a:gd name="connsiteY1" fmla="*/ 53 h 1842497"/>
                    <a:gd name="connsiteX2" fmla="*/ 1136031 w 1136147"/>
                    <a:gd name="connsiteY2" fmla="*/ 925089 h 1842497"/>
                    <a:gd name="connsiteX3" fmla="*/ 549092 w 1136147"/>
                    <a:gd name="connsiteY3" fmla="*/ 1842442 h 1842497"/>
                    <a:gd name="connsiteX4" fmla="*/ 573 w 1136147"/>
                    <a:gd name="connsiteY4" fmla="*/ 894353 h 1842497"/>
                    <a:gd name="connsiteX0" fmla="*/ 573 w 1136147"/>
                    <a:gd name="connsiteY0" fmla="*/ 894358 h 1842502"/>
                    <a:gd name="connsiteX1" fmla="*/ 579829 w 1136147"/>
                    <a:gd name="connsiteY1" fmla="*/ 58 h 1842502"/>
                    <a:gd name="connsiteX2" fmla="*/ 1136031 w 1136147"/>
                    <a:gd name="connsiteY2" fmla="*/ 925094 h 1842502"/>
                    <a:gd name="connsiteX3" fmla="*/ 549092 w 1136147"/>
                    <a:gd name="connsiteY3" fmla="*/ 1842447 h 1842502"/>
                    <a:gd name="connsiteX4" fmla="*/ 573 w 1136147"/>
                    <a:gd name="connsiteY4" fmla="*/ 894358 h 1842502"/>
                    <a:gd name="connsiteX0" fmla="*/ 573 w 1136147"/>
                    <a:gd name="connsiteY0" fmla="*/ 894362 h 1842506"/>
                    <a:gd name="connsiteX1" fmla="*/ 579829 w 1136147"/>
                    <a:gd name="connsiteY1" fmla="*/ 62 h 1842506"/>
                    <a:gd name="connsiteX2" fmla="*/ 1136031 w 1136147"/>
                    <a:gd name="connsiteY2" fmla="*/ 925098 h 1842506"/>
                    <a:gd name="connsiteX3" fmla="*/ 549092 w 1136147"/>
                    <a:gd name="connsiteY3" fmla="*/ 1842451 h 1842506"/>
                    <a:gd name="connsiteX4" fmla="*/ 573 w 1136147"/>
                    <a:gd name="connsiteY4" fmla="*/ 894362 h 1842506"/>
                    <a:gd name="connsiteX0" fmla="*/ 573 w 1136031"/>
                    <a:gd name="connsiteY0" fmla="*/ 894362 h 1842506"/>
                    <a:gd name="connsiteX1" fmla="*/ 579829 w 1136031"/>
                    <a:gd name="connsiteY1" fmla="*/ 62 h 1842506"/>
                    <a:gd name="connsiteX2" fmla="*/ 1136031 w 1136031"/>
                    <a:gd name="connsiteY2" fmla="*/ 925098 h 1842506"/>
                    <a:gd name="connsiteX3" fmla="*/ 549092 w 1136031"/>
                    <a:gd name="connsiteY3" fmla="*/ 1842451 h 1842506"/>
                    <a:gd name="connsiteX4" fmla="*/ 573 w 1136031"/>
                    <a:gd name="connsiteY4" fmla="*/ 894362 h 1842506"/>
                    <a:gd name="connsiteX0" fmla="*/ 944 w 1136402"/>
                    <a:gd name="connsiteY0" fmla="*/ 894362 h 1842506"/>
                    <a:gd name="connsiteX1" fmla="*/ 580200 w 1136402"/>
                    <a:gd name="connsiteY1" fmla="*/ 62 h 1842506"/>
                    <a:gd name="connsiteX2" fmla="*/ 1136402 w 1136402"/>
                    <a:gd name="connsiteY2" fmla="*/ 925098 h 1842506"/>
                    <a:gd name="connsiteX3" fmla="*/ 549463 w 1136402"/>
                    <a:gd name="connsiteY3" fmla="*/ 1842451 h 1842506"/>
                    <a:gd name="connsiteX4" fmla="*/ 944 w 1136402"/>
                    <a:gd name="connsiteY4" fmla="*/ 894362 h 1842506"/>
                    <a:gd name="connsiteX0" fmla="*/ 1105 w 1136563"/>
                    <a:gd name="connsiteY0" fmla="*/ 894362 h 1842506"/>
                    <a:gd name="connsiteX1" fmla="*/ 580361 w 1136563"/>
                    <a:gd name="connsiteY1" fmla="*/ 62 h 1842506"/>
                    <a:gd name="connsiteX2" fmla="*/ 1136563 w 1136563"/>
                    <a:gd name="connsiteY2" fmla="*/ 925098 h 1842506"/>
                    <a:gd name="connsiteX3" fmla="*/ 549624 w 1136563"/>
                    <a:gd name="connsiteY3" fmla="*/ 1842451 h 1842506"/>
                    <a:gd name="connsiteX4" fmla="*/ 1105 w 1136563"/>
                    <a:gd name="connsiteY4" fmla="*/ 894362 h 1842506"/>
                    <a:gd name="connsiteX0" fmla="*/ 1105 w 1136563"/>
                    <a:gd name="connsiteY0" fmla="*/ 894362 h 1842506"/>
                    <a:gd name="connsiteX1" fmla="*/ 580361 w 1136563"/>
                    <a:gd name="connsiteY1" fmla="*/ 62 h 1842506"/>
                    <a:gd name="connsiteX2" fmla="*/ 1136563 w 1136563"/>
                    <a:gd name="connsiteY2" fmla="*/ 925098 h 1842506"/>
                    <a:gd name="connsiteX3" fmla="*/ 549624 w 1136563"/>
                    <a:gd name="connsiteY3" fmla="*/ 1842451 h 1842506"/>
                    <a:gd name="connsiteX4" fmla="*/ 1105 w 1136563"/>
                    <a:gd name="connsiteY4" fmla="*/ 894362 h 1842506"/>
                    <a:gd name="connsiteX0" fmla="*/ 530 w 1175493"/>
                    <a:gd name="connsiteY0" fmla="*/ 904205 h 1842443"/>
                    <a:gd name="connsiteX1" fmla="*/ 619291 w 1175493"/>
                    <a:gd name="connsiteY1" fmla="*/ 29 h 1842443"/>
                    <a:gd name="connsiteX2" fmla="*/ 1175493 w 1175493"/>
                    <a:gd name="connsiteY2" fmla="*/ 925065 h 1842443"/>
                    <a:gd name="connsiteX3" fmla="*/ 588554 w 1175493"/>
                    <a:gd name="connsiteY3" fmla="*/ 1842418 h 1842443"/>
                    <a:gd name="connsiteX4" fmla="*/ 530 w 1175493"/>
                    <a:gd name="connsiteY4" fmla="*/ 904205 h 1842443"/>
                    <a:gd name="connsiteX0" fmla="*/ 527 w 1155736"/>
                    <a:gd name="connsiteY0" fmla="*/ 904205 h 1842443"/>
                    <a:gd name="connsiteX1" fmla="*/ 619288 w 1155736"/>
                    <a:gd name="connsiteY1" fmla="*/ 29 h 1842443"/>
                    <a:gd name="connsiteX2" fmla="*/ 1155736 w 1155736"/>
                    <a:gd name="connsiteY2" fmla="*/ 925065 h 1842443"/>
                    <a:gd name="connsiteX3" fmla="*/ 588551 w 1155736"/>
                    <a:gd name="connsiteY3" fmla="*/ 1842418 h 1842443"/>
                    <a:gd name="connsiteX4" fmla="*/ 527 w 1155736"/>
                    <a:gd name="connsiteY4" fmla="*/ 904205 h 1842443"/>
                    <a:gd name="connsiteX0" fmla="*/ 620 w 1155829"/>
                    <a:gd name="connsiteY0" fmla="*/ 904205 h 1842443"/>
                    <a:gd name="connsiteX1" fmla="*/ 619381 w 1155829"/>
                    <a:gd name="connsiteY1" fmla="*/ 29 h 1842443"/>
                    <a:gd name="connsiteX2" fmla="*/ 1155829 w 1155829"/>
                    <a:gd name="connsiteY2" fmla="*/ 925065 h 1842443"/>
                    <a:gd name="connsiteX3" fmla="*/ 588644 w 1155829"/>
                    <a:gd name="connsiteY3" fmla="*/ 1842418 h 1842443"/>
                    <a:gd name="connsiteX4" fmla="*/ 620 w 1155829"/>
                    <a:gd name="connsiteY4" fmla="*/ 904205 h 1842443"/>
                    <a:gd name="connsiteX0" fmla="*/ 853 w 1156062"/>
                    <a:gd name="connsiteY0" fmla="*/ 904570 h 1842808"/>
                    <a:gd name="connsiteX1" fmla="*/ 619614 w 1156062"/>
                    <a:gd name="connsiteY1" fmla="*/ 394 h 1842808"/>
                    <a:gd name="connsiteX2" fmla="*/ 1156062 w 1156062"/>
                    <a:gd name="connsiteY2" fmla="*/ 925430 h 1842808"/>
                    <a:gd name="connsiteX3" fmla="*/ 588877 w 1156062"/>
                    <a:gd name="connsiteY3" fmla="*/ 1842783 h 1842808"/>
                    <a:gd name="connsiteX4" fmla="*/ 853 w 1156062"/>
                    <a:gd name="connsiteY4" fmla="*/ 904570 h 1842808"/>
                    <a:gd name="connsiteX0" fmla="*/ 949 w 1156158"/>
                    <a:gd name="connsiteY0" fmla="*/ 904271 h 1842509"/>
                    <a:gd name="connsiteX1" fmla="*/ 619710 w 1156158"/>
                    <a:gd name="connsiteY1" fmla="*/ 95 h 1842509"/>
                    <a:gd name="connsiteX2" fmla="*/ 1156158 w 1156158"/>
                    <a:gd name="connsiteY2" fmla="*/ 925131 h 1842509"/>
                    <a:gd name="connsiteX3" fmla="*/ 588973 w 1156158"/>
                    <a:gd name="connsiteY3" fmla="*/ 1842484 h 1842509"/>
                    <a:gd name="connsiteX4" fmla="*/ 949 w 1156158"/>
                    <a:gd name="connsiteY4" fmla="*/ 904271 h 1842509"/>
                    <a:gd name="connsiteX0" fmla="*/ 7 w 1155216"/>
                    <a:gd name="connsiteY0" fmla="*/ 904270 h 1842508"/>
                    <a:gd name="connsiteX1" fmla="*/ 599015 w 1155216"/>
                    <a:gd name="connsiteY1" fmla="*/ 94 h 1842508"/>
                    <a:gd name="connsiteX2" fmla="*/ 1155216 w 1155216"/>
                    <a:gd name="connsiteY2" fmla="*/ 925130 h 1842508"/>
                    <a:gd name="connsiteX3" fmla="*/ 588031 w 1155216"/>
                    <a:gd name="connsiteY3" fmla="*/ 1842483 h 1842508"/>
                    <a:gd name="connsiteX4" fmla="*/ 7 w 1155216"/>
                    <a:gd name="connsiteY4" fmla="*/ 904270 h 1842508"/>
                    <a:gd name="connsiteX0" fmla="*/ 7 w 1155216"/>
                    <a:gd name="connsiteY0" fmla="*/ 904270 h 1842508"/>
                    <a:gd name="connsiteX1" fmla="*/ 599015 w 1155216"/>
                    <a:gd name="connsiteY1" fmla="*/ 94 h 1842508"/>
                    <a:gd name="connsiteX2" fmla="*/ 1155216 w 1155216"/>
                    <a:gd name="connsiteY2" fmla="*/ 925130 h 1842508"/>
                    <a:gd name="connsiteX3" fmla="*/ 588031 w 1155216"/>
                    <a:gd name="connsiteY3" fmla="*/ 1842483 h 1842508"/>
                    <a:gd name="connsiteX4" fmla="*/ 7 w 1155216"/>
                    <a:gd name="connsiteY4" fmla="*/ 904270 h 1842508"/>
                    <a:gd name="connsiteX0" fmla="*/ 7 w 1155216"/>
                    <a:gd name="connsiteY0" fmla="*/ 904270 h 1842508"/>
                    <a:gd name="connsiteX1" fmla="*/ 599015 w 1155216"/>
                    <a:gd name="connsiteY1" fmla="*/ 94 h 1842508"/>
                    <a:gd name="connsiteX2" fmla="*/ 1155216 w 1155216"/>
                    <a:gd name="connsiteY2" fmla="*/ 925130 h 1842508"/>
                    <a:gd name="connsiteX3" fmla="*/ 588031 w 1155216"/>
                    <a:gd name="connsiteY3" fmla="*/ 1842483 h 1842508"/>
                    <a:gd name="connsiteX4" fmla="*/ 7 w 1155216"/>
                    <a:gd name="connsiteY4" fmla="*/ 904270 h 1842508"/>
                    <a:gd name="connsiteX0" fmla="*/ 8 w 1155217"/>
                    <a:gd name="connsiteY0" fmla="*/ 904270 h 1842508"/>
                    <a:gd name="connsiteX1" fmla="*/ 599016 w 1155217"/>
                    <a:gd name="connsiteY1" fmla="*/ 94 h 1842508"/>
                    <a:gd name="connsiteX2" fmla="*/ 1155217 w 1155217"/>
                    <a:gd name="connsiteY2" fmla="*/ 925130 h 1842508"/>
                    <a:gd name="connsiteX3" fmla="*/ 588032 w 1155217"/>
                    <a:gd name="connsiteY3" fmla="*/ 1842483 h 1842508"/>
                    <a:gd name="connsiteX4" fmla="*/ 8 w 1155217"/>
                    <a:gd name="connsiteY4" fmla="*/ 904270 h 1842508"/>
                    <a:gd name="connsiteX0" fmla="*/ 8 w 1155217"/>
                    <a:gd name="connsiteY0" fmla="*/ 904270 h 1842508"/>
                    <a:gd name="connsiteX1" fmla="*/ 599016 w 1155217"/>
                    <a:gd name="connsiteY1" fmla="*/ 94 h 1842508"/>
                    <a:gd name="connsiteX2" fmla="*/ 1155217 w 1155217"/>
                    <a:gd name="connsiteY2" fmla="*/ 925130 h 1842508"/>
                    <a:gd name="connsiteX3" fmla="*/ 588032 w 1155217"/>
                    <a:gd name="connsiteY3" fmla="*/ 1842483 h 1842508"/>
                    <a:gd name="connsiteX4" fmla="*/ 8 w 1155217"/>
                    <a:gd name="connsiteY4" fmla="*/ 904270 h 1842508"/>
                    <a:gd name="connsiteX0" fmla="*/ 184 w 1155393"/>
                    <a:gd name="connsiteY0" fmla="*/ 904270 h 1842508"/>
                    <a:gd name="connsiteX1" fmla="*/ 599192 w 1155393"/>
                    <a:gd name="connsiteY1" fmla="*/ 94 h 1842508"/>
                    <a:gd name="connsiteX2" fmla="*/ 1155393 w 1155393"/>
                    <a:gd name="connsiteY2" fmla="*/ 925130 h 1842508"/>
                    <a:gd name="connsiteX3" fmla="*/ 588208 w 1155393"/>
                    <a:gd name="connsiteY3" fmla="*/ 1842483 h 1842508"/>
                    <a:gd name="connsiteX4" fmla="*/ 184 w 1155393"/>
                    <a:gd name="connsiteY4" fmla="*/ 904270 h 1842508"/>
                    <a:gd name="connsiteX0" fmla="*/ 184 w 1155393"/>
                    <a:gd name="connsiteY0" fmla="*/ 904240 h 1842478"/>
                    <a:gd name="connsiteX1" fmla="*/ 599192 w 1155393"/>
                    <a:gd name="connsiteY1" fmla="*/ 64 h 1842478"/>
                    <a:gd name="connsiteX2" fmla="*/ 1155393 w 1155393"/>
                    <a:gd name="connsiteY2" fmla="*/ 925100 h 1842478"/>
                    <a:gd name="connsiteX3" fmla="*/ 588208 w 1155393"/>
                    <a:gd name="connsiteY3" fmla="*/ 1842453 h 1842478"/>
                    <a:gd name="connsiteX4" fmla="*/ 184 w 1155393"/>
                    <a:gd name="connsiteY4" fmla="*/ 904240 h 1842478"/>
                    <a:gd name="connsiteX0" fmla="*/ 184 w 1155393"/>
                    <a:gd name="connsiteY0" fmla="*/ 904259 h 1842497"/>
                    <a:gd name="connsiteX1" fmla="*/ 599192 w 1155393"/>
                    <a:gd name="connsiteY1" fmla="*/ 83 h 1842497"/>
                    <a:gd name="connsiteX2" fmla="*/ 1155393 w 1155393"/>
                    <a:gd name="connsiteY2" fmla="*/ 925119 h 1842497"/>
                    <a:gd name="connsiteX3" fmla="*/ 588208 w 1155393"/>
                    <a:gd name="connsiteY3" fmla="*/ 1842472 h 1842497"/>
                    <a:gd name="connsiteX4" fmla="*/ 184 w 1155393"/>
                    <a:gd name="connsiteY4" fmla="*/ 904259 h 1842497"/>
                    <a:gd name="connsiteX0" fmla="*/ 184 w 1155718"/>
                    <a:gd name="connsiteY0" fmla="*/ 904235 h 1842465"/>
                    <a:gd name="connsiteX1" fmla="*/ 599192 w 1155718"/>
                    <a:gd name="connsiteY1" fmla="*/ 59 h 1842465"/>
                    <a:gd name="connsiteX2" fmla="*/ 1155393 w 1155718"/>
                    <a:gd name="connsiteY2" fmla="*/ 925095 h 1842465"/>
                    <a:gd name="connsiteX3" fmla="*/ 588208 w 1155718"/>
                    <a:gd name="connsiteY3" fmla="*/ 1842448 h 1842465"/>
                    <a:gd name="connsiteX4" fmla="*/ 184 w 1155718"/>
                    <a:gd name="connsiteY4" fmla="*/ 904235 h 1842465"/>
                    <a:gd name="connsiteX0" fmla="*/ 9 w 1155230"/>
                    <a:gd name="connsiteY0" fmla="*/ 933851 h 1872079"/>
                    <a:gd name="connsiteX1" fmla="*/ 599017 w 1155230"/>
                    <a:gd name="connsiteY1" fmla="*/ 46 h 1872079"/>
                    <a:gd name="connsiteX2" fmla="*/ 1155218 w 1155230"/>
                    <a:gd name="connsiteY2" fmla="*/ 954711 h 1872079"/>
                    <a:gd name="connsiteX3" fmla="*/ 588033 w 1155230"/>
                    <a:gd name="connsiteY3" fmla="*/ 1872064 h 1872079"/>
                    <a:gd name="connsiteX4" fmla="*/ 9 w 1155230"/>
                    <a:gd name="connsiteY4" fmla="*/ 933851 h 1872079"/>
                    <a:gd name="connsiteX0" fmla="*/ 184 w 1155405"/>
                    <a:gd name="connsiteY0" fmla="*/ 933851 h 1872078"/>
                    <a:gd name="connsiteX1" fmla="*/ 599192 w 1155405"/>
                    <a:gd name="connsiteY1" fmla="*/ 46 h 1872078"/>
                    <a:gd name="connsiteX2" fmla="*/ 1155393 w 1155405"/>
                    <a:gd name="connsiteY2" fmla="*/ 954711 h 1872078"/>
                    <a:gd name="connsiteX3" fmla="*/ 588208 w 1155405"/>
                    <a:gd name="connsiteY3" fmla="*/ 1872064 h 1872078"/>
                    <a:gd name="connsiteX4" fmla="*/ 184 w 1155405"/>
                    <a:gd name="connsiteY4" fmla="*/ 933851 h 1872078"/>
                    <a:gd name="connsiteX0" fmla="*/ 184 w 1155572"/>
                    <a:gd name="connsiteY0" fmla="*/ 933863 h 1872093"/>
                    <a:gd name="connsiteX1" fmla="*/ 599192 w 1155572"/>
                    <a:gd name="connsiteY1" fmla="*/ 58 h 1872093"/>
                    <a:gd name="connsiteX2" fmla="*/ 1155393 w 1155572"/>
                    <a:gd name="connsiteY2" fmla="*/ 954723 h 1872093"/>
                    <a:gd name="connsiteX3" fmla="*/ 588208 w 1155572"/>
                    <a:gd name="connsiteY3" fmla="*/ 1872076 h 1872093"/>
                    <a:gd name="connsiteX4" fmla="*/ 184 w 1155572"/>
                    <a:gd name="connsiteY4" fmla="*/ 933863 h 1872093"/>
                    <a:gd name="connsiteX0" fmla="*/ 184 w 1155560"/>
                    <a:gd name="connsiteY0" fmla="*/ 933863 h 1872094"/>
                    <a:gd name="connsiteX1" fmla="*/ 599192 w 1155560"/>
                    <a:gd name="connsiteY1" fmla="*/ 58 h 1872094"/>
                    <a:gd name="connsiteX2" fmla="*/ 1155393 w 1155560"/>
                    <a:gd name="connsiteY2" fmla="*/ 954723 h 1872094"/>
                    <a:gd name="connsiteX3" fmla="*/ 588208 w 1155560"/>
                    <a:gd name="connsiteY3" fmla="*/ 1872076 h 1872094"/>
                    <a:gd name="connsiteX4" fmla="*/ 184 w 1155560"/>
                    <a:gd name="connsiteY4" fmla="*/ 933863 h 1872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5560" h="1872094">
                      <a:moveTo>
                        <a:pt x="184" y="933863"/>
                      </a:moveTo>
                      <a:cubicBezTo>
                        <a:pt x="-7861" y="453961"/>
                        <a:pt x="248634" y="6457"/>
                        <a:pt x="599192" y="58"/>
                      </a:cubicBezTo>
                      <a:cubicBezTo>
                        <a:pt x="949750" y="-6341"/>
                        <a:pt x="1147347" y="524204"/>
                        <a:pt x="1155393" y="954723"/>
                      </a:cubicBezTo>
                      <a:cubicBezTo>
                        <a:pt x="1163439" y="1385242"/>
                        <a:pt x="879509" y="1875552"/>
                        <a:pt x="588208" y="1872076"/>
                      </a:cubicBezTo>
                      <a:cubicBezTo>
                        <a:pt x="296907" y="1868600"/>
                        <a:pt x="8229" y="1413765"/>
                        <a:pt x="184" y="93386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/>
                </a:p>
              </p:txBody>
            </p:sp>
            <p:sp>
              <p:nvSpPr>
                <p:cNvPr id="13" name="사다리꼴 121">
                  <a:extLst>
                    <a:ext uri="{FF2B5EF4-FFF2-40B4-BE49-F238E27FC236}">
                      <a16:creationId xmlns:a16="http://schemas.microsoft.com/office/drawing/2014/main" id="{51BE97F7-B91D-45F8-B860-6F124E1EEE61}"/>
                    </a:ext>
                  </a:extLst>
                </p:cNvPr>
                <p:cNvSpPr/>
                <p:nvPr/>
              </p:nvSpPr>
              <p:spPr>
                <a:xfrm>
                  <a:off x="4624785" y="3962858"/>
                  <a:ext cx="352648" cy="3044392"/>
                </a:xfrm>
                <a:prstGeom prst="trapezoid">
                  <a:avLst>
                    <a:gd name="adj" fmla="val 17206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4" name="타원 122">
                  <a:extLst>
                    <a:ext uri="{FF2B5EF4-FFF2-40B4-BE49-F238E27FC236}">
                      <a16:creationId xmlns:a16="http://schemas.microsoft.com/office/drawing/2014/main" id="{655435A7-AA25-478B-8B62-C86C54B6C66E}"/>
                    </a:ext>
                  </a:extLst>
                </p:cNvPr>
                <p:cNvSpPr/>
                <p:nvPr/>
              </p:nvSpPr>
              <p:spPr>
                <a:xfrm>
                  <a:off x="4624785" y="6834252"/>
                  <a:ext cx="352648" cy="35264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</p:grpSp>
      </p:grpSp>
      <p:sp>
        <p:nvSpPr>
          <p:cNvPr id="23" name="Frame 22">
            <a:extLst>
              <a:ext uri="{FF2B5EF4-FFF2-40B4-BE49-F238E27FC236}">
                <a16:creationId xmlns:a16="http://schemas.microsoft.com/office/drawing/2014/main" id="{5D22B672-BFBD-48B1-8A64-B4B801B6AAD6}"/>
              </a:ext>
            </a:extLst>
          </p:cNvPr>
          <p:cNvSpPr/>
          <p:nvPr userDrawn="1"/>
        </p:nvSpPr>
        <p:spPr>
          <a:xfrm>
            <a:off x="1050202" y="1493822"/>
            <a:ext cx="10239469" cy="3870356"/>
          </a:xfrm>
          <a:prstGeom prst="frame">
            <a:avLst>
              <a:gd name="adj1" fmla="val 26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524C2DF-0439-419B-BAD6-00165F645CC5}"/>
              </a:ext>
            </a:extLst>
          </p:cNvPr>
          <p:cNvSpPr/>
          <p:nvPr userDrawn="1"/>
        </p:nvSpPr>
        <p:spPr>
          <a:xfrm>
            <a:off x="5024673" y="1493822"/>
            <a:ext cx="6264998" cy="3870356"/>
          </a:xfrm>
          <a:custGeom>
            <a:avLst/>
            <a:gdLst>
              <a:gd name="connsiteX0" fmla="*/ 0 w 6264998"/>
              <a:gd name="connsiteY0" fmla="*/ 0 h 3870356"/>
              <a:gd name="connsiteX1" fmla="*/ 6264998 w 6264998"/>
              <a:gd name="connsiteY1" fmla="*/ 0 h 3870356"/>
              <a:gd name="connsiteX2" fmla="*/ 6264998 w 6264998"/>
              <a:gd name="connsiteY2" fmla="*/ 3870356 h 3870356"/>
              <a:gd name="connsiteX3" fmla="*/ 0 w 6264998"/>
              <a:gd name="connsiteY3" fmla="*/ 3870356 h 3870356"/>
              <a:gd name="connsiteX4" fmla="*/ 0 w 6264998"/>
              <a:gd name="connsiteY4" fmla="*/ 3766282 h 3870356"/>
              <a:gd name="connsiteX5" fmla="*/ 6160924 w 6264998"/>
              <a:gd name="connsiteY5" fmla="*/ 3766282 h 3870356"/>
              <a:gd name="connsiteX6" fmla="*/ 6160924 w 6264998"/>
              <a:gd name="connsiteY6" fmla="*/ 104074 h 3870356"/>
              <a:gd name="connsiteX7" fmla="*/ 0 w 6264998"/>
              <a:gd name="connsiteY7" fmla="*/ 104074 h 3870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64998" h="3870356">
                <a:moveTo>
                  <a:pt x="0" y="0"/>
                </a:moveTo>
                <a:lnTo>
                  <a:pt x="6264998" y="0"/>
                </a:lnTo>
                <a:lnTo>
                  <a:pt x="6264998" y="3870356"/>
                </a:lnTo>
                <a:lnTo>
                  <a:pt x="0" y="3870356"/>
                </a:lnTo>
                <a:lnTo>
                  <a:pt x="0" y="3766282"/>
                </a:lnTo>
                <a:lnTo>
                  <a:pt x="6160924" y="3766282"/>
                </a:lnTo>
                <a:lnTo>
                  <a:pt x="6160924" y="104074"/>
                </a:lnTo>
                <a:lnTo>
                  <a:pt x="0" y="104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8849DDF0-1B17-4860-88FE-81A6C2A6AD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99051" y="2928607"/>
            <a:ext cx="5083626" cy="67741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6A20536-8B55-45FD-9391-35B71E0C1D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99051" y="3606023"/>
            <a:ext cx="5083626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858249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AC4E46-8A9D-4900-AE18-E05E6A326170}"/>
              </a:ext>
            </a:extLst>
          </p:cNvPr>
          <p:cNvSpPr/>
          <p:nvPr userDrawn="1"/>
        </p:nvSpPr>
        <p:spPr>
          <a:xfrm>
            <a:off x="4953000" y="1199607"/>
            <a:ext cx="2286000" cy="914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A097D61-A77F-4CCF-862A-C13BF1B7CC70}"/>
              </a:ext>
            </a:extLst>
          </p:cNvPr>
          <p:cNvCxnSpPr>
            <a:cxnSpLocks/>
          </p:cNvCxnSpPr>
          <p:nvPr userDrawn="1"/>
        </p:nvCxnSpPr>
        <p:spPr>
          <a:xfrm>
            <a:off x="0" y="6580735"/>
            <a:ext cx="1219200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B8A915E4-A011-4B29-A581-D31DC5E7F504}"/>
              </a:ext>
            </a:extLst>
          </p:cNvPr>
          <p:cNvGrpSpPr/>
          <p:nvPr userDrawn="1"/>
        </p:nvGrpSpPr>
        <p:grpSpPr>
          <a:xfrm flipH="1">
            <a:off x="10933404" y="4452595"/>
            <a:ext cx="1143919" cy="2230161"/>
            <a:chOff x="331796" y="2976958"/>
            <a:chExt cx="1859025" cy="362431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D02FF46-1784-47C6-965C-1377B170CE0C}"/>
                </a:ext>
              </a:extLst>
            </p:cNvPr>
            <p:cNvGrpSpPr/>
            <p:nvPr/>
          </p:nvGrpSpPr>
          <p:grpSpPr>
            <a:xfrm>
              <a:off x="331796" y="2976958"/>
              <a:ext cx="1859025" cy="3624317"/>
              <a:chOff x="331796" y="2976958"/>
              <a:chExt cx="1859025" cy="3624317"/>
            </a:xfrm>
          </p:grpSpPr>
          <p:sp>
            <p:nvSpPr>
              <p:cNvPr id="9" name="Graphic 20">
                <a:extLst>
                  <a:ext uri="{FF2B5EF4-FFF2-40B4-BE49-F238E27FC236}">
                    <a16:creationId xmlns:a16="http://schemas.microsoft.com/office/drawing/2014/main" id="{A6FA9A50-A555-4229-81BB-F90EF56F2EE4}"/>
                  </a:ext>
                </a:extLst>
              </p:cNvPr>
              <p:cNvSpPr/>
              <p:nvPr/>
            </p:nvSpPr>
            <p:spPr>
              <a:xfrm>
                <a:off x="331796" y="2976958"/>
                <a:ext cx="1859025" cy="3624317"/>
              </a:xfrm>
              <a:custGeom>
                <a:avLst/>
                <a:gdLst>
                  <a:gd name="connsiteX0" fmla="*/ 1109922 w 1133475"/>
                  <a:gd name="connsiteY0" fmla="*/ 750223 h 2209800"/>
                  <a:gd name="connsiteX1" fmla="*/ 806075 w 1133475"/>
                  <a:gd name="connsiteY1" fmla="*/ 754033 h 2209800"/>
                  <a:gd name="connsiteX2" fmla="*/ 882275 w 1133475"/>
                  <a:gd name="connsiteY2" fmla="*/ 799753 h 2209800"/>
                  <a:gd name="connsiteX3" fmla="*/ 781310 w 1133475"/>
                  <a:gd name="connsiteY3" fmla="*/ 832138 h 2209800"/>
                  <a:gd name="connsiteX4" fmla="*/ 643197 w 1133475"/>
                  <a:gd name="connsiteY4" fmla="*/ 733078 h 2209800"/>
                  <a:gd name="connsiteX5" fmla="*/ 586047 w 1133475"/>
                  <a:gd name="connsiteY5" fmla="*/ 523528 h 2209800"/>
                  <a:gd name="connsiteX6" fmla="*/ 522230 w 1133475"/>
                  <a:gd name="connsiteY6" fmla="*/ 442566 h 2209800"/>
                  <a:gd name="connsiteX7" fmla="*/ 523182 w 1133475"/>
                  <a:gd name="connsiteY7" fmla="*/ 442566 h 2209800"/>
                  <a:gd name="connsiteX8" fmla="*/ 558425 w 1133475"/>
                  <a:gd name="connsiteY8" fmla="*/ 395893 h 2209800"/>
                  <a:gd name="connsiteX9" fmla="*/ 566997 w 1133475"/>
                  <a:gd name="connsiteY9" fmla="*/ 383511 h 2209800"/>
                  <a:gd name="connsiteX10" fmla="*/ 585095 w 1133475"/>
                  <a:gd name="connsiteY10" fmla="*/ 318741 h 2209800"/>
                  <a:gd name="connsiteX11" fmla="*/ 596525 w 1133475"/>
                  <a:gd name="connsiteY11" fmla="*/ 54898 h 2209800"/>
                  <a:gd name="connsiteX12" fmla="*/ 576522 w 1133475"/>
                  <a:gd name="connsiteY12" fmla="*/ 26323 h 2209800"/>
                  <a:gd name="connsiteX13" fmla="*/ 433647 w 1133475"/>
                  <a:gd name="connsiteY13" fmla="*/ 87283 h 2209800"/>
                  <a:gd name="connsiteX14" fmla="*/ 405072 w 1133475"/>
                  <a:gd name="connsiteY14" fmla="*/ 176818 h 2209800"/>
                  <a:gd name="connsiteX15" fmla="*/ 371735 w 1133475"/>
                  <a:gd name="connsiteY15" fmla="*/ 336838 h 2209800"/>
                  <a:gd name="connsiteX16" fmla="*/ 401262 w 1133475"/>
                  <a:gd name="connsiteY16" fmla="*/ 420658 h 2209800"/>
                  <a:gd name="connsiteX17" fmla="*/ 320300 w 1133475"/>
                  <a:gd name="connsiteY17" fmla="*/ 492096 h 2209800"/>
                  <a:gd name="connsiteX18" fmla="*/ 20262 w 1133475"/>
                  <a:gd name="connsiteY18" fmla="*/ 750223 h 2209800"/>
                  <a:gd name="connsiteX19" fmla="*/ 26930 w 1133475"/>
                  <a:gd name="connsiteY19" fmla="*/ 830233 h 2209800"/>
                  <a:gd name="connsiteX20" fmla="*/ 275532 w 1133475"/>
                  <a:gd name="connsiteY20" fmla="*/ 939771 h 2209800"/>
                  <a:gd name="connsiteX21" fmla="*/ 307917 w 1133475"/>
                  <a:gd name="connsiteY21" fmla="*/ 1035021 h 2209800"/>
                  <a:gd name="connsiteX22" fmla="*/ 280295 w 1133475"/>
                  <a:gd name="connsiteY22" fmla="*/ 1157893 h 2209800"/>
                  <a:gd name="connsiteX23" fmla="*/ 247910 w 1133475"/>
                  <a:gd name="connsiteY23" fmla="*/ 1575088 h 2209800"/>
                  <a:gd name="connsiteX24" fmla="*/ 246005 w 1133475"/>
                  <a:gd name="connsiteY24" fmla="*/ 1602711 h 2209800"/>
                  <a:gd name="connsiteX25" fmla="*/ 271722 w 1133475"/>
                  <a:gd name="connsiteY25" fmla="*/ 1602711 h 2209800"/>
                  <a:gd name="connsiteX26" fmla="*/ 275532 w 1133475"/>
                  <a:gd name="connsiteY26" fmla="*/ 1858933 h 2209800"/>
                  <a:gd name="connsiteX27" fmla="*/ 279342 w 1133475"/>
                  <a:gd name="connsiteY27" fmla="*/ 1916083 h 2209800"/>
                  <a:gd name="connsiteX28" fmla="*/ 289820 w 1133475"/>
                  <a:gd name="connsiteY28" fmla="*/ 2094201 h 2209800"/>
                  <a:gd name="connsiteX29" fmla="*/ 326967 w 1133475"/>
                  <a:gd name="connsiteY29" fmla="*/ 2193261 h 2209800"/>
                  <a:gd name="connsiteX30" fmla="*/ 423170 w 1133475"/>
                  <a:gd name="connsiteY30" fmla="*/ 2189451 h 2209800"/>
                  <a:gd name="connsiteX31" fmla="*/ 397452 w 1133475"/>
                  <a:gd name="connsiteY31" fmla="*/ 2089438 h 2209800"/>
                  <a:gd name="connsiteX32" fmla="*/ 403167 w 1133475"/>
                  <a:gd name="connsiteY32" fmla="*/ 1921798 h 2209800"/>
                  <a:gd name="connsiteX33" fmla="*/ 400310 w 1133475"/>
                  <a:gd name="connsiteY33" fmla="*/ 1817023 h 2209800"/>
                  <a:gd name="connsiteX34" fmla="*/ 421265 w 1133475"/>
                  <a:gd name="connsiteY34" fmla="*/ 1603663 h 2209800"/>
                  <a:gd name="connsiteX35" fmla="*/ 470795 w 1133475"/>
                  <a:gd name="connsiteY35" fmla="*/ 1603663 h 2209800"/>
                  <a:gd name="connsiteX36" fmla="*/ 472700 w 1133475"/>
                  <a:gd name="connsiteY36" fmla="*/ 1610331 h 2209800"/>
                  <a:gd name="connsiteX37" fmla="*/ 471747 w 1133475"/>
                  <a:gd name="connsiteY37" fmla="*/ 1608426 h 2209800"/>
                  <a:gd name="connsiteX38" fmla="*/ 473652 w 1133475"/>
                  <a:gd name="connsiteY38" fmla="*/ 1851313 h 2209800"/>
                  <a:gd name="connsiteX39" fmla="*/ 479367 w 1133475"/>
                  <a:gd name="connsiteY39" fmla="*/ 1927513 h 2209800"/>
                  <a:gd name="connsiteX40" fmla="*/ 482225 w 1133475"/>
                  <a:gd name="connsiteY40" fmla="*/ 2052291 h 2209800"/>
                  <a:gd name="connsiteX41" fmla="*/ 482225 w 1133475"/>
                  <a:gd name="connsiteY41" fmla="*/ 2086581 h 2209800"/>
                  <a:gd name="connsiteX42" fmla="*/ 533660 w 1133475"/>
                  <a:gd name="connsiteY42" fmla="*/ 2124681 h 2209800"/>
                  <a:gd name="connsiteX43" fmla="*/ 654627 w 1133475"/>
                  <a:gd name="connsiteY43" fmla="*/ 2171353 h 2209800"/>
                  <a:gd name="connsiteX44" fmla="*/ 704157 w 1133475"/>
                  <a:gd name="connsiteY44" fmla="*/ 2158971 h 2209800"/>
                  <a:gd name="connsiteX45" fmla="*/ 677487 w 1133475"/>
                  <a:gd name="connsiteY45" fmla="*/ 2114203 h 2209800"/>
                  <a:gd name="connsiteX46" fmla="*/ 601287 w 1133475"/>
                  <a:gd name="connsiteY46" fmla="*/ 1846551 h 2209800"/>
                  <a:gd name="connsiteX47" fmla="*/ 614622 w 1133475"/>
                  <a:gd name="connsiteY47" fmla="*/ 1631286 h 2209800"/>
                  <a:gd name="connsiteX48" fmla="*/ 626052 w 1133475"/>
                  <a:gd name="connsiteY48" fmla="*/ 1593186 h 2209800"/>
                  <a:gd name="connsiteX49" fmla="*/ 666057 w 1133475"/>
                  <a:gd name="connsiteY49" fmla="*/ 1549371 h 2209800"/>
                  <a:gd name="connsiteX50" fmla="*/ 634625 w 1133475"/>
                  <a:gd name="connsiteY50" fmla="*/ 1023591 h 2209800"/>
                  <a:gd name="connsiteX51" fmla="*/ 690822 w 1133475"/>
                  <a:gd name="connsiteY51" fmla="*/ 928341 h 2209800"/>
                  <a:gd name="connsiteX52" fmla="*/ 1009910 w 1133475"/>
                  <a:gd name="connsiteY52" fmla="*/ 814993 h 2209800"/>
                  <a:gd name="connsiteX53" fmla="*/ 1059440 w 1133475"/>
                  <a:gd name="connsiteY53" fmla="*/ 800706 h 2209800"/>
                  <a:gd name="connsiteX54" fmla="*/ 1115637 w 1133475"/>
                  <a:gd name="connsiteY54" fmla="*/ 780703 h 2209800"/>
                  <a:gd name="connsiteX55" fmla="*/ 1109922 w 1133475"/>
                  <a:gd name="connsiteY55" fmla="*/ 750223 h 2209800"/>
                  <a:gd name="connsiteX56" fmla="*/ 334587 w 1133475"/>
                  <a:gd name="connsiteY56" fmla="*/ 871191 h 2209800"/>
                  <a:gd name="connsiteX57" fmla="*/ 137420 w 1133475"/>
                  <a:gd name="connsiteY57" fmla="*/ 780703 h 2209800"/>
                  <a:gd name="connsiteX58" fmla="*/ 278390 w 1133475"/>
                  <a:gd name="connsiteY58" fmla="*/ 688311 h 2209800"/>
                  <a:gd name="connsiteX59" fmla="*/ 334587 w 1133475"/>
                  <a:gd name="connsiteY59" fmla="*/ 871191 h 2209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133475" h="2209800">
                    <a:moveTo>
                      <a:pt x="1109922" y="750223"/>
                    </a:moveTo>
                    <a:cubicBezTo>
                      <a:pt x="1056582" y="753081"/>
                      <a:pt x="878465" y="754033"/>
                      <a:pt x="806075" y="754033"/>
                    </a:cubicBezTo>
                    <a:cubicBezTo>
                      <a:pt x="828935" y="805468"/>
                      <a:pt x="866082" y="773083"/>
                      <a:pt x="882275" y="799753"/>
                    </a:cubicBezTo>
                    <a:cubicBezTo>
                      <a:pt x="851795" y="838806"/>
                      <a:pt x="818457" y="826423"/>
                      <a:pt x="781310" y="832138"/>
                    </a:cubicBezTo>
                    <a:cubicBezTo>
                      <a:pt x="648912" y="852141"/>
                      <a:pt x="634625" y="866428"/>
                      <a:pt x="643197" y="733078"/>
                    </a:cubicBezTo>
                    <a:cubicBezTo>
                      <a:pt x="647960" y="650211"/>
                      <a:pt x="683202" y="548293"/>
                      <a:pt x="586047" y="523528"/>
                    </a:cubicBezTo>
                    <a:cubicBezTo>
                      <a:pt x="524135" y="507336"/>
                      <a:pt x="519372" y="474951"/>
                      <a:pt x="522230" y="442566"/>
                    </a:cubicBezTo>
                    <a:cubicBezTo>
                      <a:pt x="522230" y="442566"/>
                      <a:pt x="523182" y="442566"/>
                      <a:pt x="523182" y="442566"/>
                    </a:cubicBezTo>
                    <a:cubicBezTo>
                      <a:pt x="525087" y="429231"/>
                      <a:pt x="548900" y="413991"/>
                      <a:pt x="558425" y="395893"/>
                    </a:cubicBezTo>
                    <a:cubicBezTo>
                      <a:pt x="561282" y="392083"/>
                      <a:pt x="564140" y="387321"/>
                      <a:pt x="566997" y="383511"/>
                    </a:cubicBezTo>
                    <a:cubicBezTo>
                      <a:pt x="583190" y="362556"/>
                      <a:pt x="582237" y="340648"/>
                      <a:pt x="585095" y="318741"/>
                    </a:cubicBezTo>
                    <a:cubicBezTo>
                      <a:pt x="611765" y="214918"/>
                      <a:pt x="586047" y="144433"/>
                      <a:pt x="596525" y="54898"/>
                    </a:cubicBezTo>
                    <a:cubicBezTo>
                      <a:pt x="598430" y="40611"/>
                      <a:pt x="590810" y="32038"/>
                      <a:pt x="576522" y="26323"/>
                    </a:cubicBezTo>
                    <a:cubicBezTo>
                      <a:pt x="480320" y="-9872"/>
                      <a:pt x="454602" y="-24159"/>
                      <a:pt x="433647" y="87283"/>
                    </a:cubicBezTo>
                    <a:cubicBezTo>
                      <a:pt x="426980" y="120621"/>
                      <a:pt x="409835" y="143481"/>
                      <a:pt x="405072" y="176818"/>
                    </a:cubicBezTo>
                    <a:cubicBezTo>
                      <a:pt x="398405" y="232063"/>
                      <a:pt x="351732" y="280641"/>
                      <a:pt x="371735" y="336838"/>
                    </a:cubicBezTo>
                    <a:cubicBezTo>
                      <a:pt x="382212" y="367318"/>
                      <a:pt x="396500" y="417801"/>
                      <a:pt x="401262" y="420658"/>
                    </a:cubicBezTo>
                    <a:cubicBezTo>
                      <a:pt x="396500" y="448281"/>
                      <a:pt x="414597" y="471141"/>
                      <a:pt x="320300" y="492096"/>
                    </a:cubicBezTo>
                    <a:cubicBezTo>
                      <a:pt x="178377" y="524481"/>
                      <a:pt x="113607" y="646401"/>
                      <a:pt x="20262" y="750223"/>
                    </a:cubicBezTo>
                    <a:cubicBezTo>
                      <a:pt x="-6408" y="779751"/>
                      <a:pt x="-9265" y="807373"/>
                      <a:pt x="26930" y="830233"/>
                    </a:cubicBezTo>
                    <a:cubicBezTo>
                      <a:pt x="115512" y="886431"/>
                      <a:pt x="193617" y="900718"/>
                      <a:pt x="275532" y="939771"/>
                    </a:cubicBezTo>
                    <a:cubicBezTo>
                      <a:pt x="351732" y="975966"/>
                      <a:pt x="336492" y="955011"/>
                      <a:pt x="307917" y="1035021"/>
                    </a:cubicBezTo>
                    <a:cubicBezTo>
                      <a:pt x="293630" y="1075026"/>
                      <a:pt x="284105" y="1115031"/>
                      <a:pt x="280295" y="1157893"/>
                    </a:cubicBezTo>
                    <a:cubicBezTo>
                      <a:pt x="267912" y="1306483"/>
                      <a:pt x="265055" y="1427451"/>
                      <a:pt x="247910" y="1575088"/>
                    </a:cubicBezTo>
                    <a:cubicBezTo>
                      <a:pt x="248862" y="1575088"/>
                      <a:pt x="246005" y="1602711"/>
                      <a:pt x="246005" y="1602711"/>
                    </a:cubicBezTo>
                    <a:lnTo>
                      <a:pt x="271722" y="1602711"/>
                    </a:lnTo>
                    <a:cubicBezTo>
                      <a:pt x="269817" y="1688436"/>
                      <a:pt x="277437" y="1773208"/>
                      <a:pt x="275532" y="1858933"/>
                    </a:cubicBezTo>
                    <a:cubicBezTo>
                      <a:pt x="275532" y="1877983"/>
                      <a:pt x="271722" y="1900843"/>
                      <a:pt x="279342" y="1916083"/>
                    </a:cubicBezTo>
                    <a:cubicBezTo>
                      <a:pt x="308870" y="1973233"/>
                      <a:pt x="296487" y="2032288"/>
                      <a:pt x="289820" y="2094201"/>
                    </a:cubicBezTo>
                    <a:cubicBezTo>
                      <a:pt x="286010" y="2130396"/>
                      <a:pt x="294582" y="2167544"/>
                      <a:pt x="326967" y="2193261"/>
                    </a:cubicBezTo>
                    <a:cubicBezTo>
                      <a:pt x="362210" y="2204691"/>
                      <a:pt x="388880" y="2226599"/>
                      <a:pt x="423170" y="2189451"/>
                    </a:cubicBezTo>
                    <a:cubicBezTo>
                      <a:pt x="417455" y="2156113"/>
                      <a:pt x="403167" y="2122776"/>
                      <a:pt x="397452" y="2089438"/>
                    </a:cubicBezTo>
                    <a:cubicBezTo>
                      <a:pt x="388880" y="2058958"/>
                      <a:pt x="394595" y="1957041"/>
                      <a:pt x="403167" y="1921798"/>
                    </a:cubicBezTo>
                    <a:cubicBezTo>
                      <a:pt x="406025" y="1888461"/>
                      <a:pt x="397452" y="1820833"/>
                      <a:pt x="400310" y="1817023"/>
                    </a:cubicBezTo>
                    <a:cubicBezTo>
                      <a:pt x="390785" y="1734156"/>
                      <a:pt x="403167" y="1682721"/>
                      <a:pt x="421265" y="1603663"/>
                    </a:cubicBezTo>
                    <a:lnTo>
                      <a:pt x="470795" y="1603663"/>
                    </a:lnTo>
                    <a:cubicBezTo>
                      <a:pt x="471747" y="1605568"/>
                      <a:pt x="471747" y="1608426"/>
                      <a:pt x="472700" y="1610331"/>
                    </a:cubicBezTo>
                    <a:lnTo>
                      <a:pt x="471747" y="1608426"/>
                    </a:lnTo>
                    <a:cubicBezTo>
                      <a:pt x="491750" y="1692246"/>
                      <a:pt x="464127" y="1767493"/>
                      <a:pt x="473652" y="1851313"/>
                    </a:cubicBezTo>
                    <a:cubicBezTo>
                      <a:pt x="483177" y="1876078"/>
                      <a:pt x="455555" y="1903701"/>
                      <a:pt x="479367" y="1927513"/>
                    </a:cubicBezTo>
                    <a:cubicBezTo>
                      <a:pt x="494607" y="1965613"/>
                      <a:pt x="466032" y="2014191"/>
                      <a:pt x="482225" y="2052291"/>
                    </a:cubicBezTo>
                    <a:cubicBezTo>
                      <a:pt x="482225" y="2060863"/>
                      <a:pt x="482225" y="2078008"/>
                      <a:pt x="482225" y="2086581"/>
                    </a:cubicBezTo>
                    <a:cubicBezTo>
                      <a:pt x="483177" y="2125633"/>
                      <a:pt x="518420" y="2109441"/>
                      <a:pt x="533660" y="2124681"/>
                    </a:cubicBezTo>
                    <a:cubicBezTo>
                      <a:pt x="589857" y="2123728"/>
                      <a:pt x="596525" y="2176116"/>
                      <a:pt x="654627" y="2171353"/>
                    </a:cubicBezTo>
                    <a:cubicBezTo>
                      <a:pt x="671772" y="2169449"/>
                      <a:pt x="695585" y="2178021"/>
                      <a:pt x="704157" y="2158971"/>
                    </a:cubicBezTo>
                    <a:cubicBezTo>
                      <a:pt x="713682" y="2138016"/>
                      <a:pt x="691775" y="2123728"/>
                      <a:pt x="677487" y="2114203"/>
                    </a:cubicBezTo>
                    <a:cubicBezTo>
                      <a:pt x="562235" y="2034193"/>
                      <a:pt x="588905" y="1957993"/>
                      <a:pt x="601287" y="1846551"/>
                    </a:cubicBezTo>
                    <a:cubicBezTo>
                      <a:pt x="608907" y="1775113"/>
                      <a:pt x="611765" y="1703676"/>
                      <a:pt x="614622" y="1631286"/>
                    </a:cubicBezTo>
                    <a:cubicBezTo>
                      <a:pt x="615575" y="1618903"/>
                      <a:pt x="625100" y="1606521"/>
                      <a:pt x="626052" y="1593186"/>
                    </a:cubicBezTo>
                    <a:cubicBezTo>
                      <a:pt x="649865" y="1575088"/>
                      <a:pt x="666057" y="1576041"/>
                      <a:pt x="666057" y="1549371"/>
                    </a:cubicBezTo>
                    <a:cubicBezTo>
                      <a:pt x="666057" y="1383636"/>
                      <a:pt x="655580" y="1188373"/>
                      <a:pt x="634625" y="1023591"/>
                    </a:cubicBezTo>
                    <a:cubicBezTo>
                      <a:pt x="627005" y="965488"/>
                      <a:pt x="634625" y="938818"/>
                      <a:pt x="690822" y="928341"/>
                    </a:cubicBezTo>
                    <a:cubicBezTo>
                      <a:pt x="798455" y="906433"/>
                      <a:pt x="910850" y="865476"/>
                      <a:pt x="1009910" y="814993"/>
                    </a:cubicBezTo>
                    <a:cubicBezTo>
                      <a:pt x="1030865" y="816898"/>
                      <a:pt x="1046105" y="814993"/>
                      <a:pt x="1059440" y="800706"/>
                    </a:cubicBezTo>
                    <a:cubicBezTo>
                      <a:pt x="1093730" y="774036"/>
                      <a:pt x="1078490" y="791181"/>
                      <a:pt x="1115637" y="780703"/>
                    </a:cubicBezTo>
                    <a:cubicBezTo>
                      <a:pt x="1156595" y="759748"/>
                      <a:pt x="1137545" y="749271"/>
                      <a:pt x="1109922" y="750223"/>
                    </a:cubicBezTo>
                    <a:close/>
                    <a:moveTo>
                      <a:pt x="334587" y="871191"/>
                    </a:moveTo>
                    <a:cubicBezTo>
                      <a:pt x="313632" y="896908"/>
                      <a:pt x="173615" y="802611"/>
                      <a:pt x="137420" y="780703"/>
                    </a:cubicBezTo>
                    <a:cubicBezTo>
                      <a:pt x="178377" y="740698"/>
                      <a:pt x="237432" y="658783"/>
                      <a:pt x="278390" y="688311"/>
                    </a:cubicBezTo>
                    <a:cubicBezTo>
                      <a:pt x="307917" y="710218"/>
                      <a:pt x="364115" y="834996"/>
                      <a:pt x="334587" y="87119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529D5682-EF49-497F-BDD1-D4E2FFEBD265}"/>
                  </a:ext>
                </a:extLst>
              </p:cNvPr>
              <p:cNvSpPr/>
              <p:nvPr/>
            </p:nvSpPr>
            <p:spPr>
              <a:xfrm>
                <a:off x="872487" y="3756991"/>
                <a:ext cx="551393" cy="1537213"/>
              </a:xfrm>
              <a:custGeom>
                <a:avLst/>
                <a:gdLst>
                  <a:gd name="connsiteX0" fmla="*/ 39756 w 536713"/>
                  <a:gd name="connsiteY0" fmla="*/ 0 h 1530626"/>
                  <a:gd name="connsiteX1" fmla="*/ 159026 w 536713"/>
                  <a:gd name="connsiteY1" fmla="*/ 268357 h 1530626"/>
                  <a:gd name="connsiteX2" fmla="*/ 387626 w 536713"/>
                  <a:gd name="connsiteY2" fmla="*/ 268357 h 1530626"/>
                  <a:gd name="connsiteX3" fmla="*/ 367747 w 536713"/>
                  <a:gd name="connsiteY3" fmla="*/ 49696 h 1530626"/>
                  <a:gd name="connsiteX4" fmla="*/ 417443 w 536713"/>
                  <a:gd name="connsiteY4" fmla="*/ 99392 h 1530626"/>
                  <a:gd name="connsiteX5" fmla="*/ 447260 w 536713"/>
                  <a:gd name="connsiteY5" fmla="*/ 377687 h 1530626"/>
                  <a:gd name="connsiteX6" fmla="*/ 536713 w 536713"/>
                  <a:gd name="connsiteY6" fmla="*/ 1530626 h 1530626"/>
                  <a:gd name="connsiteX7" fmla="*/ 79513 w 536713"/>
                  <a:gd name="connsiteY7" fmla="*/ 1520687 h 1530626"/>
                  <a:gd name="connsiteX8" fmla="*/ 139147 w 536713"/>
                  <a:gd name="connsiteY8" fmla="*/ 695739 h 1530626"/>
                  <a:gd name="connsiteX9" fmla="*/ 9939 w 536713"/>
                  <a:gd name="connsiteY9" fmla="*/ 636105 h 1530626"/>
                  <a:gd name="connsiteX10" fmla="*/ 0 w 536713"/>
                  <a:gd name="connsiteY10" fmla="*/ 606287 h 1530626"/>
                  <a:gd name="connsiteX11" fmla="*/ 109330 w 536713"/>
                  <a:gd name="connsiteY11" fmla="*/ 636105 h 1530626"/>
                  <a:gd name="connsiteX12" fmla="*/ 49695 w 536713"/>
                  <a:gd name="connsiteY12" fmla="*/ 318052 h 1530626"/>
                  <a:gd name="connsiteX13" fmla="*/ 39756 w 536713"/>
                  <a:gd name="connsiteY13" fmla="*/ 0 h 1530626"/>
                  <a:gd name="connsiteX0" fmla="*/ 39756 w 536713"/>
                  <a:gd name="connsiteY0" fmla="*/ 0 h 1530626"/>
                  <a:gd name="connsiteX1" fmla="*/ 159026 w 536713"/>
                  <a:gd name="connsiteY1" fmla="*/ 268357 h 1530626"/>
                  <a:gd name="connsiteX2" fmla="*/ 387626 w 536713"/>
                  <a:gd name="connsiteY2" fmla="*/ 268357 h 1530626"/>
                  <a:gd name="connsiteX3" fmla="*/ 367747 w 536713"/>
                  <a:gd name="connsiteY3" fmla="*/ 49696 h 1530626"/>
                  <a:gd name="connsiteX4" fmla="*/ 409180 w 536713"/>
                  <a:gd name="connsiteY4" fmla="*/ 77358 h 1530626"/>
                  <a:gd name="connsiteX5" fmla="*/ 447260 w 536713"/>
                  <a:gd name="connsiteY5" fmla="*/ 377687 h 1530626"/>
                  <a:gd name="connsiteX6" fmla="*/ 536713 w 536713"/>
                  <a:gd name="connsiteY6" fmla="*/ 1530626 h 1530626"/>
                  <a:gd name="connsiteX7" fmla="*/ 79513 w 536713"/>
                  <a:gd name="connsiteY7" fmla="*/ 1520687 h 1530626"/>
                  <a:gd name="connsiteX8" fmla="*/ 139147 w 536713"/>
                  <a:gd name="connsiteY8" fmla="*/ 695739 h 1530626"/>
                  <a:gd name="connsiteX9" fmla="*/ 9939 w 536713"/>
                  <a:gd name="connsiteY9" fmla="*/ 636105 h 1530626"/>
                  <a:gd name="connsiteX10" fmla="*/ 0 w 536713"/>
                  <a:gd name="connsiteY10" fmla="*/ 606287 h 1530626"/>
                  <a:gd name="connsiteX11" fmla="*/ 109330 w 536713"/>
                  <a:gd name="connsiteY11" fmla="*/ 636105 h 1530626"/>
                  <a:gd name="connsiteX12" fmla="*/ 49695 w 536713"/>
                  <a:gd name="connsiteY12" fmla="*/ 318052 h 1530626"/>
                  <a:gd name="connsiteX13" fmla="*/ 39756 w 536713"/>
                  <a:gd name="connsiteY13" fmla="*/ 0 h 1530626"/>
                  <a:gd name="connsiteX0" fmla="*/ 39756 w 536713"/>
                  <a:gd name="connsiteY0" fmla="*/ 0 h 1530626"/>
                  <a:gd name="connsiteX1" fmla="*/ 159026 w 536713"/>
                  <a:gd name="connsiteY1" fmla="*/ 268357 h 1530626"/>
                  <a:gd name="connsiteX2" fmla="*/ 387626 w 536713"/>
                  <a:gd name="connsiteY2" fmla="*/ 268357 h 1530626"/>
                  <a:gd name="connsiteX3" fmla="*/ 367747 w 536713"/>
                  <a:gd name="connsiteY3" fmla="*/ 49696 h 1530626"/>
                  <a:gd name="connsiteX4" fmla="*/ 409180 w 536713"/>
                  <a:gd name="connsiteY4" fmla="*/ 77358 h 1530626"/>
                  <a:gd name="connsiteX5" fmla="*/ 450015 w 536713"/>
                  <a:gd name="connsiteY5" fmla="*/ 303323 h 1530626"/>
                  <a:gd name="connsiteX6" fmla="*/ 536713 w 536713"/>
                  <a:gd name="connsiteY6" fmla="*/ 1530626 h 1530626"/>
                  <a:gd name="connsiteX7" fmla="*/ 79513 w 536713"/>
                  <a:gd name="connsiteY7" fmla="*/ 1520687 h 1530626"/>
                  <a:gd name="connsiteX8" fmla="*/ 139147 w 536713"/>
                  <a:gd name="connsiteY8" fmla="*/ 695739 h 1530626"/>
                  <a:gd name="connsiteX9" fmla="*/ 9939 w 536713"/>
                  <a:gd name="connsiteY9" fmla="*/ 636105 h 1530626"/>
                  <a:gd name="connsiteX10" fmla="*/ 0 w 536713"/>
                  <a:gd name="connsiteY10" fmla="*/ 606287 h 1530626"/>
                  <a:gd name="connsiteX11" fmla="*/ 109330 w 536713"/>
                  <a:gd name="connsiteY11" fmla="*/ 636105 h 1530626"/>
                  <a:gd name="connsiteX12" fmla="*/ 49695 w 536713"/>
                  <a:gd name="connsiteY12" fmla="*/ 318052 h 1530626"/>
                  <a:gd name="connsiteX13" fmla="*/ 39756 w 536713"/>
                  <a:gd name="connsiteY13" fmla="*/ 0 h 1530626"/>
                  <a:gd name="connsiteX0" fmla="*/ 39756 w 536713"/>
                  <a:gd name="connsiteY0" fmla="*/ 0 h 1530626"/>
                  <a:gd name="connsiteX1" fmla="*/ 159026 w 536713"/>
                  <a:gd name="connsiteY1" fmla="*/ 268357 h 1530626"/>
                  <a:gd name="connsiteX2" fmla="*/ 387626 w 536713"/>
                  <a:gd name="connsiteY2" fmla="*/ 268357 h 1530626"/>
                  <a:gd name="connsiteX3" fmla="*/ 367747 w 536713"/>
                  <a:gd name="connsiteY3" fmla="*/ 49696 h 1530626"/>
                  <a:gd name="connsiteX4" fmla="*/ 409180 w 536713"/>
                  <a:gd name="connsiteY4" fmla="*/ 77358 h 1530626"/>
                  <a:gd name="connsiteX5" fmla="*/ 450015 w 536713"/>
                  <a:gd name="connsiteY5" fmla="*/ 303323 h 1530626"/>
                  <a:gd name="connsiteX6" fmla="*/ 536713 w 536713"/>
                  <a:gd name="connsiteY6" fmla="*/ 1530626 h 1530626"/>
                  <a:gd name="connsiteX7" fmla="*/ 79513 w 536713"/>
                  <a:gd name="connsiteY7" fmla="*/ 1520687 h 1530626"/>
                  <a:gd name="connsiteX8" fmla="*/ 139147 w 536713"/>
                  <a:gd name="connsiteY8" fmla="*/ 695739 h 1530626"/>
                  <a:gd name="connsiteX9" fmla="*/ 9939 w 536713"/>
                  <a:gd name="connsiteY9" fmla="*/ 636105 h 1530626"/>
                  <a:gd name="connsiteX10" fmla="*/ 0 w 536713"/>
                  <a:gd name="connsiteY10" fmla="*/ 606287 h 1530626"/>
                  <a:gd name="connsiteX11" fmla="*/ 109330 w 536713"/>
                  <a:gd name="connsiteY11" fmla="*/ 636105 h 1530626"/>
                  <a:gd name="connsiteX12" fmla="*/ 49695 w 536713"/>
                  <a:gd name="connsiteY12" fmla="*/ 318052 h 1530626"/>
                  <a:gd name="connsiteX13" fmla="*/ 39756 w 536713"/>
                  <a:gd name="connsiteY13" fmla="*/ 0 h 1530626"/>
                  <a:gd name="connsiteX0" fmla="*/ 39756 w 556835"/>
                  <a:gd name="connsiteY0" fmla="*/ 0 h 1530626"/>
                  <a:gd name="connsiteX1" fmla="*/ 159026 w 556835"/>
                  <a:gd name="connsiteY1" fmla="*/ 268357 h 1530626"/>
                  <a:gd name="connsiteX2" fmla="*/ 387626 w 556835"/>
                  <a:gd name="connsiteY2" fmla="*/ 268357 h 1530626"/>
                  <a:gd name="connsiteX3" fmla="*/ 367747 w 556835"/>
                  <a:gd name="connsiteY3" fmla="*/ 49696 h 1530626"/>
                  <a:gd name="connsiteX4" fmla="*/ 409180 w 556835"/>
                  <a:gd name="connsiteY4" fmla="*/ 77358 h 1530626"/>
                  <a:gd name="connsiteX5" fmla="*/ 450015 w 556835"/>
                  <a:gd name="connsiteY5" fmla="*/ 303323 h 1530626"/>
                  <a:gd name="connsiteX6" fmla="*/ 473246 w 556835"/>
                  <a:gd name="connsiteY6" fmla="*/ 473486 h 1530626"/>
                  <a:gd name="connsiteX7" fmla="*/ 536713 w 556835"/>
                  <a:gd name="connsiteY7" fmla="*/ 1530626 h 1530626"/>
                  <a:gd name="connsiteX8" fmla="*/ 79513 w 556835"/>
                  <a:gd name="connsiteY8" fmla="*/ 1520687 h 1530626"/>
                  <a:gd name="connsiteX9" fmla="*/ 139147 w 556835"/>
                  <a:gd name="connsiteY9" fmla="*/ 695739 h 1530626"/>
                  <a:gd name="connsiteX10" fmla="*/ 9939 w 556835"/>
                  <a:gd name="connsiteY10" fmla="*/ 636105 h 1530626"/>
                  <a:gd name="connsiteX11" fmla="*/ 0 w 556835"/>
                  <a:gd name="connsiteY11" fmla="*/ 606287 h 1530626"/>
                  <a:gd name="connsiteX12" fmla="*/ 109330 w 556835"/>
                  <a:gd name="connsiteY12" fmla="*/ 636105 h 1530626"/>
                  <a:gd name="connsiteX13" fmla="*/ 49695 w 556835"/>
                  <a:gd name="connsiteY13" fmla="*/ 318052 h 1530626"/>
                  <a:gd name="connsiteX14" fmla="*/ 39756 w 556835"/>
                  <a:gd name="connsiteY14" fmla="*/ 0 h 1530626"/>
                  <a:gd name="connsiteX0" fmla="*/ 39756 w 554175"/>
                  <a:gd name="connsiteY0" fmla="*/ 0 h 1530626"/>
                  <a:gd name="connsiteX1" fmla="*/ 159026 w 554175"/>
                  <a:gd name="connsiteY1" fmla="*/ 268357 h 1530626"/>
                  <a:gd name="connsiteX2" fmla="*/ 387626 w 554175"/>
                  <a:gd name="connsiteY2" fmla="*/ 268357 h 1530626"/>
                  <a:gd name="connsiteX3" fmla="*/ 367747 w 554175"/>
                  <a:gd name="connsiteY3" fmla="*/ 49696 h 1530626"/>
                  <a:gd name="connsiteX4" fmla="*/ 409180 w 554175"/>
                  <a:gd name="connsiteY4" fmla="*/ 77358 h 1530626"/>
                  <a:gd name="connsiteX5" fmla="*/ 450015 w 554175"/>
                  <a:gd name="connsiteY5" fmla="*/ 303323 h 1530626"/>
                  <a:gd name="connsiteX6" fmla="*/ 448458 w 554175"/>
                  <a:gd name="connsiteY6" fmla="*/ 506536 h 1530626"/>
                  <a:gd name="connsiteX7" fmla="*/ 536713 w 554175"/>
                  <a:gd name="connsiteY7" fmla="*/ 1530626 h 1530626"/>
                  <a:gd name="connsiteX8" fmla="*/ 79513 w 554175"/>
                  <a:gd name="connsiteY8" fmla="*/ 1520687 h 1530626"/>
                  <a:gd name="connsiteX9" fmla="*/ 139147 w 554175"/>
                  <a:gd name="connsiteY9" fmla="*/ 695739 h 1530626"/>
                  <a:gd name="connsiteX10" fmla="*/ 9939 w 554175"/>
                  <a:gd name="connsiteY10" fmla="*/ 636105 h 1530626"/>
                  <a:gd name="connsiteX11" fmla="*/ 0 w 554175"/>
                  <a:gd name="connsiteY11" fmla="*/ 606287 h 1530626"/>
                  <a:gd name="connsiteX12" fmla="*/ 109330 w 554175"/>
                  <a:gd name="connsiteY12" fmla="*/ 636105 h 1530626"/>
                  <a:gd name="connsiteX13" fmla="*/ 49695 w 554175"/>
                  <a:gd name="connsiteY13" fmla="*/ 318052 h 1530626"/>
                  <a:gd name="connsiteX14" fmla="*/ 39756 w 554175"/>
                  <a:gd name="connsiteY14" fmla="*/ 0 h 1530626"/>
                  <a:gd name="connsiteX0" fmla="*/ 39756 w 554175"/>
                  <a:gd name="connsiteY0" fmla="*/ 0 h 1530626"/>
                  <a:gd name="connsiteX1" fmla="*/ 159026 w 554175"/>
                  <a:gd name="connsiteY1" fmla="*/ 268357 h 1530626"/>
                  <a:gd name="connsiteX2" fmla="*/ 387626 w 554175"/>
                  <a:gd name="connsiteY2" fmla="*/ 268357 h 1530626"/>
                  <a:gd name="connsiteX3" fmla="*/ 367747 w 554175"/>
                  <a:gd name="connsiteY3" fmla="*/ 49696 h 1530626"/>
                  <a:gd name="connsiteX4" fmla="*/ 409180 w 554175"/>
                  <a:gd name="connsiteY4" fmla="*/ 77358 h 1530626"/>
                  <a:gd name="connsiteX5" fmla="*/ 450015 w 554175"/>
                  <a:gd name="connsiteY5" fmla="*/ 303323 h 1530626"/>
                  <a:gd name="connsiteX6" fmla="*/ 448458 w 554175"/>
                  <a:gd name="connsiteY6" fmla="*/ 506536 h 1530626"/>
                  <a:gd name="connsiteX7" fmla="*/ 536713 w 554175"/>
                  <a:gd name="connsiteY7" fmla="*/ 1530626 h 1530626"/>
                  <a:gd name="connsiteX8" fmla="*/ 79513 w 554175"/>
                  <a:gd name="connsiteY8" fmla="*/ 1520687 h 1530626"/>
                  <a:gd name="connsiteX9" fmla="*/ 139147 w 554175"/>
                  <a:gd name="connsiteY9" fmla="*/ 695739 h 1530626"/>
                  <a:gd name="connsiteX10" fmla="*/ 9939 w 554175"/>
                  <a:gd name="connsiteY10" fmla="*/ 636105 h 1530626"/>
                  <a:gd name="connsiteX11" fmla="*/ 0 w 554175"/>
                  <a:gd name="connsiteY11" fmla="*/ 606287 h 1530626"/>
                  <a:gd name="connsiteX12" fmla="*/ 109330 w 554175"/>
                  <a:gd name="connsiteY12" fmla="*/ 636105 h 1530626"/>
                  <a:gd name="connsiteX13" fmla="*/ 49695 w 554175"/>
                  <a:gd name="connsiteY13" fmla="*/ 318052 h 1530626"/>
                  <a:gd name="connsiteX14" fmla="*/ 39756 w 554175"/>
                  <a:gd name="connsiteY14" fmla="*/ 0 h 1530626"/>
                  <a:gd name="connsiteX0" fmla="*/ 39756 w 553436"/>
                  <a:gd name="connsiteY0" fmla="*/ 0 h 1530626"/>
                  <a:gd name="connsiteX1" fmla="*/ 159026 w 553436"/>
                  <a:gd name="connsiteY1" fmla="*/ 268357 h 1530626"/>
                  <a:gd name="connsiteX2" fmla="*/ 387626 w 553436"/>
                  <a:gd name="connsiteY2" fmla="*/ 268357 h 1530626"/>
                  <a:gd name="connsiteX3" fmla="*/ 367747 w 553436"/>
                  <a:gd name="connsiteY3" fmla="*/ 49696 h 1530626"/>
                  <a:gd name="connsiteX4" fmla="*/ 409180 w 553436"/>
                  <a:gd name="connsiteY4" fmla="*/ 77358 h 1530626"/>
                  <a:gd name="connsiteX5" fmla="*/ 450015 w 553436"/>
                  <a:gd name="connsiteY5" fmla="*/ 303323 h 1530626"/>
                  <a:gd name="connsiteX6" fmla="*/ 440195 w 553436"/>
                  <a:gd name="connsiteY6" fmla="*/ 517553 h 1530626"/>
                  <a:gd name="connsiteX7" fmla="*/ 536713 w 553436"/>
                  <a:gd name="connsiteY7" fmla="*/ 1530626 h 1530626"/>
                  <a:gd name="connsiteX8" fmla="*/ 79513 w 553436"/>
                  <a:gd name="connsiteY8" fmla="*/ 1520687 h 1530626"/>
                  <a:gd name="connsiteX9" fmla="*/ 139147 w 553436"/>
                  <a:gd name="connsiteY9" fmla="*/ 695739 h 1530626"/>
                  <a:gd name="connsiteX10" fmla="*/ 9939 w 553436"/>
                  <a:gd name="connsiteY10" fmla="*/ 636105 h 1530626"/>
                  <a:gd name="connsiteX11" fmla="*/ 0 w 553436"/>
                  <a:gd name="connsiteY11" fmla="*/ 606287 h 1530626"/>
                  <a:gd name="connsiteX12" fmla="*/ 109330 w 553436"/>
                  <a:gd name="connsiteY12" fmla="*/ 636105 h 1530626"/>
                  <a:gd name="connsiteX13" fmla="*/ 49695 w 553436"/>
                  <a:gd name="connsiteY13" fmla="*/ 318052 h 1530626"/>
                  <a:gd name="connsiteX14" fmla="*/ 39756 w 553436"/>
                  <a:gd name="connsiteY14" fmla="*/ 0 h 1530626"/>
                  <a:gd name="connsiteX0" fmla="*/ 39756 w 551130"/>
                  <a:gd name="connsiteY0" fmla="*/ 0 h 1530626"/>
                  <a:gd name="connsiteX1" fmla="*/ 159026 w 551130"/>
                  <a:gd name="connsiteY1" fmla="*/ 268357 h 1530626"/>
                  <a:gd name="connsiteX2" fmla="*/ 387626 w 551130"/>
                  <a:gd name="connsiteY2" fmla="*/ 268357 h 1530626"/>
                  <a:gd name="connsiteX3" fmla="*/ 367747 w 551130"/>
                  <a:gd name="connsiteY3" fmla="*/ 49696 h 1530626"/>
                  <a:gd name="connsiteX4" fmla="*/ 409180 w 551130"/>
                  <a:gd name="connsiteY4" fmla="*/ 77358 h 1530626"/>
                  <a:gd name="connsiteX5" fmla="*/ 450015 w 551130"/>
                  <a:gd name="connsiteY5" fmla="*/ 303323 h 1530626"/>
                  <a:gd name="connsiteX6" fmla="*/ 440195 w 551130"/>
                  <a:gd name="connsiteY6" fmla="*/ 517553 h 1530626"/>
                  <a:gd name="connsiteX7" fmla="*/ 536713 w 551130"/>
                  <a:gd name="connsiteY7" fmla="*/ 1530626 h 1530626"/>
                  <a:gd name="connsiteX8" fmla="*/ 79513 w 551130"/>
                  <a:gd name="connsiteY8" fmla="*/ 1520687 h 1530626"/>
                  <a:gd name="connsiteX9" fmla="*/ 139147 w 551130"/>
                  <a:gd name="connsiteY9" fmla="*/ 695739 h 1530626"/>
                  <a:gd name="connsiteX10" fmla="*/ 9939 w 551130"/>
                  <a:gd name="connsiteY10" fmla="*/ 636105 h 1530626"/>
                  <a:gd name="connsiteX11" fmla="*/ 0 w 551130"/>
                  <a:gd name="connsiteY11" fmla="*/ 606287 h 1530626"/>
                  <a:gd name="connsiteX12" fmla="*/ 109330 w 551130"/>
                  <a:gd name="connsiteY12" fmla="*/ 636105 h 1530626"/>
                  <a:gd name="connsiteX13" fmla="*/ 49695 w 551130"/>
                  <a:gd name="connsiteY13" fmla="*/ 318052 h 1530626"/>
                  <a:gd name="connsiteX14" fmla="*/ 39756 w 551130"/>
                  <a:gd name="connsiteY14" fmla="*/ 0 h 1530626"/>
                  <a:gd name="connsiteX0" fmla="*/ 39756 w 552204"/>
                  <a:gd name="connsiteY0" fmla="*/ 0 h 1530626"/>
                  <a:gd name="connsiteX1" fmla="*/ 159026 w 552204"/>
                  <a:gd name="connsiteY1" fmla="*/ 268357 h 1530626"/>
                  <a:gd name="connsiteX2" fmla="*/ 387626 w 552204"/>
                  <a:gd name="connsiteY2" fmla="*/ 268357 h 1530626"/>
                  <a:gd name="connsiteX3" fmla="*/ 367747 w 552204"/>
                  <a:gd name="connsiteY3" fmla="*/ 49696 h 1530626"/>
                  <a:gd name="connsiteX4" fmla="*/ 409180 w 552204"/>
                  <a:gd name="connsiteY4" fmla="*/ 77358 h 1530626"/>
                  <a:gd name="connsiteX5" fmla="*/ 450015 w 552204"/>
                  <a:gd name="connsiteY5" fmla="*/ 303323 h 1530626"/>
                  <a:gd name="connsiteX6" fmla="*/ 440195 w 552204"/>
                  <a:gd name="connsiteY6" fmla="*/ 517553 h 1530626"/>
                  <a:gd name="connsiteX7" fmla="*/ 536713 w 552204"/>
                  <a:gd name="connsiteY7" fmla="*/ 1530626 h 1530626"/>
                  <a:gd name="connsiteX8" fmla="*/ 79513 w 552204"/>
                  <a:gd name="connsiteY8" fmla="*/ 1520687 h 1530626"/>
                  <a:gd name="connsiteX9" fmla="*/ 139147 w 552204"/>
                  <a:gd name="connsiteY9" fmla="*/ 695739 h 1530626"/>
                  <a:gd name="connsiteX10" fmla="*/ 9939 w 552204"/>
                  <a:gd name="connsiteY10" fmla="*/ 636105 h 1530626"/>
                  <a:gd name="connsiteX11" fmla="*/ 0 w 552204"/>
                  <a:gd name="connsiteY11" fmla="*/ 606287 h 1530626"/>
                  <a:gd name="connsiteX12" fmla="*/ 109330 w 552204"/>
                  <a:gd name="connsiteY12" fmla="*/ 636105 h 1530626"/>
                  <a:gd name="connsiteX13" fmla="*/ 49695 w 552204"/>
                  <a:gd name="connsiteY13" fmla="*/ 318052 h 1530626"/>
                  <a:gd name="connsiteX14" fmla="*/ 39756 w 552204"/>
                  <a:gd name="connsiteY14" fmla="*/ 0 h 1530626"/>
                  <a:gd name="connsiteX0" fmla="*/ 39756 w 538253"/>
                  <a:gd name="connsiteY0" fmla="*/ 0 h 1530626"/>
                  <a:gd name="connsiteX1" fmla="*/ 159026 w 538253"/>
                  <a:gd name="connsiteY1" fmla="*/ 268357 h 1530626"/>
                  <a:gd name="connsiteX2" fmla="*/ 387626 w 538253"/>
                  <a:gd name="connsiteY2" fmla="*/ 268357 h 1530626"/>
                  <a:gd name="connsiteX3" fmla="*/ 367747 w 538253"/>
                  <a:gd name="connsiteY3" fmla="*/ 49696 h 1530626"/>
                  <a:gd name="connsiteX4" fmla="*/ 409180 w 538253"/>
                  <a:gd name="connsiteY4" fmla="*/ 77358 h 1530626"/>
                  <a:gd name="connsiteX5" fmla="*/ 450015 w 538253"/>
                  <a:gd name="connsiteY5" fmla="*/ 303323 h 1530626"/>
                  <a:gd name="connsiteX6" fmla="*/ 440195 w 538253"/>
                  <a:gd name="connsiteY6" fmla="*/ 517553 h 1530626"/>
                  <a:gd name="connsiteX7" fmla="*/ 536713 w 538253"/>
                  <a:gd name="connsiteY7" fmla="*/ 1530626 h 1530626"/>
                  <a:gd name="connsiteX8" fmla="*/ 79513 w 538253"/>
                  <a:gd name="connsiteY8" fmla="*/ 1520687 h 1530626"/>
                  <a:gd name="connsiteX9" fmla="*/ 139147 w 538253"/>
                  <a:gd name="connsiteY9" fmla="*/ 695739 h 1530626"/>
                  <a:gd name="connsiteX10" fmla="*/ 9939 w 538253"/>
                  <a:gd name="connsiteY10" fmla="*/ 636105 h 1530626"/>
                  <a:gd name="connsiteX11" fmla="*/ 0 w 538253"/>
                  <a:gd name="connsiteY11" fmla="*/ 606287 h 1530626"/>
                  <a:gd name="connsiteX12" fmla="*/ 109330 w 538253"/>
                  <a:gd name="connsiteY12" fmla="*/ 636105 h 1530626"/>
                  <a:gd name="connsiteX13" fmla="*/ 49695 w 538253"/>
                  <a:gd name="connsiteY13" fmla="*/ 318052 h 1530626"/>
                  <a:gd name="connsiteX14" fmla="*/ 39756 w 538253"/>
                  <a:gd name="connsiteY14" fmla="*/ 0 h 1530626"/>
                  <a:gd name="connsiteX0" fmla="*/ 39756 w 538401"/>
                  <a:gd name="connsiteY0" fmla="*/ 0 h 1530626"/>
                  <a:gd name="connsiteX1" fmla="*/ 159026 w 538401"/>
                  <a:gd name="connsiteY1" fmla="*/ 268357 h 1530626"/>
                  <a:gd name="connsiteX2" fmla="*/ 387626 w 538401"/>
                  <a:gd name="connsiteY2" fmla="*/ 268357 h 1530626"/>
                  <a:gd name="connsiteX3" fmla="*/ 367747 w 538401"/>
                  <a:gd name="connsiteY3" fmla="*/ 49696 h 1530626"/>
                  <a:gd name="connsiteX4" fmla="*/ 409180 w 538401"/>
                  <a:gd name="connsiteY4" fmla="*/ 77358 h 1530626"/>
                  <a:gd name="connsiteX5" fmla="*/ 450015 w 538401"/>
                  <a:gd name="connsiteY5" fmla="*/ 303323 h 1530626"/>
                  <a:gd name="connsiteX6" fmla="*/ 451211 w 538401"/>
                  <a:gd name="connsiteY6" fmla="*/ 611197 h 1530626"/>
                  <a:gd name="connsiteX7" fmla="*/ 536713 w 538401"/>
                  <a:gd name="connsiteY7" fmla="*/ 1530626 h 1530626"/>
                  <a:gd name="connsiteX8" fmla="*/ 79513 w 538401"/>
                  <a:gd name="connsiteY8" fmla="*/ 1520687 h 1530626"/>
                  <a:gd name="connsiteX9" fmla="*/ 139147 w 538401"/>
                  <a:gd name="connsiteY9" fmla="*/ 695739 h 1530626"/>
                  <a:gd name="connsiteX10" fmla="*/ 9939 w 538401"/>
                  <a:gd name="connsiteY10" fmla="*/ 636105 h 1530626"/>
                  <a:gd name="connsiteX11" fmla="*/ 0 w 538401"/>
                  <a:gd name="connsiteY11" fmla="*/ 606287 h 1530626"/>
                  <a:gd name="connsiteX12" fmla="*/ 109330 w 538401"/>
                  <a:gd name="connsiteY12" fmla="*/ 636105 h 1530626"/>
                  <a:gd name="connsiteX13" fmla="*/ 49695 w 538401"/>
                  <a:gd name="connsiteY13" fmla="*/ 318052 h 1530626"/>
                  <a:gd name="connsiteX14" fmla="*/ 39756 w 538401"/>
                  <a:gd name="connsiteY14" fmla="*/ 0 h 1530626"/>
                  <a:gd name="connsiteX0" fmla="*/ 39756 w 539298"/>
                  <a:gd name="connsiteY0" fmla="*/ 0 h 1530626"/>
                  <a:gd name="connsiteX1" fmla="*/ 159026 w 539298"/>
                  <a:gd name="connsiteY1" fmla="*/ 268357 h 1530626"/>
                  <a:gd name="connsiteX2" fmla="*/ 387626 w 539298"/>
                  <a:gd name="connsiteY2" fmla="*/ 268357 h 1530626"/>
                  <a:gd name="connsiteX3" fmla="*/ 367747 w 539298"/>
                  <a:gd name="connsiteY3" fmla="*/ 49696 h 1530626"/>
                  <a:gd name="connsiteX4" fmla="*/ 409180 w 539298"/>
                  <a:gd name="connsiteY4" fmla="*/ 77358 h 1530626"/>
                  <a:gd name="connsiteX5" fmla="*/ 450015 w 539298"/>
                  <a:gd name="connsiteY5" fmla="*/ 303323 h 1530626"/>
                  <a:gd name="connsiteX6" fmla="*/ 451211 w 539298"/>
                  <a:gd name="connsiteY6" fmla="*/ 611197 h 1530626"/>
                  <a:gd name="connsiteX7" fmla="*/ 536713 w 539298"/>
                  <a:gd name="connsiteY7" fmla="*/ 1530626 h 1530626"/>
                  <a:gd name="connsiteX8" fmla="*/ 79513 w 539298"/>
                  <a:gd name="connsiteY8" fmla="*/ 1520687 h 1530626"/>
                  <a:gd name="connsiteX9" fmla="*/ 139147 w 539298"/>
                  <a:gd name="connsiteY9" fmla="*/ 695739 h 1530626"/>
                  <a:gd name="connsiteX10" fmla="*/ 9939 w 539298"/>
                  <a:gd name="connsiteY10" fmla="*/ 636105 h 1530626"/>
                  <a:gd name="connsiteX11" fmla="*/ 0 w 539298"/>
                  <a:gd name="connsiteY11" fmla="*/ 606287 h 1530626"/>
                  <a:gd name="connsiteX12" fmla="*/ 109330 w 539298"/>
                  <a:gd name="connsiteY12" fmla="*/ 636105 h 1530626"/>
                  <a:gd name="connsiteX13" fmla="*/ 49695 w 539298"/>
                  <a:gd name="connsiteY13" fmla="*/ 318052 h 1530626"/>
                  <a:gd name="connsiteX14" fmla="*/ 39756 w 539298"/>
                  <a:gd name="connsiteY14" fmla="*/ 0 h 1530626"/>
                  <a:gd name="connsiteX0" fmla="*/ 39756 w 539298"/>
                  <a:gd name="connsiteY0" fmla="*/ 0 h 1530626"/>
                  <a:gd name="connsiteX1" fmla="*/ 159026 w 539298"/>
                  <a:gd name="connsiteY1" fmla="*/ 268357 h 1530626"/>
                  <a:gd name="connsiteX2" fmla="*/ 387626 w 539298"/>
                  <a:gd name="connsiteY2" fmla="*/ 268357 h 1530626"/>
                  <a:gd name="connsiteX3" fmla="*/ 367747 w 539298"/>
                  <a:gd name="connsiteY3" fmla="*/ 49696 h 1530626"/>
                  <a:gd name="connsiteX4" fmla="*/ 409180 w 539298"/>
                  <a:gd name="connsiteY4" fmla="*/ 77358 h 1530626"/>
                  <a:gd name="connsiteX5" fmla="*/ 450015 w 539298"/>
                  <a:gd name="connsiteY5" fmla="*/ 303323 h 1530626"/>
                  <a:gd name="connsiteX6" fmla="*/ 451211 w 539298"/>
                  <a:gd name="connsiteY6" fmla="*/ 611197 h 1530626"/>
                  <a:gd name="connsiteX7" fmla="*/ 536713 w 539298"/>
                  <a:gd name="connsiteY7" fmla="*/ 1530626 h 1530626"/>
                  <a:gd name="connsiteX8" fmla="*/ 79513 w 539298"/>
                  <a:gd name="connsiteY8" fmla="*/ 1520687 h 1530626"/>
                  <a:gd name="connsiteX9" fmla="*/ 139147 w 539298"/>
                  <a:gd name="connsiteY9" fmla="*/ 695739 h 1530626"/>
                  <a:gd name="connsiteX10" fmla="*/ 9939 w 539298"/>
                  <a:gd name="connsiteY10" fmla="*/ 636105 h 1530626"/>
                  <a:gd name="connsiteX11" fmla="*/ 0 w 539298"/>
                  <a:gd name="connsiteY11" fmla="*/ 606287 h 1530626"/>
                  <a:gd name="connsiteX12" fmla="*/ 109330 w 539298"/>
                  <a:gd name="connsiteY12" fmla="*/ 636105 h 1530626"/>
                  <a:gd name="connsiteX13" fmla="*/ 49695 w 539298"/>
                  <a:gd name="connsiteY13" fmla="*/ 318052 h 1530626"/>
                  <a:gd name="connsiteX14" fmla="*/ 43588 w 539298"/>
                  <a:gd name="connsiteY14" fmla="*/ 126455 h 1530626"/>
                  <a:gd name="connsiteX15" fmla="*/ 39756 w 539298"/>
                  <a:gd name="connsiteY15" fmla="*/ 0 h 1530626"/>
                  <a:gd name="connsiteX0" fmla="*/ 39756 w 539298"/>
                  <a:gd name="connsiteY0" fmla="*/ 0 h 1530626"/>
                  <a:gd name="connsiteX1" fmla="*/ 159026 w 539298"/>
                  <a:gd name="connsiteY1" fmla="*/ 268357 h 1530626"/>
                  <a:gd name="connsiteX2" fmla="*/ 387626 w 539298"/>
                  <a:gd name="connsiteY2" fmla="*/ 268357 h 1530626"/>
                  <a:gd name="connsiteX3" fmla="*/ 367747 w 539298"/>
                  <a:gd name="connsiteY3" fmla="*/ 49696 h 1530626"/>
                  <a:gd name="connsiteX4" fmla="*/ 409180 w 539298"/>
                  <a:gd name="connsiteY4" fmla="*/ 77358 h 1530626"/>
                  <a:gd name="connsiteX5" fmla="*/ 450015 w 539298"/>
                  <a:gd name="connsiteY5" fmla="*/ 303323 h 1530626"/>
                  <a:gd name="connsiteX6" fmla="*/ 451211 w 539298"/>
                  <a:gd name="connsiteY6" fmla="*/ 611197 h 1530626"/>
                  <a:gd name="connsiteX7" fmla="*/ 536713 w 539298"/>
                  <a:gd name="connsiteY7" fmla="*/ 1530626 h 1530626"/>
                  <a:gd name="connsiteX8" fmla="*/ 79513 w 539298"/>
                  <a:gd name="connsiteY8" fmla="*/ 1520687 h 1530626"/>
                  <a:gd name="connsiteX9" fmla="*/ 139147 w 539298"/>
                  <a:gd name="connsiteY9" fmla="*/ 695739 h 1530626"/>
                  <a:gd name="connsiteX10" fmla="*/ 9939 w 539298"/>
                  <a:gd name="connsiteY10" fmla="*/ 636105 h 1530626"/>
                  <a:gd name="connsiteX11" fmla="*/ 0 w 539298"/>
                  <a:gd name="connsiteY11" fmla="*/ 606287 h 1530626"/>
                  <a:gd name="connsiteX12" fmla="*/ 109330 w 539298"/>
                  <a:gd name="connsiteY12" fmla="*/ 636105 h 1530626"/>
                  <a:gd name="connsiteX13" fmla="*/ 49695 w 539298"/>
                  <a:gd name="connsiteY13" fmla="*/ 318052 h 1530626"/>
                  <a:gd name="connsiteX14" fmla="*/ 21554 w 539298"/>
                  <a:gd name="connsiteY14" fmla="*/ 13532 h 1530626"/>
                  <a:gd name="connsiteX15" fmla="*/ 39756 w 539298"/>
                  <a:gd name="connsiteY15" fmla="*/ 0 h 1530626"/>
                  <a:gd name="connsiteX0" fmla="*/ 39756 w 539298"/>
                  <a:gd name="connsiteY0" fmla="*/ 0 h 1530626"/>
                  <a:gd name="connsiteX1" fmla="*/ 159026 w 539298"/>
                  <a:gd name="connsiteY1" fmla="*/ 268357 h 1530626"/>
                  <a:gd name="connsiteX2" fmla="*/ 387626 w 539298"/>
                  <a:gd name="connsiteY2" fmla="*/ 268357 h 1530626"/>
                  <a:gd name="connsiteX3" fmla="*/ 367747 w 539298"/>
                  <a:gd name="connsiteY3" fmla="*/ 49696 h 1530626"/>
                  <a:gd name="connsiteX4" fmla="*/ 409180 w 539298"/>
                  <a:gd name="connsiteY4" fmla="*/ 77358 h 1530626"/>
                  <a:gd name="connsiteX5" fmla="*/ 450015 w 539298"/>
                  <a:gd name="connsiteY5" fmla="*/ 303323 h 1530626"/>
                  <a:gd name="connsiteX6" fmla="*/ 451211 w 539298"/>
                  <a:gd name="connsiteY6" fmla="*/ 611197 h 1530626"/>
                  <a:gd name="connsiteX7" fmla="*/ 536713 w 539298"/>
                  <a:gd name="connsiteY7" fmla="*/ 1530626 h 1530626"/>
                  <a:gd name="connsiteX8" fmla="*/ 79513 w 539298"/>
                  <a:gd name="connsiteY8" fmla="*/ 1520687 h 1530626"/>
                  <a:gd name="connsiteX9" fmla="*/ 139147 w 539298"/>
                  <a:gd name="connsiteY9" fmla="*/ 695739 h 1530626"/>
                  <a:gd name="connsiteX10" fmla="*/ 9939 w 539298"/>
                  <a:gd name="connsiteY10" fmla="*/ 636105 h 1530626"/>
                  <a:gd name="connsiteX11" fmla="*/ 0 w 539298"/>
                  <a:gd name="connsiteY11" fmla="*/ 606287 h 1530626"/>
                  <a:gd name="connsiteX12" fmla="*/ 109330 w 539298"/>
                  <a:gd name="connsiteY12" fmla="*/ 636105 h 1530626"/>
                  <a:gd name="connsiteX13" fmla="*/ 135076 w 539298"/>
                  <a:gd name="connsiteY13" fmla="*/ 268476 h 1530626"/>
                  <a:gd name="connsiteX14" fmla="*/ 21554 w 539298"/>
                  <a:gd name="connsiteY14" fmla="*/ 13532 h 1530626"/>
                  <a:gd name="connsiteX15" fmla="*/ 39756 w 539298"/>
                  <a:gd name="connsiteY15" fmla="*/ 0 h 1530626"/>
                  <a:gd name="connsiteX0" fmla="*/ 39756 w 539298"/>
                  <a:gd name="connsiteY0" fmla="*/ 0 h 1530626"/>
                  <a:gd name="connsiteX1" fmla="*/ 159026 w 539298"/>
                  <a:gd name="connsiteY1" fmla="*/ 268357 h 1530626"/>
                  <a:gd name="connsiteX2" fmla="*/ 406905 w 539298"/>
                  <a:gd name="connsiteY2" fmla="*/ 268357 h 1530626"/>
                  <a:gd name="connsiteX3" fmla="*/ 367747 w 539298"/>
                  <a:gd name="connsiteY3" fmla="*/ 49696 h 1530626"/>
                  <a:gd name="connsiteX4" fmla="*/ 409180 w 539298"/>
                  <a:gd name="connsiteY4" fmla="*/ 77358 h 1530626"/>
                  <a:gd name="connsiteX5" fmla="*/ 450015 w 539298"/>
                  <a:gd name="connsiteY5" fmla="*/ 303323 h 1530626"/>
                  <a:gd name="connsiteX6" fmla="*/ 451211 w 539298"/>
                  <a:gd name="connsiteY6" fmla="*/ 611197 h 1530626"/>
                  <a:gd name="connsiteX7" fmla="*/ 536713 w 539298"/>
                  <a:gd name="connsiteY7" fmla="*/ 1530626 h 1530626"/>
                  <a:gd name="connsiteX8" fmla="*/ 79513 w 539298"/>
                  <a:gd name="connsiteY8" fmla="*/ 1520687 h 1530626"/>
                  <a:gd name="connsiteX9" fmla="*/ 139147 w 539298"/>
                  <a:gd name="connsiteY9" fmla="*/ 695739 h 1530626"/>
                  <a:gd name="connsiteX10" fmla="*/ 9939 w 539298"/>
                  <a:gd name="connsiteY10" fmla="*/ 636105 h 1530626"/>
                  <a:gd name="connsiteX11" fmla="*/ 0 w 539298"/>
                  <a:gd name="connsiteY11" fmla="*/ 606287 h 1530626"/>
                  <a:gd name="connsiteX12" fmla="*/ 109330 w 539298"/>
                  <a:gd name="connsiteY12" fmla="*/ 636105 h 1530626"/>
                  <a:gd name="connsiteX13" fmla="*/ 135076 w 539298"/>
                  <a:gd name="connsiteY13" fmla="*/ 268476 h 1530626"/>
                  <a:gd name="connsiteX14" fmla="*/ 21554 w 539298"/>
                  <a:gd name="connsiteY14" fmla="*/ 13532 h 1530626"/>
                  <a:gd name="connsiteX15" fmla="*/ 39756 w 539298"/>
                  <a:gd name="connsiteY15" fmla="*/ 0 h 1530626"/>
                  <a:gd name="connsiteX0" fmla="*/ 39756 w 539298"/>
                  <a:gd name="connsiteY0" fmla="*/ 0 h 1530626"/>
                  <a:gd name="connsiteX1" fmla="*/ 159026 w 539298"/>
                  <a:gd name="connsiteY1" fmla="*/ 268357 h 1530626"/>
                  <a:gd name="connsiteX2" fmla="*/ 406905 w 539298"/>
                  <a:gd name="connsiteY2" fmla="*/ 268357 h 1530626"/>
                  <a:gd name="connsiteX3" fmla="*/ 367747 w 539298"/>
                  <a:gd name="connsiteY3" fmla="*/ 49696 h 1530626"/>
                  <a:gd name="connsiteX4" fmla="*/ 409180 w 539298"/>
                  <a:gd name="connsiteY4" fmla="*/ 77358 h 1530626"/>
                  <a:gd name="connsiteX5" fmla="*/ 450015 w 539298"/>
                  <a:gd name="connsiteY5" fmla="*/ 303323 h 1530626"/>
                  <a:gd name="connsiteX6" fmla="*/ 451211 w 539298"/>
                  <a:gd name="connsiteY6" fmla="*/ 611197 h 1530626"/>
                  <a:gd name="connsiteX7" fmla="*/ 536713 w 539298"/>
                  <a:gd name="connsiteY7" fmla="*/ 1530626 h 1530626"/>
                  <a:gd name="connsiteX8" fmla="*/ 79513 w 539298"/>
                  <a:gd name="connsiteY8" fmla="*/ 1520687 h 1530626"/>
                  <a:gd name="connsiteX9" fmla="*/ 139147 w 539298"/>
                  <a:gd name="connsiteY9" fmla="*/ 695739 h 1530626"/>
                  <a:gd name="connsiteX10" fmla="*/ 9939 w 539298"/>
                  <a:gd name="connsiteY10" fmla="*/ 636105 h 1530626"/>
                  <a:gd name="connsiteX11" fmla="*/ 0 w 539298"/>
                  <a:gd name="connsiteY11" fmla="*/ 606287 h 1530626"/>
                  <a:gd name="connsiteX12" fmla="*/ 109330 w 539298"/>
                  <a:gd name="connsiteY12" fmla="*/ 636105 h 1530626"/>
                  <a:gd name="connsiteX13" fmla="*/ 124059 w 539298"/>
                  <a:gd name="connsiteY13" fmla="*/ 279493 h 1530626"/>
                  <a:gd name="connsiteX14" fmla="*/ 21554 w 539298"/>
                  <a:gd name="connsiteY14" fmla="*/ 13532 h 1530626"/>
                  <a:gd name="connsiteX15" fmla="*/ 39756 w 539298"/>
                  <a:gd name="connsiteY15" fmla="*/ 0 h 1530626"/>
                  <a:gd name="connsiteX0" fmla="*/ 39756 w 539298"/>
                  <a:gd name="connsiteY0" fmla="*/ 0 h 1530626"/>
                  <a:gd name="connsiteX1" fmla="*/ 159026 w 539298"/>
                  <a:gd name="connsiteY1" fmla="*/ 268357 h 1530626"/>
                  <a:gd name="connsiteX2" fmla="*/ 406905 w 539298"/>
                  <a:gd name="connsiteY2" fmla="*/ 268357 h 1530626"/>
                  <a:gd name="connsiteX3" fmla="*/ 367747 w 539298"/>
                  <a:gd name="connsiteY3" fmla="*/ 49696 h 1530626"/>
                  <a:gd name="connsiteX4" fmla="*/ 409180 w 539298"/>
                  <a:gd name="connsiteY4" fmla="*/ 77358 h 1530626"/>
                  <a:gd name="connsiteX5" fmla="*/ 450015 w 539298"/>
                  <a:gd name="connsiteY5" fmla="*/ 303323 h 1530626"/>
                  <a:gd name="connsiteX6" fmla="*/ 451211 w 539298"/>
                  <a:gd name="connsiteY6" fmla="*/ 611197 h 1530626"/>
                  <a:gd name="connsiteX7" fmla="*/ 536713 w 539298"/>
                  <a:gd name="connsiteY7" fmla="*/ 1530626 h 1530626"/>
                  <a:gd name="connsiteX8" fmla="*/ 79513 w 539298"/>
                  <a:gd name="connsiteY8" fmla="*/ 1520687 h 1530626"/>
                  <a:gd name="connsiteX9" fmla="*/ 139147 w 539298"/>
                  <a:gd name="connsiteY9" fmla="*/ 695739 h 1530626"/>
                  <a:gd name="connsiteX10" fmla="*/ 9939 w 539298"/>
                  <a:gd name="connsiteY10" fmla="*/ 636105 h 1530626"/>
                  <a:gd name="connsiteX11" fmla="*/ 0 w 539298"/>
                  <a:gd name="connsiteY11" fmla="*/ 606287 h 1530626"/>
                  <a:gd name="connsiteX12" fmla="*/ 109330 w 539298"/>
                  <a:gd name="connsiteY12" fmla="*/ 636105 h 1530626"/>
                  <a:gd name="connsiteX13" fmla="*/ 124059 w 539298"/>
                  <a:gd name="connsiteY13" fmla="*/ 279493 h 1530626"/>
                  <a:gd name="connsiteX14" fmla="*/ 13292 w 539298"/>
                  <a:gd name="connsiteY14" fmla="*/ 16286 h 1530626"/>
                  <a:gd name="connsiteX15" fmla="*/ 39756 w 539298"/>
                  <a:gd name="connsiteY15" fmla="*/ 0 h 1530626"/>
                  <a:gd name="connsiteX0" fmla="*/ 39756 w 539298"/>
                  <a:gd name="connsiteY0" fmla="*/ 0 h 1530626"/>
                  <a:gd name="connsiteX1" fmla="*/ 159026 w 539298"/>
                  <a:gd name="connsiteY1" fmla="*/ 268357 h 1530626"/>
                  <a:gd name="connsiteX2" fmla="*/ 406905 w 539298"/>
                  <a:gd name="connsiteY2" fmla="*/ 268357 h 1530626"/>
                  <a:gd name="connsiteX3" fmla="*/ 367747 w 539298"/>
                  <a:gd name="connsiteY3" fmla="*/ 49696 h 1530626"/>
                  <a:gd name="connsiteX4" fmla="*/ 409180 w 539298"/>
                  <a:gd name="connsiteY4" fmla="*/ 77358 h 1530626"/>
                  <a:gd name="connsiteX5" fmla="*/ 450015 w 539298"/>
                  <a:gd name="connsiteY5" fmla="*/ 303323 h 1530626"/>
                  <a:gd name="connsiteX6" fmla="*/ 451211 w 539298"/>
                  <a:gd name="connsiteY6" fmla="*/ 611197 h 1530626"/>
                  <a:gd name="connsiteX7" fmla="*/ 536713 w 539298"/>
                  <a:gd name="connsiteY7" fmla="*/ 1530626 h 1530626"/>
                  <a:gd name="connsiteX8" fmla="*/ 79513 w 539298"/>
                  <a:gd name="connsiteY8" fmla="*/ 1520687 h 1530626"/>
                  <a:gd name="connsiteX9" fmla="*/ 139147 w 539298"/>
                  <a:gd name="connsiteY9" fmla="*/ 695739 h 1530626"/>
                  <a:gd name="connsiteX10" fmla="*/ 9939 w 539298"/>
                  <a:gd name="connsiteY10" fmla="*/ 636105 h 1530626"/>
                  <a:gd name="connsiteX11" fmla="*/ 0 w 539298"/>
                  <a:gd name="connsiteY11" fmla="*/ 606287 h 1530626"/>
                  <a:gd name="connsiteX12" fmla="*/ 123101 w 539298"/>
                  <a:gd name="connsiteY12" fmla="*/ 649876 h 1530626"/>
                  <a:gd name="connsiteX13" fmla="*/ 124059 w 539298"/>
                  <a:gd name="connsiteY13" fmla="*/ 279493 h 1530626"/>
                  <a:gd name="connsiteX14" fmla="*/ 13292 w 539298"/>
                  <a:gd name="connsiteY14" fmla="*/ 16286 h 1530626"/>
                  <a:gd name="connsiteX15" fmla="*/ 39756 w 539298"/>
                  <a:gd name="connsiteY15" fmla="*/ 0 h 1530626"/>
                  <a:gd name="connsiteX0" fmla="*/ 34248 w 533790"/>
                  <a:gd name="connsiteY0" fmla="*/ 0 h 1530626"/>
                  <a:gd name="connsiteX1" fmla="*/ 153518 w 533790"/>
                  <a:gd name="connsiteY1" fmla="*/ 268357 h 1530626"/>
                  <a:gd name="connsiteX2" fmla="*/ 401397 w 533790"/>
                  <a:gd name="connsiteY2" fmla="*/ 268357 h 1530626"/>
                  <a:gd name="connsiteX3" fmla="*/ 362239 w 533790"/>
                  <a:gd name="connsiteY3" fmla="*/ 49696 h 1530626"/>
                  <a:gd name="connsiteX4" fmla="*/ 403672 w 533790"/>
                  <a:gd name="connsiteY4" fmla="*/ 77358 h 1530626"/>
                  <a:gd name="connsiteX5" fmla="*/ 444507 w 533790"/>
                  <a:gd name="connsiteY5" fmla="*/ 303323 h 1530626"/>
                  <a:gd name="connsiteX6" fmla="*/ 445703 w 533790"/>
                  <a:gd name="connsiteY6" fmla="*/ 611197 h 1530626"/>
                  <a:gd name="connsiteX7" fmla="*/ 531205 w 533790"/>
                  <a:gd name="connsiteY7" fmla="*/ 1530626 h 1530626"/>
                  <a:gd name="connsiteX8" fmla="*/ 74005 w 533790"/>
                  <a:gd name="connsiteY8" fmla="*/ 1520687 h 1530626"/>
                  <a:gd name="connsiteX9" fmla="*/ 133639 w 533790"/>
                  <a:gd name="connsiteY9" fmla="*/ 695739 h 1530626"/>
                  <a:gd name="connsiteX10" fmla="*/ 4431 w 533790"/>
                  <a:gd name="connsiteY10" fmla="*/ 636105 h 1530626"/>
                  <a:gd name="connsiteX11" fmla="*/ 0 w 533790"/>
                  <a:gd name="connsiteY11" fmla="*/ 683405 h 1530626"/>
                  <a:gd name="connsiteX12" fmla="*/ 117593 w 533790"/>
                  <a:gd name="connsiteY12" fmla="*/ 649876 h 1530626"/>
                  <a:gd name="connsiteX13" fmla="*/ 118551 w 533790"/>
                  <a:gd name="connsiteY13" fmla="*/ 279493 h 1530626"/>
                  <a:gd name="connsiteX14" fmla="*/ 7784 w 533790"/>
                  <a:gd name="connsiteY14" fmla="*/ 16286 h 1530626"/>
                  <a:gd name="connsiteX15" fmla="*/ 34248 w 533790"/>
                  <a:gd name="connsiteY15" fmla="*/ 0 h 1530626"/>
                  <a:gd name="connsiteX0" fmla="*/ 43588 w 543130"/>
                  <a:gd name="connsiteY0" fmla="*/ 0 h 1530626"/>
                  <a:gd name="connsiteX1" fmla="*/ 162858 w 543130"/>
                  <a:gd name="connsiteY1" fmla="*/ 268357 h 1530626"/>
                  <a:gd name="connsiteX2" fmla="*/ 410737 w 543130"/>
                  <a:gd name="connsiteY2" fmla="*/ 268357 h 1530626"/>
                  <a:gd name="connsiteX3" fmla="*/ 371579 w 543130"/>
                  <a:gd name="connsiteY3" fmla="*/ 49696 h 1530626"/>
                  <a:gd name="connsiteX4" fmla="*/ 413012 w 543130"/>
                  <a:gd name="connsiteY4" fmla="*/ 77358 h 1530626"/>
                  <a:gd name="connsiteX5" fmla="*/ 453847 w 543130"/>
                  <a:gd name="connsiteY5" fmla="*/ 303323 h 1530626"/>
                  <a:gd name="connsiteX6" fmla="*/ 455043 w 543130"/>
                  <a:gd name="connsiteY6" fmla="*/ 611197 h 1530626"/>
                  <a:gd name="connsiteX7" fmla="*/ 540545 w 543130"/>
                  <a:gd name="connsiteY7" fmla="*/ 1530626 h 1530626"/>
                  <a:gd name="connsiteX8" fmla="*/ 83345 w 543130"/>
                  <a:gd name="connsiteY8" fmla="*/ 1520687 h 1530626"/>
                  <a:gd name="connsiteX9" fmla="*/ 142979 w 543130"/>
                  <a:gd name="connsiteY9" fmla="*/ 695739 h 1530626"/>
                  <a:gd name="connsiteX10" fmla="*/ 0 w 543130"/>
                  <a:gd name="connsiteY10" fmla="*/ 721486 h 1530626"/>
                  <a:gd name="connsiteX11" fmla="*/ 9340 w 543130"/>
                  <a:gd name="connsiteY11" fmla="*/ 683405 h 1530626"/>
                  <a:gd name="connsiteX12" fmla="*/ 126933 w 543130"/>
                  <a:gd name="connsiteY12" fmla="*/ 649876 h 1530626"/>
                  <a:gd name="connsiteX13" fmla="*/ 127891 w 543130"/>
                  <a:gd name="connsiteY13" fmla="*/ 279493 h 1530626"/>
                  <a:gd name="connsiteX14" fmla="*/ 17124 w 543130"/>
                  <a:gd name="connsiteY14" fmla="*/ 16286 h 1530626"/>
                  <a:gd name="connsiteX15" fmla="*/ 43588 w 543130"/>
                  <a:gd name="connsiteY15" fmla="*/ 0 h 1530626"/>
                  <a:gd name="connsiteX0" fmla="*/ 43588 w 543130"/>
                  <a:gd name="connsiteY0" fmla="*/ 0 h 1530626"/>
                  <a:gd name="connsiteX1" fmla="*/ 162858 w 543130"/>
                  <a:gd name="connsiteY1" fmla="*/ 268357 h 1530626"/>
                  <a:gd name="connsiteX2" fmla="*/ 410737 w 543130"/>
                  <a:gd name="connsiteY2" fmla="*/ 268357 h 1530626"/>
                  <a:gd name="connsiteX3" fmla="*/ 371579 w 543130"/>
                  <a:gd name="connsiteY3" fmla="*/ 49696 h 1530626"/>
                  <a:gd name="connsiteX4" fmla="*/ 413012 w 543130"/>
                  <a:gd name="connsiteY4" fmla="*/ 77358 h 1530626"/>
                  <a:gd name="connsiteX5" fmla="*/ 453847 w 543130"/>
                  <a:gd name="connsiteY5" fmla="*/ 303323 h 1530626"/>
                  <a:gd name="connsiteX6" fmla="*/ 455043 w 543130"/>
                  <a:gd name="connsiteY6" fmla="*/ 611197 h 1530626"/>
                  <a:gd name="connsiteX7" fmla="*/ 540545 w 543130"/>
                  <a:gd name="connsiteY7" fmla="*/ 1530626 h 1530626"/>
                  <a:gd name="connsiteX8" fmla="*/ 83345 w 543130"/>
                  <a:gd name="connsiteY8" fmla="*/ 1520687 h 1530626"/>
                  <a:gd name="connsiteX9" fmla="*/ 142979 w 543130"/>
                  <a:gd name="connsiteY9" fmla="*/ 695739 h 1530626"/>
                  <a:gd name="connsiteX10" fmla="*/ 0 w 543130"/>
                  <a:gd name="connsiteY10" fmla="*/ 721486 h 1530626"/>
                  <a:gd name="connsiteX11" fmla="*/ 6586 w 543130"/>
                  <a:gd name="connsiteY11" fmla="*/ 661371 h 1530626"/>
                  <a:gd name="connsiteX12" fmla="*/ 126933 w 543130"/>
                  <a:gd name="connsiteY12" fmla="*/ 649876 h 1530626"/>
                  <a:gd name="connsiteX13" fmla="*/ 127891 w 543130"/>
                  <a:gd name="connsiteY13" fmla="*/ 279493 h 1530626"/>
                  <a:gd name="connsiteX14" fmla="*/ 17124 w 543130"/>
                  <a:gd name="connsiteY14" fmla="*/ 16286 h 1530626"/>
                  <a:gd name="connsiteX15" fmla="*/ 43588 w 543130"/>
                  <a:gd name="connsiteY15" fmla="*/ 0 h 1530626"/>
                  <a:gd name="connsiteX0" fmla="*/ 51851 w 551393"/>
                  <a:gd name="connsiteY0" fmla="*/ 0 h 1530626"/>
                  <a:gd name="connsiteX1" fmla="*/ 171121 w 551393"/>
                  <a:gd name="connsiteY1" fmla="*/ 268357 h 1530626"/>
                  <a:gd name="connsiteX2" fmla="*/ 419000 w 551393"/>
                  <a:gd name="connsiteY2" fmla="*/ 268357 h 1530626"/>
                  <a:gd name="connsiteX3" fmla="*/ 379842 w 551393"/>
                  <a:gd name="connsiteY3" fmla="*/ 49696 h 1530626"/>
                  <a:gd name="connsiteX4" fmla="*/ 421275 w 551393"/>
                  <a:gd name="connsiteY4" fmla="*/ 77358 h 1530626"/>
                  <a:gd name="connsiteX5" fmla="*/ 462110 w 551393"/>
                  <a:gd name="connsiteY5" fmla="*/ 303323 h 1530626"/>
                  <a:gd name="connsiteX6" fmla="*/ 463306 w 551393"/>
                  <a:gd name="connsiteY6" fmla="*/ 611197 h 1530626"/>
                  <a:gd name="connsiteX7" fmla="*/ 548808 w 551393"/>
                  <a:gd name="connsiteY7" fmla="*/ 1530626 h 1530626"/>
                  <a:gd name="connsiteX8" fmla="*/ 91608 w 551393"/>
                  <a:gd name="connsiteY8" fmla="*/ 1520687 h 1530626"/>
                  <a:gd name="connsiteX9" fmla="*/ 151242 w 551393"/>
                  <a:gd name="connsiteY9" fmla="*/ 695739 h 1530626"/>
                  <a:gd name="connsiteX10" fmla="*/ 0 w 551393"/>
                  <a:gd name="connsiteY10" fmla="*/ 696698 h 1530626"/>
                  <a:gd name="connsiteX11" fmla="*/ 14849 w 551393"/>
                  <a:gd name="connsiteY11" fmla="*/ 661371 h 1530626"/>
                  <a:gd name="connsiteX12" fmla="*/ 135196 w 551393"/>
                  <a:gd name="connsiteY12" fmla="*/ 649876 h 1530626"/>
                  <a:gd name="connsiteX13" fmla="*/ 136154 w 551393"/>
                  <a:gd name="connsiteY13" fmla="*/ 279493 h 1530626"/>
                  <a:gd name="connsiteX14" fmla="*/ 25387 w 551393"/>
                  <a:gd name="connsiteY14" fmla="*/ 16286 h 1530626"/>
                  <a:gd name="connsiteX15" fmla="*/ 51851 w 551393"/>
                  <a:gd name="connsiteY15" fmla="*/ 0 h 1530626"/>
                  <a:gd name="connsiteX0" fmla="*/ 51851 w 551393"/>
                  <a:gd name="connsiteY0" fmla="*/ 0 h 1530626"/>
                  <a:gd name="connsiteX1" fmla="*/ 171121 w 551393"/>
                  <a:gd name="connsiteY1" fmla="*/ 268357 h 1530626"/>
                  <a:gd name="connsiteX2" fmla="*/ 419000 w 551393"/>
                  <a:gd name="connsiteY2" fmla="*/ 268357 h 1530626"/>
                  <a:gd name="connsiteX3" fmla="*/ 379842 w 551393"/>
                  <a:gd name="connsiteY3" fmla="*/ 49696 h 1530626"/>
                  <a:gd name="connsiteX4" fmla="*/ 421275 w 551393"/>
                  <a:gd name="connsiteY4" fmla="*/ 77358 h 1530626"/>
                  <a:gd name="connsiteX5" fmla="*/ 462110 w 551393"/>
                  <a:gd name="connsiteY5" fmla="*/ 303323 h 1530626"/>
                  <a:gd name="connsiteX6" fmla="*/ 463306 w 551393"/>
                  <a:gd name="connsiteY6" fmla="*/ 611197 h 1530626"/>
                  <a:gd name="connsiteX7" fmla="*/ 548808 w 551393"/>
                  <a:gd name="connsiteY7" fmla="*/ 1530626 h 1530626"/>
                  <a:gd name="connsiteX8" fmla="*/ 91608 w 551393"/>
                  <a:gd name="connsiteY8" fmla="*/ 1520687 h 1530626"/>
                  <a:gd name="connsiteX9" fmla="*/ 134717 w 551393"/>
                  <a:gd name="connsiteY9" fmla="*/ 695739 h 1530626"/>
                  <a:gd name="connsiteX10" fmla="*/ 0 w 551393"/>
                  <a:gd name="connsiteY10" fmla="*/ 696698 h 1530626"/>
                  <a:gd name="connsiteX11" fmla="*/ 14849 w 551393"/>
                  <a:gd name="connsiteY11" fmla="*/ 661371 h 1530626"/>
                  <a:gd name="connsiteX12" fmla="*/ 135196 w 551393"/>
                  <a:gd name="connsiteY12" fmla="*/ 649876 h 1530626"/>
                  <a:gd name="connsiteX13" fmla="*/ 136154 w 551393"/>
                  <a:gd name="connsiteY13" fmla="*/ 279493 h 1530626"/>
                  <a:gd name="connsiteX14" fmla="*/ 25387 w 551393"/>
                  <a:gd name="connsiteY14" fmla="*/ 16286 h 1530626"/>
                  <a:gd name="connsiteX15" fmla="*/ 51851 w 551393"/>
                  <a:gd name="connsiteY15" fmla="*/ 0 h 1530626"/>
                  <a:gd name="connsiteX0" fmla="*/ 51851 w 551393"/>
                  <a:gd name="connsiteY0" fmla="*/ 0 h 1530626"/>
                  <a:gd name="connsiteX1" fmla="*/ 171121 w 551393"/>
                  <a:gd name="connsiteY1" fmla="*/ 268357 h 1530626"/>
                  <a:gd name="connsiteX2" fmla="*/ 419000 w 551393"/>
                  <a:gd name="connsiteY2" fmla="*/ 268357 h 1530626"/>
                  <a:gd name="connsiteX3" fmla="*/ 379842 w 551393"/>
                  <a:gd name="connsiteY3" fmla="*/ 49696 h 1530626"/>
                  <a:gd name="connsiteX4" fmla="*/ 421275 w 551393"/>
                  <a:gd name="connsiteY4" fmla="*/ 77358 h 1530626"/>
                  <a:gd name="connsiteX5" fmla="*/ 462110 w 551393"/>
                  <a:gd name="connsiteY5" fmla="*/ 303323 h 1530626"/>
                  <a:gd name="connsiteX6" fmla="*/ 463306 w 551393"/>
                  <a:gd name="connsiteY6" fmla="*/ 611197 h 1530626"/>
                  <a:gd name="connsiteX7" fmla="*/ 548808 w 551393"/>
                  <a:gd name="connsiteY7" fmla="*/ 1530626 h 1530626"/>
                  <a:gd name="connsiteX8" fmla="*/ 64066 w 551393"/>
                  <a:gd name="connsiteY8" fmla="*/ 1520687 h 1530626"/>
                  <a:gd name="connsiteX9" fmla="*/ 134717 w 551393"/>
                  <a:gd name="connsiteY9" fmla="*/ 695739 h 1530626"/>
                  <a:gd name="connsiteX10" fmla="*/ 0 w 551393"/>
                  <a:gd name="connsiteY10" fmla="*/ 696698 h 1530626"/>
                  <a:gd name="connsiteX11" fmla="*/ 14849 w 551393"/>
                  <a:gd name="connsiteY11" fmla="*/ 661371 h 1530626"/>
                  <a:gd name="connsiteX12" fmla="*/ 135196 w 551393"/>
                  <a:gd name="connsiteY12" fmla="*/ 649876 h 1530626"/>
                  <a:gd name="connsiteX13" fmla="*/ 136154 w 551393"/>
                  <a:gd name="connsiteY13" fmla="*/ 279493 h 1530626"/>
                  <a:gd name="connsiteX14" fmla="*/ 25387 w 551393"/>
                  <a:gd name="connsiteY14" fmla="*/ 16286 h 1530626"/>
                  <a:gd name="connsiteX15" fmla="*/ 51851 w 551393"/>
                  <a:gd name="connsiteY15" fmla="*/ 0 h 1530626"/>
                  <a:gd name="connsiteX0" fmla="*/ 51851 w 551393"/>
                  <a:gd name="connsiteY0" fmla="*/ 0 h 1530626"/>
                  <a:gd name="connsiteX1" fmla="*/ 171121 w 551393"/>
                  <a:gd name="connsiteY1" fmla="*/ 268357 h 1530626"/>
                  <a:gd name="connsiteX2" fmla="*/ 419000 w 551393"/>
                  <a:gd name="connsiteY2" fmla="*/ 268357 h 1530626"/>
                  <a:gd name="connsiteX3" fmla="*/ 382596 w 551393"/>
                  <a:gd name="connsiteY3" fmla="*/ 66221 h 1530626"/>
                  <a:gd name="connsiteX4" fmla="*/ 421275 w 551393"/>
                  <a:gd name="connsiteY4" fmla="*/ 77358 h 1530626"/>
                  <a:gd name="connsiteX5" fmla="*/ 462110 w 551393"/>
                  <a:gd name="connsiteY5" fmla="*/ 303323 h 1530626"/>
                  <a:gd name="connsiteX6" fmla="*/ 463306 w 551393"/>
                  <a:gd name="connsiteY6" fmla="*/ 611197 h 1530626"/>
                  <a:gd name="connsiteX7" fmla="*/ 548808 w 551393"/>
                  <a:gd name="connsiteY7" fmla="*/ 1530626 h 1530626"/>
                  <a:gd name="connsiteX8" fmla="*/ 64066 w 551393"/>
                  <a:gd name="connsiteY8" fmla="*/ 1520687 h 1530626"/>
                  <a:gd name="connsiteX9" fmla="*/ 134717 w 551393"/>
                  <a:gd name="connsiteY9" fmla="*/ 695739 h 1530626"/>
                  <a:gd name="connsiteX10" fmla="*/ 0 w 551393"/>
                  <a:gd name="connsiteY10" fmla="*/ 696698 h 1530626"/>
                  <a:gd name="connsiteX11" fmla="*/ 14849 w 551393"/>
                  <a:gd name="connsiteY11" fmla="*/ 661371 h 1530626"/>
                  <a:gd name="connsiteX12" fmla="*/ 135196 w 551393"/>
                  <a:gd name="connsiteY12" fmla="*/ 649876 h 1530626"/>
                  <a:gd name="connsiteX13" fmla="*/ 136154 w 551393"/>
                  <a:gd name="connsiteY13" fmla="*/ 279493 h 1530626"/>
                  <a:gd name="connsiteX14" fmla="*/ 25387 w 551393"/>
                  <a:gd name="connsiteY14" fmla="*/ 16286 h 1530626"/>
                  <a:gd name="connsiteX15" fmla="*/ 51851 w 551393"/>
                  <a:gd name="connsiteY15" fmla="*/ 0 h 1530626"/>
                  <a:gd name="connsiteX0" fmla="*/ 51851 w 551393"/>
                  <a:gd name="connsiteY0" fmla="*/ 0 h 1537213"/>
                  <a:gd name="connsiteX1" fmla="*/ 171121 w 551393"/>
                  <a:gd name="connsiteY1" fmla="*/ 268357 h 1537213"/>
                  <a:gd name="connsiteX2" fmla="*/ 419000 w 551393"/>
                  <a:gd name="connsiteY2" fmla="*/ 268357 h 1537213"/>
                  <a:gd name="connsiteX3" fmla="*/ 382596 w 551393"/>
                  <a:gd name="connsiteY3" fmla="*/ 66221 h 1537213"/>
                  <a:gd name="connsiteX4" fmla="*/ 421275 w 551393"/>
                  <a:gd name="connsiteY4" fmla="*/ 77358 h 1537213"/>
                  <a:gd name="connsiteX5" fmla="*/ 462110 w 551393"/>
                  <a:gd name="connsiteY5" fmla="*/ 303323 h 1537213"/>
                  <a:gd name="connsiteX6" fmla="*/ 463306 w 551393"/>
                  <a:gd name="connsiteY6" fmla="*/ 611197 h 1537213"/>
                  <a:gd name="connsiteX7" fmla="*/ 548808 w 551393"/>
                  <a:gd name="connsiteY7" fmla="*/ 1530626 h 1537213"/>
                  <a:gd name="connsiteX8" fmla="*/ 64066 w 551393"/>
                  <a:gd name="connsiteY8" fmla="*/ 1537213 h 1537213"/>
                  <a:gd name="connsiteX9" fmla="*/ 134717 w 551393"/>
                  <a:gd name="connsiteY9" fmla="*/ 695739 h 1537213"/>
                  <a:gd name="connsiteX10" fmla="*/ 0 w 551393"/>
                  <a:gd name="connsiteY10" fmla="*/ 696698 h 1537213"/>
                  <a:gd name="connsiteX11" fmla="*/ 14849 w 551393"/>
                  <a:gd name="connsiteY11" fmla="*/ 661371 h 1537213"/>
                  <a:gd name="connsiteX12" fmla="*/ 135196 w 551393"/>
                  <a:gd name="connsiteY12" fmla="*/ 649876 h 1537213"/>
                  <a:gd name="connsiteX13" fmla="*/ 136154 w 551393"/>
                  <a:gd name="connsiteY13" fmla="*/ 279493 h 1537213"/>
                  <a:gd name="connsiteX14" fmla="*/ 25387 w 551393"/>
                  <a:gd name="connsiteY14" fmla="*/ 16286 h 1537213"/>
                  <a:gd name="connsiteX15" fmla="*/ 51851 w 551393"/>
                  <a:gd name="connsiteY15" fmla="*/ 0 h 1537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51393" h="1537213">
                    <a:moveTo>
                      <a:pt x="51851" y="0"/>
                    </a:moveTo>
                    <a:lnTo>
                      <a:pt x="171121" y="268357"/>
                    </a:lnTo>
                    <a:lnTo>
                      <a:pt x="419000" y="268357"/>
                    </a:lnTo>
                    <a:lnTo>
                      <a:pt x="382596" y="66221"/>
                    </a:lnTo>
                    <a:lnTo>
                      <a:pt x="421275" y="77358"/>
                    </a:lnTo>
                    <a:lnTo>
                      <a:pt x="462110" y="303323"/>
                    </a:lnTo>
                    <a:cubicBezTo>
                      <a:pt x="472788" y="369344"/>
                      <a:pt x="473644" y="522324"/>
                      <a:pt x="463306" y="611197"/>
                    </a:cubicBezTo>
                    <a:cubicBezTo>
                      <a:pt x="502543" y="961722"/>
                      <a:pt x="564854" y="1265204"/>
                      <a:pt x="548808" y="1530626"/>
                    </a:cubicBezTo>
                    <a:lnTo>
                      <a:pt x="64066" y="1537213"/>
                    </a:lnTo>
                    <a:lnTo>
                      <a:pt x="134717" y="695739"/>
                    </a:lnTo>
                    <a:lnTo>
                      <a:pt x="0" y="696698"/>
                    </a:lnTo>
                    <a:lnTo>
                      <a:pt x="14849" y="661371"/>
                    </a:lnTo>
                    <a:lnTo>
                      <a:pt x="135196" y="649876"/>
                    </a:lnTo>
                    <a:cubicBezTo>
                      <a:pt x="135515" y="526415"/>
                      <a:pt x="135835" y="402954"/>
                      <a:pt x="136154" y="279493"/>
                    </a:cubicBezTo>
                    <a:lnTo>
                      <a:pt x="25387" y="16286"/>
                    </a:lnTo>
                    <a:lnTo>
                      <a:pt x="5185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26D5786-7D08-4DB1-992A-602F927BBAD6}"/>
                </a:ext>
              </a:extLst>
            </p:cNvPr>
            <p:cNvSpPr/>
            <p:nvPr/>
          </p:nvSpPr>
          <p:spPr>
            <a:xfrm>
              <a:off x="1666217" y="3867149"/>
              <a:ext cx="521429" cy="319685"/>
            </a:xfrm>
            <a:custGeom>
              <a:avLst/>
              <a:gdLst>
                <a:gd name="connsiteX0" fmla="*/ 266379 w 551393"/>
                <a:gd name="connsiteY0" fmla="*/ 0 h 338056"/>
                <a:gd name="connsiteX1" fmla="*/ 285013 w 551393"/>
                <a:gd name="connsiteY1" fmla="*/ 0 h 338056"/>
                <a:gd name="connsiteX2" fmla="*/ 303894 w 551393"/>
                <a:gd name="connsiteY2" fmla="*/ 18881 h 338056"/>
                <a:gd name="connsiteX3" fmla="*/ 303894 w 551393"/>
                <a:gd name="connsiteY3" fmla="*/ 45787 h 338056"/>
                <a:gd name="connsiteX4" fmla="*/ 331259 w 551393"/>
                <a:gd name="connsiteY4" fmla="*/ 48545 h 338056"/>
                <a:gd name="connsiteX5" fmla="*/ 551393 w 551393"/>
                <a:gd name="connsiteY5" fmla="*/ 318641 h 338056"/>
                <a:gd name="connsiteX6" fmla="*/ 549436 w 551393"/>
                <a:gd name="connsiteY6" fmla="*/ 338056 h 338056"/>
                <a:gd name="connsiteX7" fmla="*/ 1957 w 551393"/>
                <a:gd name="connsiteY7" fmla="*/ 338056 h 338056"/>
                <a:gd name="connsiteX8" fmla="*/ 0 w 551393"/>
                <a:gd name="connsiteY8" fmla="*/ 318641 h 338056"/>
                <a:gd name="connsiteX9" fmla="*/ 220134 w 551393"/>
                <a:gd name="connsiteY9" fmla="*/ 48545 h 338056"/>
                <a:gd name="connsiteX10" fmla="*/ 247498 w 551393"/>
                <a:gd name="connsiteY10" fmla="*/ 45787 h 338056"/>
                <a:gd name="connsiteX11" fmla="*/ 247498 w 551393"/>
                <a:gd name="connsiteY11" fmla="*/ 18881 h 338056"/>
                <a:gd name="connsiteX12" fmla="*/ 266379 w 551393"/>
                <a:gd name="connsiteY12" fmla="*/ 0 h 338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51393" h="338056">
                  <a:moveTo>
                    <a:pt x="266379" y="0"/>
                  </a:moveTo>
                  <a:lnTo>
                    <a:pt x="285013" y="0"/>
                  </a:lnTo>
                  <a:cubicBezTo>
                    <a:pt x="295441" y="0"/>
                    <a:pt x="303894" y="8453"/>
                    <a:pt x="303894" y="18881"/>
                  </a:cubicBezTo>
                  <a:lnTo>
                    <a:pt x="303894" y="45787"/>
                  </a:lnTo>
                  <a:lnTo>
                    <a:pt x="331259" y="48545"/>
                  </a:lnTo>
                  <a:cubicBezTo>
                    <a:pt x="456889" y="74253"/>
                    <a:pt x="551393" y="185410"/>
                    <a:pt x="551393" y="318641"/>
                  </a:cubicBezTo>
                  <a:lnTo>
                    <a:pt x="549436" y="338056"/>
                  </a:lnTo>
                  <a:lnTo>
                    <a:pt x="1957" y="338056"/>
                  </a:lnTo>
                  <a:lnTo>
                    <a:pt x="0" y="318641"/>
                  </a:lnTo>
                  <a:cubicBezTo>
                    <a:pt x="0" y="185410"/>
                    <a:pt x="94504" y="74253"/>
                    <a:pt x="220134" y="48545"/>
                  </a:cubicBezTo>
                  <a:lnTo>
                    <a:pt x="247498" y="45787"/>
                  </a:lnTo>
                  <a:lnTo>
                    <a:pt x="247498" y="18881"/>
                  </a:lnTo>
                  <a:cubicBezTo>
                    <a:pt x="247498" y="8453"/>
                    <a:pt x="255951" y="0"/>
                    <a:pt x="2663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64022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AC4E46-8A9D-4900-AE18-E05E6A326170}"/>
              </a:ext>
            </a:extLst>
          </p:cNvPr>
          <p:cNvSpPr/>
          <p:nvPr userDrawn="1"/>
        </p:nvSpPr>
        <p:spPr>
          <a:xfrm>
            <a:off x="4953000" y="1199607"/>
            <a:ext cx="2286000" cy="914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C5A825F-0EE8-4E3A-83EF-07BE4BC281E3}"/>
              </a:ext>
            </a:extLst>
          </p:cNvPr>
          <p:cNvSpPr/>
          <p:nvPr userDrawn="1"/>
        </p:nvSpPr>
        <p:spPr>
          <a:xfrm rot="8736033">
            <a:off x="47290" y="-101596"/>
            <a:ext cx="2062038" cy="1342703"/>
          </a:xfrm>
          <a:custGeom>
            <a:avLst/>
            <a:gdLst>
              <a:gd name="connsiteX0" fmla="*/ 211797 w 2062038"/>
              <a:gd name="connsiteY0" fmla="*/ 827255 h 1342703"/>
              <a:gd name="connsiteX1" fmla="*/ 0 w 2062038"/>
              <a:gd name="connsiteY1" fmla="*/ 682237 h 1342703"/>
              <a:gd name="connsiteX2" fmla="*/ 2296 w 2062038"/>
              <a:gd name="connsiteY2" fmla="*/ 674390 h 1342703"/>
              <a:gd name="connsiteX3" fmla="*/ 605953 w 2062038"/>
              <a:gd name="connsiteY3" fmla="*/ 352769 h 1342703"/>
              <a:gd name="connsiteX4" fmla="*/ 754394 w 2062038"/>
              <a:gd name="connsiteY4" fmla="*/ 290919 h 1342703"/>
              <a:gd name="connsiteX5" fmla="*/ 1754511 w 2062038"/>
              <a:gd name="connsiteY5" fmla="*/ 137531 h 1342703"/>
              <a:gd name="connsiteX6" fmla="*/ 1987686 w 2062038"/>
              <a:gd name="connsiteY6" fmla="*/ 716449 h 1342703"/>
              <a:gd name="connsiteX7" fmla="*/ 1968512 w 2062038"/>
              <a:gd name="connsiteY7" fmla="*/ 837675 h 1342703"/>
              <a:gd name="connsiteX8" fmla="*/ 2029483 w 2062038"/>
              <a:gd name="connsiteY8" fmla="*/ 1050942 h 1342703"/>
              <a:gd name="connsiteX9" fmla="*/ 2062038 w 2062038"/>
              <a:gd name="connsiteY9" fmla="*/ 1074205 h 1342703"/>
              <a:gd name="connsiteX10" fmla="*/ 1878198 w 2062038"/>
              <a:gd name="connsiteY10" fmla="*/ 1342703 h 1342703"/>
              <a:gd name="connsiteX11" fmla="*/ 1878114 w 2062038"/>
              <a:gd name="connsiteY11" fmla="*/ 1342595 h 1342703"/>
              <a:gd name="connsiteX12" fmla="*/ 1847286 w 2062038"/>
              <a:gd name="connsiteY12" fmla="*/ 1315158 h 1342703"/>
              <a:gd name="connsiteX13" fmla="*/ 1693279 w 2062038"/>
              <a:gd name="connsiteY13" fmla="*/ 1233516 h 1342703"/>
              <a:gd name="connsiteX14" fmla="*/ 1639470 w 2062038"/>
              <a:gd name="connsiteY14" fmla="*/ 953335 h 1342703"/>
              <a:gd name="connsiteX15" fmla="*/ 1646892 w 2062038"/>
              <a:gd name="connsiteY15" fmla="*/ 542031 h 1342703"/>
              <a:gd name="connsiteX16" fmla="*/ 1085910 w 2062038"/>
              <a:gd name="connsiteY16" fmla="*/ 319370 h 1342703"/>
              <a:gd name="connsiteX17" fmla="*/ 879950 w 2062038"/>
              <a:gd name="connsiteY17" fmla="*/ 612540 h 1342703"/>
              <a:gd name="connsiteX18" fmla="*/ 879950 w 2062038"/>
              <a:gd name="connsiteY18" fmla="*/ 619344 h 1342703"/>
              <a:gd name="connsiteX19" fmla="*/ 673370 w 2062038"/>
              <a:gd name="connsiteY19" fmla="*/ 697275 h 1342703"/>
              <a:gd name="connsiteX20" fmla="*/ 274436 w 2062038"/>
              <a:gd name="connsiteY20" fmla="*/ 704697 h 1342703"/>
              <a:gd name="connsiteX21" fmla="*/ 224124 w 2062038"/>
              <a:gd name="connsiteY21" fmla="*/ 786493 h 134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062038" h="1342703">
                <a:moveTo>
                  <a:pt x="211797" y="827255"/>
                </a:moveTo>
                <a:lnTo>
                  <a:pt x="0" y="682237"/>
                </a:lnTo>
                <a:lnTo>
                  <a:pt x="2296" y="674390"/>
                </a:lnTo>
                <a:cubicBezTo>
                  <a:pt x="155684" y="303908"/>
                  <a:pt x="374015" y="338544"/>
                  <a:pt x="605953" y="352769"/>
                </a:cubicBezTo>
                <a:cubicBezTo>
                  <a:pt x="662237" y="355862"/>
                  <a:pt x="717283" y="332977"/>
                  <a:pt x="754394" y="290919"/>
                </a:cubicBezTo>
                <a:cubicBezTo>
                  <a:pt x="969014" y="46611"/>
                  <a:pt x="1336404" y="-138321"/>
                  <a:pt x="1754511" y="137531"/>
                </a:cubicBezTo>
                <a:cubicBezTo>
                  <a:pt x="1902951" y="235254"/>
                  <a:pt x="1999438" y="582852"/>
                  <a:pt x="1987686" y="716449"/>
                </a:cubicBezTo>
                <a:cubicBezTo>
                  <a:pt x="1982738" y="768403"/>
                  <a:pt x="1975316" y="806749"/>
                  <a:pt x="1968512" y="837675"/>
                </a:cubicBezTo>
                <a:cubicBezTo>
                  <a:pt x="1951349" y="916070"/>
                  <a:pt x="1975586" y="996205"/>
                  <a:pt x="2029483" y="1050942"/>
                </a:cubicBezTo>
                <a:lnTo>
                  <a:pt x="2062038" y="1074205"/>
                </a:lnTo>
                <a:lnTo>
                  <a:pt x="1878198" y="1342703"/>
                </a:lnTo>
                <a:lnTo>
                  <a:pt x="1878114" y="1342595"/>
                </a:lnTo>
                <a:cubicBezTo>
                  <a:pt x="1868740" y="1332553"/>
                  <a:pt x="1858419" y="1323353"/>
                  <a:pt x="1847286" y="1315158"/>
                </a:cubicBezTo>
                <a:cubicBezTo>
                  <a:pt x="1797187" y="1278048"/>
                  <a:pt x="1745233" y="1246505"/>
                  <a:pt x="1693279" y="1233516"/>
                </a:cubicBezTo>
                <a:cubicBezTo>
                  <a:pt x="1471237" y="1178469"/>
                  <a:pt x="1427323" y="1103012"/>
                  <a:pt x="1639470" y="953335"/>
                </a:cubicBezTo>
                <a:cubicBezTo>
                  <a:pt x="1810794" y="833345"/>
                  <a:pt x="1722349" y="669442"/>
                  <a:pt x="1646892" y="542031"/>
                </a:cubicBezTo>
                <a:cubicBezTo>
                  <a:pt x="1523191" y="332359"/>
                  <a:pt x="1305479" y="295867"/>
                  <a:pt x="1085910" y="319370"/>
                </a:cubicBezTo>
                <a:cubicBezTo>
                  <a:pt x="923863" y="336070"/>
                  <a:pt x="886135" y="464719"/>
                  <a:pt x="879950" y="612540"/>
                </a:cubicBezTo>
                <a:cubicBezTo>
                  <a:pt x="879950" y="615014"/>
                  <a:pt x="879950" y="616870"/>
                  <a:pt x="879950" y="619344"/>
                </a:cubicBezTo>
                <a:cubicBezTo>
                  <a:pt x="878713" y="726963"/>
                  <a:pt x="746972" y="775206"/>
                  <a:pt x="673370" y="697275"/>
                </a:cubicBezTo>
                <a:cubicBezTo>
                  <a:pt x="584306" y="603263"/>
                  <a:pt x="452565" y="475851"/>
                  <a:pt x="274436" y="704697"/>
                </a:cubicBezTo>
                <a:cubicBezTo>
                  <a:pt x="252789" y="732452"/>
                  <a:pt x="236234" y="759773"/>
                  <a:pt x="224124" y="786493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DB54B7C-B64B-465F-BA40-97AA6D6E0E7E}"/>
              </a:ext>
            </a:extLst>
          </p:cNvPr>
          <p:cNvSpPr/>
          <p:nvPr userDrawn="1"/>
        </p:nvSpPr>
        <p:spPr>
          <a:xfrm rot="19928977">
            <a:off x="11013434" y="5741877"/>
            <a:ext cx="1157545" cy="778623"/>
          </a:xfrm>
          <a:custGeom>
            <a:avLst/>
            <a:gdLst>
              <a:gd name="connsiteX0" fmla="*/ 928294 w 1157545"/>
              <a:gd name="connsiteY0" fmla="*/ 31386 h 778623"/>
              <a:gd name="connsiteX1" fmla="*/ 1016454 w 1157545"/>
              <a:gd name="connsiteY1" fmla="*/ 78623 h 778623"/>
              <a:gd name="connsiteX2" fmla="*/ 1149755 w 1157545"/>
              <a:gd name="connsiteY2" fmla="*/ 409578 h 778623"/>
              <a:gd name="connsiteX3" fmla="*/ 1138793 w 1157545"/>
              <a:gd name="connsiteY3" fmla="*/ 478879 h 778623"/>
              <a:gd name="connsiteX4" fmla="*/ 1148739 w 1157545"/>
              <a:gd name="connsiteY4" fmla="*/ 565242 h 778623"/>
              <a:gd name="connsiteX5" fmla="*/ 1157545 w 1157545"/>
              <a:gd name="connsiteY5" fmla="*/ 577813 h 778623"/>
              <a:gd name="connsiteX6" fmla="*/ 1066593 w 1157545"/>
              <a:gd name="connsiteY6" fmla="*/ 749952 h 778623"/>
              <a:gd name="connsiteX7" fmla="*/ 1025869 w 1157545"/>
              <a:gd name="connsiteY7" fmla="*/ 723338 h 778623"/>
              <a:gd name="connsiteX8" fmla="*/ 981449 w 1157545"/>
              <a:gd name="connsiteY8" fmla="*/ 705173 h 778623"/>
              <a:gd name="connsiteX9" fmla="*/ 950688 w 1157545"/>
              <a:gd name="connsiteY9" fmla="*/ 544999 h 778623"/>
              <a:gd name="connsiteX10" fmla="*/ 954930 w 1157545"/>
              <a:gd name="connsiteY10" fmla="*/ 309866 h 778623"/>
              <a:gd name="connsiteX11" fmla="*/ 634231 w 1157545"/>
              <a:gd name="connsiteY11" fmla="*/ 182577 h 778623"/>
              <a:gd name="connsiteX12" fmla="*/ 516488 w 1157545"/>
              <a:gd name="connsiteY12" fmla="*/ 350175 h 778623"/>
              <a:gd name="connsiteX13" fmla="*/ 516488 w 1157545"/>
              <a:gd name="connsiteY13" fmla="*/ 354065 h 778623"/>
              <a:gd name="connsiteX14" fmla="*/ 398391 w 1157545"/>
              <a:gd name="connsiteY14" fmla="*/ 398616 h 778623"/>
              <a:gd name="connsiteX15" fmla="*/ 170330 w 1157545"/>
              <a:gd name="connsiteY15" fmla="*/ 402859 h 778623"/>
              <a:gd name="connsiteX16" fmla="*/ 242461 w 1157545"/>
              <a:gd name="connsiteY16" fmla="*/ 687493 h 778623"/>
              <a:gd name="connsiteX17" fmla="*/ 270107 w 1157545"/>
              <a:gd name="connsiteY17" fmla="*/ 777988 h 778623"/>
              <a:gd name="connsiteX18" fmla="*/ 269524 w 1157545"/>
              <a:gd name="connsiteY18" fmla="*/ 778623 h 778623"/>
              <a:gd name="connsiteX19" fmla="*/ 32151 w 1157545"/>
              <a:gd name="connsiteY19" fmla="*/ 653204 h 778623"/>
              <a:gd name="connsiteX20" fmla="*/ 26776 w 1157545"/>
              <a:gd name="connsiteY20" fmla="*/ 645063 h 778623"/>
              <a:gd name="connsiteX21" fmla="*/ 14753 w 1157545"/>
              <a:gd name="connsiteY21" fmla="*/ 385533 h 778623"/>
              <a:gd name="connsiteX22" fmla="*/ 359851 w 1157545"/>
              <a:gd name="connsiteY22" fmla="*/ 201670 h 778623"/>
              <a:gd name="connsiteX23" fmla="*/ 444710 w 1157545"/>
              <a:gd name="connsiteY23" fmla="*/ 166312 h 778623"/>
              <a:gd name="connsiteX24" fmla="*/ 928294 w 1157545"/>
              <a:gd name="connsiteY24" fmla="*/ 31386 h 77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157545" h="778623">
                <a:moveTo>
                  <a:pt x="928294" y="31386"/>
                </a:moveTo>
                <a:cubicBezTo>
                  <a:pt x="957152" y="43315"/>
                  <a:pt x="986576" y="58911"/>
                  <a:pt x="1016454" y="78623"/>
                </a:cubicBezTo>
                <a:cubicBezTo>
                  <a:pt x="1101314" y="134489"/>
                  <a:pt x="1156473" y="333203"/>
                  <a:pt x="1149755" y="409578"/>
                </a:cubicBezTo>
                <a:cubicBezTo>
                  <a:pt x="1146927" y="439278"/>
                  <a:pt x="1142684" y="461200"/>
                  <a:pt x="1138793" y="478879"/>
                </a:cubicBezTo>
                <a:cubicBezTo>
                  <a:pt x="1132253" y="508757"/>
                  <a:pt x="1136230" y="539077"/>
                  <a:pt x="1148739" y="565242"/>
                </a:cubicBezTo>
                <a:lnTo>
                  <a:pt x="1157545" y="577813"/>
                </a:lnTo>
                <a:lnTo>
                  <a:pt x="1066593" y="749952"/>
                </a:lnTo>
                <a:lnTo>
                  <a:pt x="1025869" y="723338"/>
                </a:lnTo>
                <a:cubicBezTo>
                  <a:pt x="1011151" y="715250"/>
                  <a:pt x="996300" y="708885"/>
                  <a:pt x="981449" y="705173"/>
                </a:cubicBezTo>
                <a:cubicBezTo>
                  <a:pt x="854513" y="673704"/>
                  <a:pt x="829409" y="630567"/>
                  <a:pt x="950688" y="544999"/>
                </a:cubicBezTo>
                <a:cubicBezTo>
                  <a:pt x="1048630" y="476404"/>
                  <a:pt x="998068" y="382704"/>
                  <a:pt x="954930" y="309866"/>
                </a:cubicBezTo>
                <a:cubicBezTo>
                  <a:pt x="884215" y="190002"/>
                  <a:pt x="759753" y="169140"/>
                  <a:pt x="634231" y="182577"/>
                </a:cubicBezTo>
                <a:cubicBezTo>
                  <a:pt x="541592" y="192123"/>
                  <a:pt x="520024" y="265669"/>
                  <a:pt x="516488" y="350175"/>
                </a:cubicBezTo>
                <a:cubicBezTo>
                  <a:pt x="516488" y="351590"/>
                  <a:pt x="516488" y="352650"/>
                  <a:pt x="516488" y="354065"/>
                </a:cubicBezTo>
                <a:cubicBezTo>
                  <a:pt x="515781" y="415588"/>
                  <a:pt x="440468" y="443168"/>
                  <a:pt x="398391" y="398616"/>
                </a:cubicBezTo>
                <a:cubicBezTo>
                  <a:pt x="347475" y="344871"/>
                  <a:pt x="272162" y="272033"/>
                  <a:pt x="170330" y="402859"/>
                </a:cubicBezTo>
                <a:cubicBezTo>
                  <a:pt x="71327" y="529795"/>
                  <a:pt x="158662" y="640820"/>
                  <a:pt x="242461" y="687493"/>
                </a:cubicBezTo>
                <a:cubicBezTo>
                  <a:pt x="276140" y="706322"/>
                  <a:pt x="285753" y="747227"/>
                  <a:pt x="270107" y="777988"/>
                </a:cubicBezTo>
                <a:lnTo>
                  <a:pt x="269524" y="778623"/>
                </a:lnTo>
                <a:lnTo>
                  <a:pt x="32151" y="653204"/>
                </a:lnTo>
                <a:lnTo>
                  <a:pt x="26776" y="645063"/>
                </a:lnTo>
                <a:cubicBezTo>
                  <a:pt x="-3986" y="595208"/>
                  <a:pt x="-8583" y="442460"/>
                  <a:pt x="14753" y="385533"/>
                </a:cubicBezTo>
                <a:cubicBezTo>
                  <a:pt x="102442" y="173737"/>
                  <a:pt x="227257" y="193538"/>
                  <a:pt x="359851" y="201670"/>
                </a:cubicBezTo>
                <a:cubicBezTo>
                  <a:pt x="392027" y="203438"/>
                  <a:pt x="423496" y="190356"/>
                  <a:pt x="444710" y="166312"/>
                </a:cubicBezTo>
                <a:cubicBezTo>
                  <a:pt x="552067" y="44105"/>
                  <a:pt x="726289" y="-52114"/>
                  <a:pt x="928294" y="31386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Graphic 1">
            <a:extLst>
              <a:ext uri="{FF2B5EF4-FFF2-40B4-BE49-F238E27FC236}">
                <a16:creationId xmlns:a16="http://schemas.microsoft.com/office/drawing/2014/main" id="{22076317-9A77-4E39-AE9D-46F30709B4B1}"/>
              </a:ext>
            </a:extLst>
          </p:cNvPr>
          <p:cNvSpPr/>
          <p:nvPr userDrawn="1"/>
        </p:nvSpPr>
        <p:spPr>
          <a:xfrm rot="17307127">
            <a:off x="10163005" y="5715988"/>
            <a:ext cx="842153" cy="797238"/>
          </a:xfrm>
          <a:custGeom>
            <a:avLst/>
            <a:gdLst>
              <a:gd name="connsiteX0" fmla="*/ 3563995 w 3571875"/>
              <a:gd name="connsiteY0" fmla="*/ 2018692 h 3381375"/>
              <a:gd name="connsiteX1" fmla="*/ 3259195 w 3571875"/>
              <a:gd name="connsiteY1" fmla="*/ 1688175 h 3381375"/>
              <a:gd name="connsiteX2" fmla="*/ 3067742 w 3571875"/>
              <a:gd name="connsiteY2" fmla="*/ 1290029 h 3381375"/>
              <a:gd name="connsiteX3" fmla="*/ 3097270 w 3571875"/>
              <a:gd name="connsiteY3" fmla="*/ 1103340 h 3381375"/>
              <a:gd name="connsiteX4" fmla="*/ 2738177 w 3571875"/>
              <a:gd name="connsiteY4" fmla="*/ 211799 h 3381375"/>
              <a:gd name="connsiteX5" fmla="*/ 1197984 w 3571875"/>
              <a:gd name="connsiteY5" fmla="*/ 448019 h 3381375"/>
              <a:gd name="connsiteX6" fmla="*/ 969384 w 3571875"/>
              <a:gd name="connsiteY6" fmla="*/ 543269 h 3381375"/>
              <a:gd name="connsiteX7" fmla="*/ 39744 w 3571875"/>
              <a:gd name="connsiteY7" fmla="*/ 1038569 h 3381375"/>
              <a:gd name="connsiteX8" fmla="*/ 72129 w 3571875"/>
              <a:gd name="connsiteY8" fmla="*/ 1737704 h 3381375"/>
              <a:gd name="connsiteX9" fmla="*/ 155949 w 3571875"/>
              <a:gd name="connsiteY9" fmla="*/ 2333970 h 3381375"/>
              <a:gd name="connsiteX10" fmla="*/ 724592 w 3571875"/>
              <a:gd name="connsiteY10" fmla="*/ 3295995 h 3381375"/>
              <a:gd name="connsiteX11" fmla="*/ 2052377 w 3571875"/>
              <a:gd name="connsiteY11" fmla="*/ 3293137 h 3381375"/>
              <a:gd name="connsiteX12" fmla="*/ 2053329 w 3571875"/>
              <a:gd name="connsiteY12" fmla="*/ 3294090 h 3381375"/>
              <a:gd name="connsiteX13" fmla="*/ 2053329 w 3571875"/>
              <a:gd name="connsiteY13" fmla="*/ 3294090 h 3381375"/>
              <a:gd name="connsiteX14" fmla="*/ 2053329 w 3571875"/>
              <a:gd name="connsiteY14" fmla="*/ 3294090 h 3381375"/>
              <a:gd name="connsiteX15" fmla="*/ 3150609 w 3571875"/>
              <a:gd name="connsiteY15" fmla="*/ 2945474 h 3381375"/>
              <a:gd name="connsiteX16" fmla="*/ 3563995 w 3571875"/>
              <a:gd name="connsiteY16" fmla="*/ 2018692 h 3381375"/>
              <a:gd name="connsiteX17" fmla="*/ 2525770 w 3571875"/>
              <a:gd name="connsiteY17" fmla="*/ 2945474 h 3381375"/>
              <a:gd name="connsiteX18" fmla="*/ 1897119 w 3571875"/>
              <a:gd name="connsiteY18" fmla="*/ 2853082 h 3381375"/>
              <a:gd name="connsiteX19" fmla="*/ 1736147 w 3571875"/>
              <a:gd name="connsiteY19" fmla="*/ 2662582 h 3381375"/>
              <a:gd name="connsiteX20" fmla="*/ 1487544 w 3571875"/>
              <a:gd name="connsiteY20" fmla="*/ 2900707 h 3381375"/>
              <a:gd name="connsiteX21" fmla="*/ 500754 w 3571875"/>
              <a:gd name="connsiteY21" fmla="*/ 2563522 h 3381375"/>
              <a:gd name="connsiteX22" fmla="*/ 662679 w 3571875"/>
              <a:gd name="connsiteY22" fmla="*/ 2166330 h 3381375"/>
              <a:gd name="connsiteX23" fmla="*/ 653154 w 3571875"/>
              <a:gd name="connsiteY23" fmla="*/ 1852004 h 3381375"/>
              <a:gd name="connsiteX24" fmla="*/ 458844 w 3571875"/>
              <a:gd name="connsiteY24" fmla="*/ 1085242 h 3381375"/>
              <a:gd name="connsiteX25" fmla="*/ 1073207 w 3571875"/>
              <a:gd name="connsiteY25" fmla="*/ 1073812 h 3381375"/>
              <a:gd name="connsiteX26" fmla="*/ 1391342 w 3571875"/>
              <a:gd name="connsiteY26" fmla="*/ 953797 h 3381375"/>
              <a:gd name="connsiteX27" fmla="*/ 1391342 w 3571875"/>
              <a:gd name="connsiteY27" fmla="*/ 943319 h 3381375"/>
              <a:gd name="connsiteX28" fmla="*/ 1708524 w 3571875"/>
              <a:gd name="connsiteY28" fmla="*/ 491834 h 3381375"/>
              <a:gd name="connsiteX29" fmla="*/ 2572442 w 3571875"/>
              <a:gd name="connsiteY29" fmla="*/ 834734 h 3381375"/>
              <a:gd name="connsiteX30" fmla="*/ 2561012 w 3571875"/>
              <a:gd name="connsiteY30" fmla="*/ 1468147 h 3381375"/>
              <a:gd name="connsiteX31" fmla="*/ 2643879 w 3571875"/>
              <a:gd name="connsiteY31" fmla="*/ 1899629 h 3381375"/>
              <a:gd name="connsiteX32" fmla="*/ 2881052 w 3571875"/>
              <a:gd name="connsiteY32" fmla="*/ 2025359 h 3381375"/>
              <a:gd name="connsiteX33" fmla="*/ 3013449 w 3571875"/>
              <a:gd name="connsiteY33" fmla="*/ 2234910 h 3381375"/>
              <a:gd name="connsiteX34" fmla="*/ 2525770 w 3571875"/>
              <a:gd name="connsiteY34" fmla="*/ 2945474 h 338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571875" h="3381375">
                <a:moveTo>
                  <a:pt x="3563995" y="2018692"/>
                </a:moveTo>
                <a:cubicBezTo>
                  <a:pt x="3504939" y="1839622"/>
                  <a:pt x="3367779" y="1740562"/>
                  <a:pt x="3259195" y="1688175"/>
                </a:cubicBezTo>
                <a:cubicBezTo>
                  <a:pt x="3110604" y="1616737"/>
                  <a:pt x="3032499" y="1451002"/>
                  <a:pt x="3067742" y="1290029"/>
                </a:cubicBezTo>
                <a:cubicBezTo>
                  <a:pt x="3078220" y="1242404"/>
                  <a:pt x="3089649" y="1183350"/>
                  <a:pt x="3097270" y="1103340"/>
                </a:cubicBezTo>
                <a:cubicBezTo>
                  <a:pt x="3115367" y="897599"/>
                  <a:pt x="2966777" y="362294"/>
                  <a:pt x="2738177" y="211799"/>
                </a:cubicBezTo>
                <a:cubicBezTo>
                  <a:pt x="2094287" y="-213016"/>
                  <a:pt x="1528502" y="71782"/>
                  <a:pt x="1197984" y="448019"/>
                </a:cubicBezTo>
                <a:cubicBezTo>
                  <a:pt x="1140834" y="512789"/>
                  <a:pt x="1056062" y="548032"/>
                  <a:pt x="969384" y="543269"/>
                </a:cubicBezTo>
                <a:cubicBezTo>
                  <a:pt x="612197" y="521362"/>
                  <a:pt x="275964" y="468022"/>
                  <a:pt x="39744" y="1038569"/>
                </a:cubicBezTo>
                <a:cubicBezTo>
                  <a:pt x="-23121" y="1191922"/>
                  <a:pt x="-10738" y="1603402"/>
                  <a:pt x="72129" y="1737704"/>
                </a:cubicBezTo>
                <a:cubicBezTo>
                  <a:pt x="277869" y="2073937"/>
                  <a:pt x="364547" y="1985354"/>
                  <a:pt x="155949" y="2333970"/>
                </a:cubicBezTo>
                <a:cubicBezTo>
                  <a:pt x="-84081" y="2734972"/>
                  <a:pt x="276917" y="3127402"/>
                  <a:pt x="724592" y="3295995"/>
                </a:cubicBezTo>
                <a:cubicBezTo>
                  <a:pt x="1363719" y="3559837"/>
                  <a:pt x="1736147" y="3043582"/>
                  <a:pt x="2052377" y="3293137"/>
                </a:cubicBezTo>
                <a:lnTo>
                  <a:pt x="2053329" y="3294090"/>
                </a:lnTo>
                <a:cubicBezTo>
                  <a:pt x="2053329" y="3294090"/>
                  <a:pt x="2053329" y="3294090"/>
                  <a:pt x="2053329" y="3294090"/>
                </a:cubicBezTo>
                <a:cubicBezTo>
                  <a:pt x="2053329" y="3294090"/>
                  <a:pt x="2053329" y="3294090"/>
                  <a:pt x="2053329" y="3294090"/>
                </a:cubicBezTo>
                <a:cubicBezTo>
                  <a:pt x="2526722" y="3519832"/>
                  <a:pt x="2890577" y="3277897"/>
                  <a:pt x="3150609" y="2945474"/>
                </a:cubicBezTo>
                <a:cubicBezTo>
                  <a:pt x="3388734" y="2642580"/>
                  <a:pt x="3649720" y="2535899"/>
                  <a:pt x="3563995" y="2018692"/>
                </a:cubicBezTo>
                <a:close/>
                <a:moveTo>
                  <a:pt x="2525770" y="2945474"/>
                </a:moveTo>
                <a:cubicBezTo>
                  <a:pt x="2316219" y="3144547"/>
                  <a:pt x="2058092" y="2975002"/>
                  <a:pt x="1897119" y="2853082"/>
                </a:cubicBezTo>
                <a:cubicBezTo>
                  <a:pt x="1788534" y="2771167"/>
                  <a:pt x="1791392" y="2613052"/>
                  <a:pt x="1736147" y="2662582"/>
                </a:cubicBezTo>
                <a:cubicBezTo>
                  <a:pt x="1664709" y="2726399"/>
                  <a:pt x="1569459" y="2852130"/>
                  <a:pt x="1487544" y="2900707"/>
                </a:cubicBezTo>
                <a:cubicBezTo>
                  <a:pt x="1126547" y="3111210"/>
                  <a:pt x="636962" y="3001672"/>
                  <a:pt x="500754" y="2563522"/>
                </a:cubicBezTo>
                <a:cubicBezTo>
                  <a:pt x="434079" y="2346352"/>
                  <a:pt x="532187" y="2248245"/>
                  <a:pt x="662679" y="2166330"/>
                </a:cubicBezTo>
                <a:cubicBezTo>
                  <a:pt x="779837" y="2092987"/>
                  <a:pt x="774122" y="1919632"/>
                  <a:pt x="653154" y="1852004"/>
                </a:cubicBezTo>
                <a:cubicBezTo>
                  <a:pt x="427412" y="1726275"/>
                  <a:pt x="192144" y="1427189"/>
                  <a:pt x="458844" y="1085242"/>
                </a:cubicBezTo>
                <a:cubicBezTo>
                  <a:pt x="733164" y="732817"/>
                  <a:pt x="936047" y="929032"/>
                  <a:pt x="1073207" y="1073812"/>
                </a:cubicBezTo>
                <a:cubicBezTo>
                  <a:pt x="1186554" y="1193827"/>
                  <a:pt x="1389437" y="1119532"/>
                  <a:pt x="1391342" y="953797"/>
                </a:cubicBezTo>
                <a:cubicBezTo>
                  <a:pt x="1391342" y="949987"/>
                  <a:pt x="1391342" y="947129"/>
                  <a:pt x="1391342" y="943319"/>
                </a:cubicBezTo>
                <a:cubicBezTo>
                  <a:pt x="1400867" y="715672"/>
                  <a:pt x="1458969" y="517552"/>
                  <a:pt x="1708524" y="491834"/>
                </a:cubicBezTo>
                <a:cubicBezTo>
                  <a:pt x="2046662" y="455639"/>
                  <a:pt x="2381942" y="511837"/>
                  <a:pt x="2572442" y="834734"/>
                </a:cubicBezTo>
                <a:cubicBezTo>
                  <a:pt x="2688647" y="1030949"/>
                  <a:pt x="2824854" y="1283362"/>
                  <a:pt x="2561012" y="1468147"/>
                </a:cubicBezTo>
                <a:cubicBezTo>
                  <a:pt x="2234304" y="1698652"/>
                  <a:pt x="2301932" y="1814857"/>
                  <a:pt x="2643879" y="1899629"/>
                </a:cubicBezTo>
                <a:cubicBezTo>
                  <a:pt x="2723889" y="1919632"/>
                  <a:pt x="2803899" y="1968209"/>
                  <a:pt x="2881052" y="2025359"/>
                </a:cubicBezTo>
                <a:cubicBezTo>
                  <a:pt x="2949632" y="2075842"/>
                  <a:pt x="2998209" y="2151090"/>
                  <a:pt x="3013449" y="2234910"/>
                </a:cubicBezTo>
                <a:cubicBezTo>
                  <a:pt x="3079172" y="2606385"/>
                  <a:pt x="2737224" y="2743545"/>
                  <a:pt x="2525770" y="2945474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1">
            <a:extLst>
              <a:ext uri="{FF2B5EF4-FFF2-40B4-BE49-F238E27FC236}">
                <a16:creationId xmlns:a16="http://schemas.microsoft.com/office/drawing/2014/main" id="{17643AFC-76CD-4508-BA40-5AF32458912A}"/>
              </a:ext>
            </a:extLst>
          </p:cNvPr>
          <p:cNvSpPr/>
          <p:nvPr userDrawn="1"/>
        </p:nvSpPr>
        <p:spPr>
          <a:xfrm rot="20336913">
            <a:off x="10928530" y="5061567"/>
            <a:ext cx="661037" cy="685620"/>
          </a:xfrm>
          <a:custGeom>
            <a:avLst/>
            <a:gdLst>
              <a:gd name="connsiteX0" fmla="*/ 3563995 w 3571875"/>
              <a:gd name="connsiteY0" fmla="*/ 2018692 h 3381375"/>
              <a:gd name="connsiteX1" fmla="*/ 3259195 w 3571875"/>
              <a:gd name="connsiteY1" fmla="*/ 1688175 h 3381375"/>
              <a:gd name="connsiteX2" fmla="*/ 3067742 w 3571875"/>
              <a:gd name="connsiteY2" fmla="*/ 1290029 h 3381375"/>
              <a:gd name="connsiteX3" fmla="*/ 3097270 w 3571875"/>
              <a:gd name="connsiteY3" fmla="*/ 1103340 h 3381375"/>
              <a:gd name="connsiteX4" fmla="*/ 2738177 w 3571875"/>
              <a:gd name="connsiteY4" fmla="*/ 211799 h 3381375"/>
              <a:gd name="connsiteX5" fmla="*/ 1197984 w 3571875"/>
              <a:gd name="connsiteY5" fmla="*/ 448019 h 3381375"/>
              <a:gd name="connsiteX6" fmla="*/ 969384 w 3571875"/>
              <a:gd name="connsiteY6" fmla="*/ 543269 h 3381375"/>
              <a:gd name="connsiteX7" fmla="*/ 39744 w 3571875"/>
              <a:gd name="connsiteY7" fmla="*/ 1038569 h 3381375"/>
              <a:gd name="connsiteX8" fmla="*/ 72129 w 3571875"/>
              <a:gd name="connsiteY8" fmla="*/ 1737704 h 3381375"/>
              <a:gd name="connsiteX9" fmla="*/ 155949 w 3571875"/>
              <a:gd name="connsiteY9" fmla="*/ 2333970 h 3381375"/>
              <a:gd name="connsiteX10" fmla="*/ 724592 w 3571875"/>
              <a:gd name="connsiteY10" fmla="*/ 3295995 h 3381375"/>
              <a:gd name="connsiteX11" fmla="*/ 2052377 w 3571875"/>
              <a:gd name="connsiteY11" fmla="*/ 3293137 h 3381375"/>
              <a:gd name="connsiteX12" fmla="*/ 2053329 w 3571875"/>
              <a:gd name="connsiteY12" fmla="*/ 3294090 h 3381375"/>
              <a:gd name="connsiteX13" fmla="*/ 2053329 w 3571875"/>
              <a:gd name="connsiteY13" fmla="*/ 3294090 h 3381375"/>
              <a:gd name="connsiteX14" fmla="*/ 2053329 w 3571875"/>
              <a:gd name="connsiteY14" fmla="*/ 3294090 h 3381375"/>
              <a:gd name="connsiteX15" fmla="*/ 3150609 w 3571875"/>
              <a:gd name="connsiteY15" fmla="*/ 2945474 h 3381375"/>
              <a:gd name="connsiteX16" fmla="*/ 3563995 w 3571875"/>
              <a:gd name="connsiteY16" fmla="*/ 2018692 h 3381375"/>
              <a:gd name="connsiteX17" fmla="*/ 2525770 w 3571875"/>
              <a:gd name="connsiteY17" fmla="*/ 2945474 h 3381375"/>
              <a:gd name="connsiteX18" fmla="*/ 1897119 w 3571875"/>
              <a:gd name="connsiteY18" fmla="*/ 2853082 h 3381375"/>
              <a:gd name="connsiteX19" fmla="*/ 1736147 w 3571875"/>
              <a:gd name="connsiteY19" fmla="*/ 2662582 h 3381375"/>
              <a:gd name="connsiteX20" fmla="*/ 1487544 w 3571875"/>
              <a:gd name="connsiteY20" fmla="*/ 2900707 h 3381375"/>
              <a:gd name="connsiteX21" fmla="*/ 500754 w 3571875"/>
              <a:gd name="connsiteY21" fmla="*/ 2563522 h 3381375"/>
              <a:gd name="connsiteX22" fmla="*/ 662679 w 3571875"/>
              <a:gd name="connsiteY22" fmla="*/ 2166330 h 3381375"/>
              <a:gd name="connsiteX23" fmla="*/ 653154 w 3571875"/>
              <a:gd name="connsiteY23" fmla="*/ 1852004 h 3381375"/>
              <a:gd name="connsiteX24" fmla="*/ 458844 w 3571875"/>
              <a:gd name="connsiteY24" fmla="*/ 1085242 h 3381375"/>
              <a:gd name="connsiteX25" fmla="*/ 1073207 w 3571875"/>
              <a:gd name="connsiteY25" fmla="*/ 1073812 h 3381375"/>
              <a:gd name="connsiteX26" fmla="*/ 1391342 w 3571875"/>
              <a:gd name="connsiteY26" fmla="*/ 953797 h 3381375"/>
              <a:gd name="connsiteX27" fmla="*/ 1391342 w 3571875"/>
              <a:gd name="connsiteY27" fmla="*/ 943319 h 3381375"/>
              <a:gd name="connsiteX28" fmla="*/ 1708524 w 3571875"/>
              <a:gd name="connsiteY28" fmla="*/ 491834 h 3381375"/>
              <a:gd name="connsiteX29" fmla="*/ 2572442 w 3571875"/>
              <a:gd name="connsiteY29" fmla="*/ 834734 h 3381375"/>
              <a:gd name="connsiteX30" fmla="*/ 2561012 w 3571875"/>
              <a:gd name="connsiteY30" fmla="*/ 1468147 h 3381375"/>
              <a:gd name="connsiteX31" fmla="*/ 2643879 w 3571875"/>
              <a:gd name="connsiteY31" fmla="*/ 1899629 h 3381375"/>
              <a:gd name="connsiteX32" fmla="*/ 2881052 w 3571875"/>
              <a:gd name="connsiteY32" fmla="*/ 2025359 h 3381375"/>
              <a:gd name="connsiteX33" fmla="*/ 3013449 w 3571875"/>
              <a:gd name="connsiteY33" fmla="*/ 2234910 h 3381375"/>
              <a:gd name="connsiteX34" fmla="*/ 2525770 w 3571875"/>
              <a:gd name="connsiteY34" fmla="*/ 2945474 h 338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571875" h="3381375">
                <a:moveTo>
                  <a:pt x="3563995" y="2018692"/>
                </a:moveTo>
                <a:cubicBezTo>
                  <a:pt x="3504939" y="1839622"/>
                  <a:pt x="3367779" y="1740562"/>
                  <a:pt x="3259195" y="1688175"/>
                </a:cubicBezTo>
                <a:cubicBezTo>
                  <a:pt x="3110604" y="1616737"/>
                  <a:pt x="3032499" y="1451002"/>
                  <a:pt x="3067742" y="1290029"/>
                </a:cubicBezTo>
                <a:cubicBezTo>
                  <a:pt x="3078220" y="1242404"/>
                  <a:pt x="3089649" y="1183350"/>
                  <a:pt x="3097270" y="1103340"/>
                </a:cubicBezTo>
                <a:cubicBezTo>
                  <a:pt x="3115367" y="897599"/>
                  <a:pt x="2966777" y="362294"/>
                  <a:pt x="2738177" y="211799"/>
                </a:cubicBezTo>
                <a:cubicBezTo>
                  <a:pt x="2094287" y="-213016"/>
                  <a:pt x="1528502" y="71782"/>
                  <a:pt x="1197984" y="448019"/>
                </a:cubicBezTo>
                <a:cubicBezTo>
                  <a:pt x="1140834" y="512789"/>
                  <a:pt x="1056062" y="548032"/>
                  <a:pt x="969384" y="543269"/>
                </a:cubicBezTo>
                <a:cubicBezTo>
                  <a:pt x="612197" y="521362"/>
                  <a:pt x="275964" y="468022"/>
                  <a:pt x="39744" y="1038569"/>
                </a:cubicBezTo>
                <a:cubicBezTo>
                  <a:pt x="-23121" y="1191922"/>
                  <a:pt x="-10738" y="1603402"/>
                  <a:pt x="72129" y="1737704"/>
                </a:cubicBezTo>
                <a:cubicBezTo>
                  <a:pt x="277869" y="2073937"/>
                  <a:pt x="364547" y="1985354"/>
                  <a:pt x="155949" y="2333970"/>
                </a:cubicBezTo>
                <a:cubicBezTo>
                  <a:pt x="-84081" y="2734972"/>
                  <a:pt x="276917" y="3127402"/>
                  <a:pt x="724592" y="3295995"/>
                </a:cubicBezTo>
                <a:cubicBezTo>
                  <a:pt x="1363719" y="3559837"/>
                  <a:pt x="1736147" y="3043582"/>
                  <a:pt x="2052377" y="3293137"/>
                </a:cubicBezTo>
                <a:lnTo>
                  <a:pt x="2053329" y="3294090"/>
                </a:lnTo>
                <a:cubicBezTo>
                  <a:pt x="2053329" y="3294090"/>
                  <a:pt x="2053329" y="3294090"/>
                  <a:pt x="2053329" y="3294090"/>
                </a:cubicBezTo>
                <a:cubicBezTo>
                  <a:pt x="2053329" y="3294090"/>
                  <a:pt x="2053329" y="3294090"/>
                  <a:pt x="2053329" y="3294090"/>
                </a:cubicBezTo>
                <a:cubicBezTo>
                  <a:pt x="2526722" y="3519832"/>
                  <a:pt x="2890577" y="3277897"/>
                  <a:pt x="3150609" y="2945474"/>
                </a:cubicBezTo>
                <a:cubicBezTo>
                  <a:pt x="3388734" y="2642580"/>
                  <a:pt x="3649720" y="2535899"/>
                  <a:pt x="3563995" y="2018692"/>
                </a:cubicBezTo>
                <a:close/>
                <a:moveTo>
                  <a:pt x="2525770" y="2945474"/>
                </a:moveTo>
                <a:cubicBezTo>
                  <a:pt x="2316219" y="3144547"/>
                  <a:pt x="2058092" y="2975002"/>
                  <a:pt x="1897119" y="2853082"/>
                </a:cubicBezTo>
                <a:cubicBezTo>
                  <a:pt x="1788534" y="2771167"/>
                  <a:pt x="1791392" y="2613052"/>
                  <a:pt x="1736147" y="2662582"/>
                </a:cubicBezTo>
                <a:cubicBezTo>
                  <a:pt x="1664709" y="2726399"/>
                  <a:pt x="1569459" y="2852130"/>
                  <a:pt x="1487544" y="2900707"/>
                </a:cubicBezTo>
                <a:cubicBezTo>
                  <a:pt x="1126547" y="3111210"/>
                  <a:pt x="636962" y="3001672"/>
                  <a:pt x="500754" y="2563522"/>
                </a:cubicBezTo>
                <a:cubicBezTo>
                  <a:pt x="434079" y="2346352"/>
                  <a:pt x="532187" y="2248245"/>
                  <a:pt x="662679" y="2166330"/>
                </a:cubicBezTo>
                <a:cubicBezTo>
                  <a:pt x="779837" y="2092987"/>
                  <a:pt x="774122" y="1919632"/>
                  <a:pt x="653154" y="1852004"/>
                </a:cubicBezTo>
                <a:cubicBezTo>
                  <a:pt x="427412" y="1726275"/>
                  <a:pt x="192144" y="1427189"/>
                  <a:pt x="458844" y="1085242"/>
                </a:cubicBezTo>
                <a:cubicBezTo>
                  <a:pt x="733164" y="732817"/>
                  <a:pt x="936047" y="929032"/>
                  <a:pt x="1073207" y="1073812"/>
                </a:cubicBezTo>
                <a:cubicBezTo>
                  <a:pt x="1186554" y="1193827"/>
                  <a:pt x="1389437" y="1119532"/>
                  <a:pt x="1391342" y="953797"/>
                </a:cubicBezTo>
                <a:cubicBezTo>
                  <a:pt x="1391342" y="949987"/>
                  <a:pt x="1391342" y="947129"/>
                  <a:pt x="1391342" y="943319"/>
                </a:cubicBezTo>
                <a:cubicBezTo>
                  <a:pt x="1400867" y="715672"/>
                  <a:pt x="1458969" y="517552"/>
                  <a:pt x="1708524" y="491834"/>
                </a:cubicBezTo>
                <a:cubicBezTo>
                  <a:pt x="2046662" y="455639"/>
                  <a:pt x="2381942" y="511837"/>
                  <a:pt x="2572442" y="834734"/>
                </a:cubicBezTo>
                <a:cubicBezTo>
                  <a:pt x="2688647" y="1030949"/>
                  <a:pt x="2824854" y="1283362"/>
                  <a:pt x="2561012" y="1468147"/>
                </a:cubicBezTo>
                <a:cubicBezTo>
                  <a:pt x="2234304" y="1698652"/>
                  <a:pt x="2301932" y="1814857"/>
                  <a:pt x="2643879" y="1899629"/>
                </a:cubicBezTo>
                <a:cubicBezTo>
                  <a:pt x="2723889" y="1919632"/>
                  <a:pt x="2803899" y="1968209"/>
                  <a:pt x="2881052" y="2025359"/>
                </a:cubicBezTo>
                <a:cubicBezTo>
                  <a:pt x="2949632" y="2075842"/>
                  <a:pt x="2998209" y="2151090"/>
                  <a:pt x="3013449" y="2234910"/>
                </a:cubicBezTo>
                <a:cubicBezTo>
                  <a:pt x="3079172" y="2606385"/>
                  <a:pt x="2737224" y="2743545"/>
                  <a:pt x="2525770" y="2945474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B53EBB3-5069-4481-AE02-EA54E792AEED}"/>
              </a:ext>
            </a:extLst>
          </p:cNvPr>
          <p:cNvSpPr/>
          <p:nvPr userDrawn="1"/>
        </p:nvSpPr>
        <p:spPr>
          <a:xfrm>
            <a:off x="0" y="6580736"/>
            <a:ext cx="12192000" cy="2772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928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AC4E46-8A9D-4900-AE18-E05E6A326170}"/>
              </a:ext>
            </a:extLst>
          </p:cNvPr>
          <p:cNvSpPr/>
          <p:nvPr userDrawn="1"/>
        </p:nvSpPr>
        <p:spPr>
          <a:xfrm>
            <a:off x="4953000" y="1199607"/>
            <a:ext cx="2286000" cy="914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B53EBB3-5069-4481-AE02-EA54E792AEED}"/>
              </a:ext>
            </a:extLst>
          </p:cNvPr>
          <p:cNvSpPr/>
          <p:nvPr userDrawn="1"/>
        </p:nvSpPr>
        <p:spPr>
          <a:xfrm>
            <a:off x="0" y="6580736"/>
            <a:ext cx="12192000" cy="2772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358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5323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CF63D7C-03BD-46C9-81A3-4C80D86C9B6B}"/>
              </a:ext>
            </a:extLst>
          </p:cNvPr>
          <p:cNvSpPr/>
          <p:nvPr userDrawn="1"/>
        </p:nvSpPr>
        <p:spPr>
          <a:xfrm>
            <a:off x="0" y="0"/>
            <a:ext cx="2790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9B126FC-0C68-4086-B516-E515B98DB12E}"/>
              </a:ext>
            </a:extLst>
          </p:cNvPr>
          <p:cNvGrpSpPr/>
          <p:nvPr userDrawn="1"/>
        </p:nvGrpSpPr>
        <p:grpSpPr>
          <a:xfrm>
            <a:off x="1029916" y="4717956"/>
            <a:ext cx="2400531" cy="1651187"/>
            <a:chOff x="1029916" y="4879881"/>
            <a:chExt cx="2400531" cy="1651187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DC9BD590-B57C-46D2-9FDF-5B64473A6DF5}"/>
                </a:ext>
              </a:extLst>
            </p:cNvPr>
            <p:cNvSpPr/>
            <p:nvPr userDrawn="1"/>
          </p:nvSpPr>
          <p:spPr>
            <a:xfrm>
              <a:off x="1029916" y="4879881"/>
              <a:ext cx="2400531" cy="1651187"/>
            </a:xfrm>
            <a:custGeom>
              <a:avLst/>
              <a:gdLst>
                <a:gd name="connsiteX0" fmla="*/ 1229776 w 1753617"/>
                <a:gd name="connsiteY0" fmla="*/ 474039 h 1206212"/>
                <a:gd name="connsiteX1" fmla="*/ 1118650 w 1753617"/>
                <a:gd name="connsiteY1" fmla="*/ 1037577 h 1206212"/>
                <a:gd name="connsiteX2" fmla="*/ 1227679 w 1753617"/>
                <a:gd name="connsiteY2" fmla="*/ 1039321 h 1206212"/>
                <a:gd name="connsiteX3" fmla="*/ 1229776 w 1753617"/>
                <a:gd name="connsiteY3" fmla="*/ 474039 h 1206212"/>
                <a:gd name="connsiteX4" fmla="*/ 861560 w 1753617"/>
                <a:gd name="connsiteY4" fmla="*/ 0 h 1206212"/>
                <a:gd name="connsiteX5" fmla="*/ 1192678 w 1753617"/>
                <a:gd name="connsiteY5" fmla="*/ 235268 h 1206212"/>
                <a:gd name="connsiteX6" fmla="*/ 1395270 w 1753617"/>
                <a:gd name="connsiteY6" fmla="*/ 172094 h 1206212"/>
                <a:gd name="connsiteX7" fmla="*/ 1753617 w 1753617"/>
                <a:gd name="connsiteY7" fmla="*/ 530443 h 1206212"/>
                <a:gd name="connsiteX8" fmla="*/ 1395270 w 1753617"/>
                <a:gd name="connsiteY8" fmla="*/ 888790 h 1206212"/>
                <a:gd name="connsiteX9" fmla="*/ 1372396 w 1753617"/>
                <a:gd name="connsiteY9" fmla="*/ 887701 h 1206212"/>
                <a:gd name="connsiteX10" fmla="*/ 1372396 w 1753617"/>
                <a:gd name="connsiteY10" fmla="*/ 1206212 h 1206212"/>
                <a:gd name="connsiteX11" fmla="*/ 1231543 w 1753617"/>
                <a:gd name="connsiteY11" fmla="*/ 1206212 h 1206212"/>
                <a:gd name="connsiteX12" fmla="*/ 1227789 w 1753617"/>
                <a:gd name="connsiteY12" fmla="*/ 1039789 h 1206212"/>
                <a:gd name="connsiteX13" fmla="*/ 1176875 w 1753617"/>
                <a:gd name="connsiteY13" fmla="*/ 1039789 h 1206212"/>
                <a:gd name="connsiteX14" fmla="*/ 1173122 w 1753617"/>
                <a:gd name="connsiteY14" fmla="*/ 1206212 h 1206212"/>
                <a:gd name="connsiteX15" fmla="*/ 973672 w 1753617"/>
                <a:gd name="connsiteY15" fmla="*/ 1206212 h 1206212"/>
                <a:gd name="connsiteX16" fmla="*/ 968149 w 1753617"/>
                <a:gd name="connsiteY16" fmla="*/ 929147 h 1206212"/>
                <a:gd name="connsiteX17" fmla="*/ 968017 w 1753617"/>
                <a:gd name="connsiteY17" fmla="*/ 929147 h 1206212"/>
                <a:gd name="connsiteX18" fmla="*/ 1030077 w 1753617"/>
                <a:gd name="connsiteY18" fmla="*/ 836491 h 1206212"/>
                <a:gd name="connsiteX19" fmla="*/ 1016753 w 1753617"/>
                <a:gd name="connsiteY19" fmla="*/ 510027 h 1206212"/>
                <a:gd name="connsiteX20" fmla="*/ 1006625 w 1753617"/>
                <a:gd name="connsiteY20" fmla="*/ 501207 h 1206212"/>
                <a:gd name="connsiteX21" fmla="*/ 999463 w 1753617"/>
                <a:gd name="connsiteY21" fmla="*/ 503790 h 1206212"/>
                <a:gd name="connsiteX22" fmla="*/ 996664 w 1753617"/>
                <a:gd name="connsiteY22" fmla="*/ 509676 h 1206212"/>
                <a:gd name="connsiteX23" fmla="*/ 996664 w 1753617"/>
                <a:gd name="connsiteY23" fmla="*/ 733486 h 1206212"/>
                <a:gd name="connsiteX24" fmla="*/ 985982 w 1753617"/>
                <a:gd name="connsiteY24" fmla="*/ 742788 h 1206212"/>
                <a:gd name="connsiteX25" fmla="*/ 975300 w 1753617"/>
                <a:gd name="connsiteY25" fmla="*/ 733486 h 1206212"/>
                <a:gd name="connsiteX26" fmla="*/ 975300 w 1753617"/>
                <a:gd name="connsiteY26" fmla="*/ 509660 h 1206212"/>
                <a:gd name="connsiteX27" fmla="*/ 972509 w 1753617"/>
                <a:gd name="connsiteY27" fmla="*/ 503790 h 1206212"/>
                <a:gd name="connsiteX28" fmla="*/ 965347 w 1753617"/>
                <a:gd name="connsiteY28" fmla="*/ 501207 h 1206212"/>
                <a:gd name="connsiteX29" fmla="*/ 958185 w 1753617"/>
                <a:gd name="connsiteY29" fmla="*/ 503790 h 1206212"/>
                <a:gd name="connsiteX30" fmla="*/ 955762 w 1753617"/>
                <a:gd name="connsiteY30" fmla="*/ 508885 h 1206212"/>
                <a:gd name="connsiteX31" fmla="*/ 955762 w 1753617"/>
                <a:gd name="connsiteY31" fmla="*/ 735600 h 1206212"/>
                <a:gd name="connsiteX32" fmla="*/ 945080 w 1753617"/>
                <a:gd name="connsiteY32" fmla="*/ 744903 h 1206212"/>
                <a:gd name="connsiteX33" fmla="*/ 934398 w 1753617"/>
                <a:gd name="connsiteY33" fmla="*/ 735600 h 1206212"/>
                <a:gd name="connsiteX34" fmla="*/ 934398 w 1753617"/>
                <a:gd name="connsiteY34" fmla="*/ 508546 h 1206212"/>
                <a:gd name="connsiteX35" fmla="*/ 932136 w 1753617"/>
                <a:gd name="connsiteY35" fmla="*/ 503790 h 1206212"/>
                <a:gd name="connsiteX36" fmla="*/ 924974 w 1753617"/>
                <a:gd name="connsiteY36" fmla="*/ 501207 h 1206212"/>
                <a:gd name="connsiteX37" fmla="*/ 917812 w 1753617"/>
                <a:gd name="connsiteY37" fmla="*/ 503790 h 1206212"/>
                <a:gd name="connsiteX38" fmla="*/ 914860 w 1753617"/>
                <a:gd name="connsiteY38" fmla="*/ 509998 h 1206212"/>
                <a:gd name="connsiteX39" fmla="*/ 914860 w 1753617"/>
                <a:gd name="connsiteY39" fmla="*/ 735693 h 1206212"/>
                <a:gd name="connsiteX40" fmla="*/ 904178 w 1753617"/>
                <a:gd name="connsiteY40" fmla="*/ 744995 h 1206212"/>
                <a:gd name="connsiteX41" fmla="*/ 893497 w 1753617"/>
                <a:gd name="connsiteY41" fmla="*/ 735693 h 1206212"/>
                <a:gd name="connsiteX42" fmla="*/ 893497 w 1753617"/>
                <a:gd name="connsiteY42" fmla="*/ 509338 h 1206212"/>
                <a:gd name="connsiteX43" fmla="*/ 890858 w 1753617"/>
                <a:gd name="connsiteY43" fmla="*/ 503790 h 1206212"/>
                <a:gd name="connsiteX44" fmla="*/ 883696 w 1753617"/>
                <a:gd name="connsiteY44" fmla="*/ 501207 h 1206212"/>
                <a:gd name="connsiteX45" fmla="*/ 873568 w 1753617"/>
                <a:gd name="connsiteY45" fmla="*/ 510027 h 1206212"/>
                <a:gd name="connsiteX46" fmla="*/ 858045 w 1753617"/>
                <a:gd name="connsiteY46" fmla="*/ 836491 h 1206212"/>
                <a:gd name="connsiteX47" fmla="*/ 920104 w 1753617"/>
                <a:gd name="connsiteY47" fmla="*/ 929147 h 1206212"/>
                <a:gd name="connsiteX48" fmla="*/ 919971 w 1753617"/>
                <a:gd name="connsiteY48" fmla="*/ 929147 h 1206212"/>
                <a:gd name="connsiteX49" fmla="*/ 914449 w 1753617"/>
                <a:gd name="connsiteY49" fmla="*/ 1206212 h 1206212"/>
                <a:gd name="connsiteX50" fmla="*/ 687243 w 1753617"/>
                <a:gd name="connsiteY50" fmla="*/ 1206212 h 1206212"/>
                <a:gd name="connsiteX51" fmla="*/ 680994 w 1753617"/>
                <a:gd name="connsiteY51" fmla="*/ 892690 h 1206212"/>
                <a:gd name="connsiteX52" fmla="*/ 672455 w 1753617"/>
                <a:gd name="connsiteY52" fmla="*/ 892690 h 1206212"/>
                <a:gd name="connsiteX53" fmla="*/ 703265 w 1753617"/>
                <a:gd name="connsiteY53" fmla="*/ 880906 h 1206212"/>
                <a:gd name="connsiteX54" fmla="*/ 779494 w 1753617"/>
                <a:gd name="connsiteY54" fmla="*/ 701153 h 1206212"/>
                <a:gd name="connsiteX55" fmla="*/ 659906 w 1753617"/>
                <a:gd name="connsiteY55" fmla="*/ 495891 h 1206212"/>
                <a:gd name="connsiteX56" fmla="*/ 531113 w 1753617"/>
                <a:gd name="connsiteY56" fmla="*/ 696668 h 1206212"/>
                <a:gd name="connsiteX57" fmla="*/ 611609 w 1753617"/>
                <a:gd name="connsiteY57" fmla="*/ 881068 h 1206212"/>
                <a:gd name="connsiteX58" fmla="*/ 642424 w 1753617"/>
                <a:gd name="connsiteY58" fmla="*/ 892690 h 1206212"/>
                <a:gd name="connsiteX59" fmla="*/ 629610 w 1753617"/>
                <a:gd name="connsiteY59" fmla="*/ 892690 h 1206212"/>
                <a:gd name="connsiteX60" fmla="*/ 623362 w 1753617"/>
                <a:gd name="connsiteY60" fmla="*/ 1206212 h 1206212"/>
                <a:gd name="connsiteX61" fmla="*/ 400827 w 1753617"/>
                <a:gd name="connsiteY61" fmla="*/ 1206212 h 1206212"/>
                <a:gd name="connsiteX62" fmla="*/ 400827 w 1753617"/>
                <a:gd name="connsiteY62" fmla="*/ 886611 h 1206212"/>
                <a:gd name="connsiteX63" fmla="*/ 358348 w 1753617"/>
                <a:gd name="connsiteY63" fmla="*/ 888790 h 1206212"/>
                <a:gd name="connsiteX64" fmla="*/ 0 w 1753617"/>
                <a:gd name="connsiteY64" fmla="*/ 530443 h 1206212"/>
                <a:gd name="connsiteX65" fmla="*/ 358348 w 1753617"/>
                <a:gd name="connsiteY65" fmla="*/ 172094 h 1206212"/>
                <a:gd name="connsiteX66" fmla="*/ 536978 w 1753617"/>
                <a:gd name="connsiteY66" fmla="*/ 220019 h 1206212"/>
                <a:gd name="connsiteX67" fmla="*/ 861560 w 1753617"/>
                <a:gd name="connsiteY67" fmla="*/ 0 h 120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1753617" h="1206212">
                  <a:moveTo>
                    <a:pt x="1229776" y="474039"/>
                  </a:moveTo>
                  <a:cubicBezTo>
                    <a:pt x="1143811" y="476947"/>
                    <a:pt x="1106070" y="792156"/>
                    <a:pt x="1118650" y="1037577"/>
                  </a:cubicBezTo>
                  <a:cubicBezTo>
                    <a:pt x="1151499" y="1041648"/>
                    <a:pt x="1192735" y="1038740"/>
                    <a:pt x="1227679" y="1039321"/>
                  </a:cubicBezTo>
                  <a:cubicBezTo>
                    <a:pt x="1233271" y="829958"/>
                    <a:pt x="1236766" y="475784"/>
                    <a:pt x="1229776" y="474039"/>
                  </a:cubicBezTo>
                  <a:close/>
                  <a:moveTo>
                    <a:pt x="861560" y="0"/>
                  </a:moveTo>
                  <a:cubicBezTo>
                    <a:pt x="1015137" y="0"/>
                    <a:pt x="1144753" y="98028"/>
                    <a:pt x="1192678" y="235268"/>
                  </a:cubicBezTo>
                  <a:cubicBezTo>
                    <a:pt x="1250405" y="194968"/>
                    <a:pt x="1320114" y="172094"/>
                    <a:pt x="1395270" y="172094"/>
                  </a:cubicBezTo>
                  <a:cubicBezTo>
                    <a:pt x="1593505" y="172094"/>
                    <a:pt x="1753617" y="332207"/>
                    <a:pt x="1753617" y="530443"/>
                  </a:cubicBezTo>
                  <a:cubicBezTo>
                    <a:pt x="1753617" y="728677"/>
                    <a:pt x="1593505" y="888790"/>
                    <a:pt x="1395270" y="888790"/>
                  </a:cubicBezTo>
                  <a:cubicBezTo>
                    <a:pt x="1387645" y="888790"/>
                    <a:pt x="1380021" y="887701"/>
                    <a:pt x="1372396" y="887701"/>
                  </a:cubicBezTo>
                  <a:lnTo>
                    <a:pt x="1372396" y="1206212"/>
                  </a:lnTo>
                  <a:lnTo>
                    <a:pt x="1231543" y="1206212"/>
                  </a:lnTo>
                  <a:lnTo>
                    <a:pt x="1227789" y="1039789"/>
                  </a:lnTo>
                  <a:lnTo>
                    <a:pt x="1176875" y="1039789"/>
                  </a:lnTo>
                  <a:lnTo>
                    <a:pt x="1173122" y="1206212"/>
                  </a:lnTo>
                  <a:lnTo>
                    <a:pt x="973672" y="1206212"/>
                  </a:lnTo>
                  <a:lnTo>
                    <a:pt x="968149" y="929147"/>
                  </a:lnTo>
                  <a:lnTo>
                    <a:pt x="968017" y="929147"/>
                  </a:lnTo>
                  <a:cubicBezTo>
                    <a:pt x="988704" y="898262"/>
                    <a:pt x="1030225" y="854754"/>
                    <a:pt x="1030077" y="836491"/>
                  </a:cubicBezTo>
                  <a:lnTo>
                    <a:pt x="1016753" y="510027"/>
                  </a:lnTo>
                  <a:cubicBezTo>
                    <a:pt x="1016753" y="505156"/>
                    <a:pt x="1012219" y="501207"/>
                    <a:pt x="1006625" y="501207"/>
                  </a:cubicBezTo>
                  <a:cubicBezTo>
                    <a:pt x="1003828" y="501207"/>
                    <a:pt x="1001296" y="502194"/>
                    <a:pt x="999463" y="503790"/>
                  </a:cubicBezTo>
                  <a:lnTo>
                    <a:pt x="996664" y="509676"/>
                  </a:lnTo>
                  <a:lnTo>
                    <a:pt x="996664" y="733486"/>
                  </a:lnTo>
                  <a:cubicBezTo>
                    <a:pt x="996664" y="738623"/>
                    <a:pt x="991881" y="742788"/>
                    <a:pt x="985982" y="742788"/>
                  </a:cubicBezTo>
                  <a:cubicBezTo>
                    <a:pt x="980083" y="742788"/>
                    <a:pt x="975300" y="738623"/>
                    <a:pt x="975300" y="733486"/>
                  </a:cubicBezTo>
                  <a:cubicBezTo>
                    <a:pt x="975300" y="658877"/>
                    <a:pt x="975300" y="584268"/>
                    <a:pt x="975300" y="509660"/>
                  </a:cubicBezTo>
                  <a:lnTo>
                    <a:pt x="972509" y="503790"/>
                  </a:lnTo>
                  <a:cubicBezTo>
                    <a:pt x="970676" y="502194"/>
                    <a:pt x="968144" y="501207"/>
                    <a:pt x="965347" y="501207"/>
                  </a:cubicBezTo>
                  <a:cubicBezTo>
                    <a:pt x="962550" y="501207"/>
                    <a:pt x="960018" y="502194"/>
                    <a:pt x="958185" y="503790"/>
                  </a:cubicBezTo>
                  <a:lnTo>
                    <a:pt x="955762" y="508885"/>
                  </a:lnTo>
                  <a:lnTo>
                    <a:pt x="955762" y="735600"/>
                  </a:lnTo>
                  <a:cubicBezTo>
                    <a:pt x="955762" y="740738"/>
                    <a:pt x="950979" y="744903"/>
                    <a:pt x="945080" y="744903"/>
                  </a:cubicBezTo>
                  <a:cubicBezTo>
                    <a:pt x="939180" y="744903"/>
                    <a:pt x="934398" y="740738"/>
                    <a:pt x="934398" y="735600"/>
                  </a:cubicBezTo>
                  <a:cubicBezTo>
                    <a:pt x="934398" y="659916"/>
                    <a:pt x="934398" y="584231"/>
                    <a:pt x="934398" y="508546"/>
                  </a:cubicBezTo>
                  <a:lnTo>
                    <a:pt x="932136" y="503790"/>
                  </a:lnTo>
                  <a:cubicBezTo>
                    <a:pt x="930304" y="502194"/>
                    <a:pt x="927771" y="501207"/>
                    <a:pt x="924974" y="501207"/>
                  </a:cubicBezTo>
                  <a:cubicBezTo>
                    <a:pt x="922177" y="501207"/>
                    <a:pt x="919645" y="502194"/>
                    <a:pt x="917812" y="503790"/>
                  </a:cubicBezTo>
                  <a:lnTo>
                    <a:pt x="914860" y="509998"/>
                  </a:lnTo>
                  <a:lnTo>
                    <a:pt x="914860" y="735693"/>
                  </a:lnTo>
                  <a:cubicBezTo>
                    <a:pt x="914860" y="740830"/>
                    <a:pt x="910078" y="744995"/>
                    <a:pt x="904178" y="744995"/>
                  </a:cubicBezTo>
                  <a:cubicBezTo>
                    <a:pt x="898278" y="744995"/>
                    <a:pt x="893497" y="740830"/>
                    <a:pt x="893497" y="735693"/>
                  </a:cubicBezTo>
                  <a:cubicBezTo>
                    <a:pt x="893497" y="660241"/>
                    <a:pt x="893497" y="584789"/>
                    <a:pt x="893497" y="509338"/>
                  </a:cubicBezTo>
                  <a:lnTo>
                    <a:pt x="890858" y="503790"/>
                  </a:lnTo>
                  <a:cubicBezTo>
                    <a:pt x="889025" y="502194"/>
                    <a:pt x="886493" y="501207"/>
                    <a:pt x="883696" y="501207"/>
                  </a:cubicBezTo>
                  <a:cubicBezTo>
                    <a:pt x="878102" y="501207"/>
                    <a:pt x="873568" y="505156"/>
                    <a:pt x="873568" y="510027"/>
                  </a:cubicBezTo>
                  <a:lnTo>
                    <a:pt x="858045" y="836491"/>
                  </a:lnTo>
                  <a:cubicBezTo>
                    <a:pt x="856991" y="853176"/>
                    <a:pt x="899418" y="898262"/>
                    <a:pt x="920104" y="929147"/>
                  </a:cubicBezTo>
                  <a:lnTo>
                    <a:pt x="919971" y="929147"/>
                  </a:lnTo>
                  <a:lnTo>
                    <a:pt x="914449" y="1206212"/>
                  </a:lnTo>
                  <a:lnTo>
                    <a:pt x="687243" y="1206212"/>
                  </a:lnTo>
                  <a:lnTo>
                    <a:pt x="680994" y="892690"/>
                  </a:lnTo>
                  <a:lnTo>
                    <a:pt x="672455" y="892690"/>
                  </a:lnTo>
                  <a:lnTo>
                    <a:pt x="703265" y="880906"/>
                  </a:lnTo>
                  <a:cubicBezTo>
                    <a:pt x="746777" y="847233"/>
                    <a:pt x="780792" y="770577"/>
                    <a:pt x="779494" y="701153"/>
                  </a:cubicBezTo>
                  <a:cubicBezTo>
                    <a:pt x="777764" y="608588"/>
                    <a:pt x="735279" y="494515"/>
                    <a:pt x="659906" y="495891"/>
                  </a:cubicBezTo>
                  <a:cubicBezTo>
                    <a:pt x="584533" y="497267"/>
                    <a:pt x="529384" y="593484"/>
                    <a:pt x="531113" y="696668"/>
                  </a:cubicBezTo>
                  <a:cubicBezTo>
                    <a:pt x="532411" y="774055"/>
                    <a:pt x="567648" y="848411"/>
                    <a:pt x="611609" y="881068"/>
                  </a:cubicBezTo>
                  <a:lnTo>
                    <a:pt x="642424" y="892690"/>
                  </a:lnTo>
                  <a:lnTo>
                    <a:pt x="629610" y="892690"/>
                  </a:lnTo>
                  <a:lnTo>
                    <a:pt x="623362" y="1206212"/>
                  </a:lnTo>
                  <a:lnTo>
                    <a:pt x="400827" y="1206212"/>
                  </a:lnTo>
                  <a:lnTo>
                    <a:pt x="400827" y="886611"/>
                  </a:lnTo>
                  <a:cubicBezTo>
                    <a:pt x="387756" y="887701"/>
                    <a:pt x="372507" y="888790"/>
                    <a:pt x="358348" y="888790"/>
                  </a:cubicBezTo>
                  <a:cubicBezTo>
                    <a:pt x="160114" y="888790"/>
                    <a:pt x="0" y="728677"/>
                    <a:pt x="0" y="530443"/>
                  </a:cubicBezTo>
                  <a:cubicBezTo>
                    <a:pt x="0" y="332207"/>
                    <a:pt x="160114" y="172094"/>
                    <a:pt x="358348" y="172094"/>
                  </a:cubicBezTo>
                  <a:cubicBezTo>
                    <a:pt x="423701" y="172094"/>
                    <a:pt x="484696" y="189522"/>
                    <a:pt x="536978" y="220019"/>
                  </a:cubicBezTo>
                  <a:cubicBezTo>
                    <a:pt x="588170" y="91493"/>
                    <a:pt x="714517" y="0"/>
                    <a:pt x="861560" y="0"/>
                  </a:cubicBezTo>
                  <a:close/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56ECE673-DAFB-48FF-BB74-37F0E59D86EA}"/>
                </a:ext>
              </a:extLst>
            </p:cNvPr>
            <p:cNvSpPr/>
            <p:nvPr userDrawn="1"/>
          </p:nvSpPr>
          <p:spPr>
            <a:xfrm>
              <a:off x="2790825" y="5115461"/>
              <a:ext cx="639622" cy="1415607"/>
            </a:xfrm>
            <a:custGeom>
              <a:avLst/>
              <a:gdLst>
                <a:gd name="connsiteX0" fmla="*/ 149080 w 639622"/>
                <a:gd name="connsiteY0" fmla="*/ 0 h 1415607"/>
                <a:gd name="connsiteX1" fmla="*/ 639622 w 639622"/>
                <a:gd name="connsiteY1" fmla="*/ 490545 h 1415607"/>
                <a:gd name="connsiteX2" fmla="*/ 149080 w 639622"/>
                <a:gd name="connsiteY2" fmla="*/ 981087 h 1415607"/>
                <a:gd name="connsiteX3" fmla="*/ 117768 w 639622"/>
                <a:gd name="connsiteY3" fmla="*/ 979597 h 1415607"/>
                <a:gd name="connsiteX4" fmla="*/ 117768 w 639622"/>
                <a:gd name="connsiteY4" fmla="*/ 1415607 h 1415607"/>
                <a:gd name="connsiteX5" fmla="*/ 0 w 639622"/>
                <a:gd name="connsiteY5" fmla="*/ 1415607 h 1415607"/>
                <a:gd name="connsiteX6" fmla="*/ 0 w 639622"/>
                <a:gd name="connsiteY6" fmla="*/ 23276 h 1415607"/>
                <a:gd name="connsiteX7" fmla="*/ 1469 w 639622"/>
                <a:gd name="connsiteY7" fmla="*/ 22552 h 1415607"/>
                <a:gd name="connsiteX8" fmla="*/ 149080 w 639622"/>
                <a:gd name="connsiteY8" fmla="*/ 0 h 1415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9622" h="1415607">
                  <a:moveTo>
                    <a:pt x="149080" y="0"/>
                  </a:moveTo>
                  <a:cubicBezTo>
                    <a:pt x="420444" y="0"/>
                    <a:pt x="639622" y="219179"/>
                    <a:pt x="639622" y="490545"/>
                  </a:cubicBezTo>
                  <a:cubicBezTo>
                    <a:pt x="639622" y="761908"/>
                    <a:pt x="420444" y="981087"/>
                    <a:pt x="149080" y="981087"/>
                  </a:cubicBezTo>
                  <a:cubicBezTo>
                    <a:pt x="138642" y="981087"/>
                    <a:pt x="128206" y="979597"/>
                    <a:pt x="117768" y="979597"/>
                  </a:cubicBezTo>
                  <a:lnTo>
                    <a:pt x="117768" y="1415607"/>
                  </a:lnTo>
                  <a:lnTo>
                    <a:pt x="0" y="1415607"/>
                  </a:lnTo>
                  <a:lnTo>
                    <a:pt x="0" y="23276"/>
                  </a:lnTo>
                  <a:lnTo>
                    <a:pt x="1469" y="22552"/>
                  </a:lnTo>
                  <a:cubicBezTo>
                    <a:pt x="48063" y="7828"/>
                    <a:pt x="97639" y="0"/>
                    <a:pt x="149080" y="0"/>
                  </a:cubicBezTo>
                  <a:close/>
                </a:path>
              </a:pathLst>
            </a:custGeom>
            <a:noFill/>
            <a:ln w="12700" cap="flat">
              <a:solidFill>
                <a:schemeClr val="accent1"/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B0DB25C-3908-49B8-8330-D766982D609C}"/>
              </a:ext>
            </a:extLst>
          </p:cNvPr>
          <p:cNvCxnSpPr>
            <a:cxnSpLocks/>
          </p:cNvCxnSpPr>
          <p:nvPr userDrawn="1"/>
        </p:nvCxnSpPr>
        <p:spPr>
          <a:xfrm>
            <a:off x="0" y="469458"/>
            <a:ext cx="279082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3DD2D7E0-30C5-4740-8D9D-4194355DA4AE}"/>
              </a:ext>
            </a:extLst>
          </p:cNvPr>
          <p:cNvGrpSpPr/>
          <p:nvPr userDrawn="1"/>
        </p:nvGrpSpPr>
        <p:grpSpPr>
          <a:xfrm>
            <a:off x="597820" y="443746"/>
            <a:ext cx="1595184" cy="1395672"/>
            <a:chOff x="816657" y="415244"/>
            <a:chExt cx="3074373" cy="2689860"/>
          </a:xfrm>
          <a:solidFill>
            <a:schemeClr val="accent1">
              <a:lumMod val="20000"/>
              <a:lumOff val="80000"/>
            </a:schemeClr>
          </a:solidFill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077B057-2C05-41CF-9F38-B79D3E03F7DD}"/>
                </a:ext>
              </a:extLst>
            </p:cNvPr>
            <p:cNvGrpSpPr/>
            <p:nvPr/>
          </p:nvGrpSpPr>
          <p:grpSpPr>
            <a:xfrm rot="10800000">
              <a:off x="816657" y="415244"/>
              <a:ext cx="647700" cy="2689860"/>
              <a:chOff x="6144030" y="3897930"/>
              <a:chExt cx="647700" cy="2689860"/>
            </a:xfrm>
            <a:grpFill/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966B02FD-8FFC-4CFA-AE4A-30A0BDC78823}"/>
                  </a:ext>
                </a:extLst>
              </p:cNvPr>
              <p:cNvSpPr/>
              <p:nvPr/>
            </p:nvSpPr>
            <p:spPr>
              <a:xfrm>
                <a:off x="6144030" y="3897930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/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419CC5F8-5AA0-41C7-A2B7-B97D457337E3}"/>
                  </a:ext>
                </a:extLst>
              </p:cNvPr>
              <p:cNvSpPr/>
              <p:nvPr/>
            </p:nvSpPr>
            <p:spPr>
              <a:xfrm>
                <a:off x="6380250" y="5425740"/>
                <a:ext cx="180975" cy="1162050"/>
              </a:xfrm>
              <a:custGeom>
                <a:avLst/>
                <a:gdLst>
                  <a:gd name="connsiteX0" fmla="*/ 90488 w 180975"/>
                  <a:gd name="connsiteY0" fmla="*/ 0 h 1162050"/>
                  <a:gd name="connsiteX1" fmla="*/ 0 w 180975"/>
                  <a:gd name="connsiteY1" fmla="*/ 90488 h 1162050"/>
                  <a:gd name="connsiteX2" fmla="*/ 0 w 180975"/>
                  <a:gd name="connsiteY2" fmla="*/ 1071563 h 1162050"/>
                  <a:gd name="connsiteX3" fmla="*/ 90488 w 180975"/>
                  <a:gd name="connsiteY3" fmla="*/ 1162050 h 1162050"/>
                  <a:gd name="connsiteX4" fmla="*/ 180975 w 180975"/>
                  <a:gd name="connsiteY4" fmla="*/ 1071563 h 1162050"/>
                  <a:gd name="connsiteX5" fmla="*/ 180975 w 180975"/>
                  <a:gd name="connsiteY5" fmla="*/ 90488 h 1162050"/>
                  <a:gd name="connsiteX6" fmla="*/ 90488 w 180975"/>
                  <a:gd name="connsiteY6" fmla="*/ 0 h 1162050"/>
                  <a:gd name="connsiteX7" fmla="*/ 102870 w 180975"/>
                  <a:gd name="connsiteY7" fmla="*/ 1087755 h 1162050"/>
                  <a:gd name="connsiteX8" fmla="*/ 54293 w 180975"/>
                  <a:gd name="connsiteY8" fmla="*/ 1064895 h 1162050"/>
                  <a:gd name="connsiteX9" fmla="*/ 77153 w 180975"/>
                  <a:gd name="connsiteY9" fmla="*/ 1016318 h 1162050"/>
                  <a:gd name="connsiteX10" fmla="*/ 125730 w 180975"/>
                  <a:gd name="connsiteY10" fmla="*/ 1039178 h 1162050"/>
                  <a:gd name="connsiteX11" fmla="*/ 102870 w 180975"/>
                  <a:gd name="connsiteY11" fmla="*/ 1087755 h 116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5" h="1162050">
                    <a:moveTo>
                      <a:pt x="90488" y="0"/>
                    </a:moveTo>
                    <a:cubicBezTo>
                      <a:pt x="40958" y="0"/>
                      <a:pt x="0" y="40958"/>
                      <a:pt x="0" y="90488"/>
                    </a:cubicBezTo>
                    <a:lnTo>
                      <a:pt x="0" y="1071563"/>
                    </a:lnTo>
                    <a:cubicBezTo>
                      <a:pt x="0" y="1121093"/>
                      <a:pt x="40958" y="1162050"/>
                      <a:pt x="90488" y="1162050"/>
                    </a:cubicBezTo>
                    <a:cubicBezTo>
                      <a:pt x="140018" y="1162050"/>
                      <a:pt x="180975" y="1121093"/>
                      <a:pt x="180975" y="1071563"/>
                    </a:cubicBezTo>
                    <a:lnTo>
                      <a:pt x="180975" y="90488"/>
                    </a:lnTo>
                    <a:cubicBezTo>
                      <a:pt x="180975" y="40958"/>
                      <a:pt x="140018" y="0"/>
                      <a:pt x="90488" y="0"/>
                    </a:cubicBezTo>
                    <a:close/>
                    <a:moveTo>
                      <a:pt x="102870" y="1087755"/>
                    </a:moveTo>
                    <a:cubicBezTo>
                      <a:pt x="82868" y="1095375"/>
                      <a:pt x="60960" y="1084898"/>
                      <a:pt x="54293" y="1064895"/>
                    </a:cubicBezTo>
                    <a:cubicBezTo>
                      <a:pt x="46673" y="1044893"/>
                      <a:pt x="57150" y="1022985"/>
                      <a:pt x="77153" y="1016318"/>
                    </a:cubicBezTo>
                    <a:cubicBezTo>
                      <a:pt x="97155" y="1009650"/>
                      <a:pt x="119063" y="1019175"/>
                      <a:pt x="125730" y="1039178"/>
                    </a:cubicBezTo>
                    <a:cubicBezTo>
                      <a:pt x="133350" y="1058228"/>
                      <a:pt x="122873" y="1080135"/>
                      <a:pt x="102870" y="108775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893ACF4D-F98F-4827-ACDC-38BE0E410480}"/>
                  </a:ext>
                </a:extLst>
              </p:cNvPr>
              <p:cNvSpPr/>
              <p:nvPr/>
            </p:nvSpPr>
            <p:spPr>
              <a:xfrm>
                <a:off x="6425018" y="4879958"/>
                <a:ext cx="85725" cy="647700"/>
              </a:xfrm>
              <a:custGeom>
                <a:avLst/>
                <a:gdLst>
                  <a:gd name="connsiteX0" fmla="*/ 0 w 85725"/>
                  <a:gd name="connsiteY0" fmla="*/ 0 h 647700"/>
                  <a:gd name="connsiteX1" fmla="*/ 90488 w 85725"/>
                  <a:gd name="connsiteY1" fmla="*/ 0 h 647700"/>
                  <a:gd name="connsiteX2" fmla="*/ 90488 w 85725"/>
                  <a:gd name="connsiteY2" fmla="*/ 656273 h 647700"/>
                  <a:gd name="connsiteX3" fmla="*/ 0 w 85725"/>
                  <a:gd name="connsiteY3" fmla="*/ 656273 h 647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25" h="647700">
                    <a:moveTo>
                      <a:pt x="0" y="0"/>
                    </a:moveTo>
                    <a:lnTo>
                      <a:pt x="90488" y="0"/>
                    </a:lnTo>
                    <a:lnTo>
                      <a:pt x="90488" y="656273"/>
                    </a:lnTo>
                    <a:lnTo>
                      <a:pt x="0" y="65627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C3F4354B-C550-4789-B557-94685CDB0EA0}"/>
                  </a:ext>
                </a:extLst>
              </p:cNvPr>
              <p:cNvSpPr/>
              <p:nvPr/>
            </p:nvSpPr>
            <p:spPr>
              <a:xfrm>
                <a:off x="6144030" y="3967463"/>
                <a:ext cx="647700" cy="962025"/>
              </a:xfrm>
              <a:custGeom>
                <a:avLst/>
                <a:gdLst>
                  <a:gd name="connsiteX0" fmla="*/ 326708 w 647700"/>
                  <a:gd name="connsiteY0" fmla="*/ 0 h 962025"/>
                  <a:gd name="connsiteX1" fmla="*/ 0 w 647700"/>
                  <a:gd name="connsiteY1" fmla="*/ 484823 h 962025"/>
                  <a:gd name="connsiteX2" fmla="*/ 326708 w 647700"/>
                  <a:gd name="connsiteY2" fmla="*/ 970598 h 962025"/>
                  <a:gd name="connsiteX3" fmla="*/ 653415 w 647700"/>
                  <a:gd name="connsiteY3" fmla="*/ 484823 h 962025"/>
                  <a:gd name="connsiteX4" fmla="*/ 326708 w 647700"/>
                  <a:gd name="connsiteY4" fmla="*/ 0 h 962025"/>
                  <a:gd name="connsiteX5" fmla="*/ 172403 w 647700"/>
                  <a:gd name="connsiteY5" fmla="*/ 785813 h 962025"/>
                  <a:gd name="connsiteX6" fmla="*/ 150495 w 647700"/>
                  <a:gd name="connsiteY6" fmla="*/ 807720 h 962025"/>
                  <a:gd name="connsiteX7" fmla="*/ 128588 w 647700"/>
                  <a:gd name="connsiteY7" fmla="*/ 785813 h 962025"/>
                  <a:gd name="connsiteX8" fmla="*/ 128588 w 647700"/>
                  <a:gd name="connsiteY8" fmla="*/ 230505 h 962025"/>
                  <a:gd name="connsiteX9" fmla="*/ 150495 w 647700"/>
                  <a:gd name="connsiteY9" fmla="*/ 208598 h 962025"/>
                  <a:gd name="connsiteX10" fmla="*/ 172403 w 647700"/>
                  <a:gd name="connsiteY10" fmla="*/ 230505 h 962025"/>
                  <a:gd name="connsiteX11" fmla="*/ 172403 w 647700"/>
                  <a:gd name="connsiteY11" fmla="*/ 785813 h 962025"/>
                  <a:gd name="connsiteX12" fmla="*/ 255270 w 647700"/>
                  <a:gd name="connsiteY12" fmla="*/ 785813 h 962025"/>
                  <a:gd name="connsiteX13" fmla="*/ 233363 w 647700"/>
                  <a:gd name="connsiteY13" fmla="*/ 807720 h 962025"/>
                  <a:gd name="connsiteX14" fmla="*/ 211455 w 647700"/>
                  <a:gd name="connsiteY14" fmla="*/ 785813 h 962025"/>
                  <a:gd name="connsiteX15" fmla="*/ 211455 w 647700"/>
                  <a:gd name="connsiteY15" fmla="*/ 230505 h 962025"/>
                  <a:gd name="connsiteX16" fmla="*/ 233363 w 647700"/>
                  <a:gd name="connsiteY16" fmla="*/ 208598 h 962025"/>
                  <a:gd name="connsiteX17" fmla="*/ 255270 w 647700"/>
                  <a:gd name="connsiteY17" fmla="*/ 230505 h 962025"/>
                  <a:gd name="connsiteX18" fmla="*/ 255270 w 647700"/>
                  <a:gd name="connsiteY18" fmla="*/ 785813 h 962025"/>
                  <a:gd name="connsiteX19" fmla="*/ 338138 w 647700"/>
                  <a:gd name="connsiteY19" fmla="*/ 785813 h 962025"/>
                  <a:gd name="connsiteX20" fmla="*/ 316230 w 647700"/>
                  <a:gd name="connsiteY20" fmla="*/ 807720 h 962025"/>
                  <a:gd name="connsiteX21" fmla="*/ 295275 w 647700"/>
                  <a:gd name="connsiteY21" fmla="*/ 785813 h 962025"/>
                  <a:gd name="connsiteX22" fmla="*/ 295275 w 647700"/>
                  <a:gd name="connsiteY22" fmla="*/ 230505 h 962025"/>
                  <a:gd name="connsiteX23" fmla="*/ 317183 w 647700"/>
                  <a:gd name="connsiteY23" fmla="*/ 208598 h 962025"/>
                  <a:gd name="connsiteX24" fmla="*/ 339090 w 647700"/>
                  <a:gd name="connsiteY24" fmla="*/ 230505 h 962025"/>
                  <a:gd name="connsiteX25" fmla="*/ 339090 w 647700"/>
                  <a:gd name="connsiteY25" fmla="*/ 785813 h 962025"/>
                  <a:gd name="connsiteX26" fmla="*/ 421005 w 647700"/>
                  <a:gd name="connsiteY26" fmla="*/ 785813 h 962025"/>
                  <a:gd name="connsiteX27" fmla="*/ 400050 w 647700"/>
                  <a:gd name="connsiteY27" fmla="*/ 807720 h 962025"/>
                  <a:gd name="connsiteX28" fmla="*/ 400050 w 647700"/>
                  <a:gd name="connsiteY28" fmla="*/ 807720 h 962025"/>
                  <a:gd name="connsiteX29" fmla="*/ 378143 w 647700"/>
                  <a:gd name="connsiteY29" fmla="*/ 785813 h 962025"/>
                  <a:gd name="connsiteX30" fmla="*/ 378143 w 647700"/>
                  <a:gd name="connsiteY30" fmla="*/ 230505 h 962025"/>
                  <a:gd name="connsiteX31" fmla="*/ 400050 w 647700"/>
                  <a:gd name="connsiteY31" fmla="*/ 208598 h 962025"/>
                  <a:gd name="connsiteX32" fmla="*/ 400050 w 647700"/>
                  <a:gd name="connsiteY32" fmla="*/ 208598 h 962025"/>
                  <a:gd name="connsiteX33" fmla="*/ 421005 w 647700"/>
                  <a:gd name="connsiteY33" fmla="*/ 230505 h 962025"/>
                  <a:gd name="connsiteX34" fmla="*/ 421005 w 647700"/>
                  <a:gd name="connsiteY34" fmla="*/ 785813 h 962025"/>
                  <a:gd name="connsiteX35" fmla="*/ 503873 w 647700"/>
                  <a:gd name="connsiteY35" fmla="*/ 785813 h 962025"/>
                  <a:gd name="connsiteX36" fmla="*/ 481965 w 647700"/>
                  <a:gd name="connsiteY36" fmla="*/ 807720 h 962025"/>
                  <a:gd name="connsiteX37" fmla="*/ 460058 w 647700"/>
                  <a:gd name="connsiteY37" fmla="*/ 785813 h 962025"/>
                  <a:gd name="connsiteX38" fmla="*/ 460058 w 647700"/>
                  <a:gd name="connsiteY38" fmla="*/ 230505 h 962025"/>
                  <a:gd name="connsiteX39" fmla="*/ 481965 w 647700"/>
                  <a:gd name="connsiteY39" fmla="*/ 208598 h 962025"/>
                  <a:gd name="connsiteX40" fmla="*/ 503873 w 647700"/>
                  <a:gd name="connsiteY40" fmla="*/ 230505 h 962025"/>
                  <a:gd name="connsiteX41" fmla="*/ 503873 w 647700"/>
                  <a:gd name="connsiteY41" fmla="*/ 785813 h 962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647700" h="962025">
                    <a:moveTo>
                      <a:pt x="326708" y="0"/>
                    </a:moveTo>
                    <a:cubicBezTo>
                      <a:pt x="145733" y="0"/>
                      <a:pt x="0" y="217170"/>
                      <a:pt x="0" y="484823"/>
                    </a:cubicBezTo>
                    <a:cubicBezTo>
                      <a:pt x="0" y="752475"/>
                      <a:pt x="145733" y="970598"/>
                      <a:pt x="326708" y="970598"/>
                    </a:cubicBezTo>
                    <a:cubicBezTo>
                      <a:pt x="507683" y="970598"/>
                      <a:pt x="653415" y="753428"/>
                      <a:pt x="653415" y="484823"/>
                    </a:cubicBezTo>
                    <a:cubicBezTo>
                      <a:pt x="652463" y="217170"/>
                      <a:pt x="506730" y="0"/>
                      <a:pt x="326708" y="0"/>
                    </a:cubicBezTo>
                    <a:close/>
                    <a:moveTo>
                      <a:pt x="172403" y="785813"/>
                    </a:moveTo>
                    <a:cubicBezTo>
                      <a:pt x="172403" y="797243"/>
                      <a:pt x="162878" y="807720"/>
                      <a:pt x="150495" y="807720"/>
                    </a:cubicBezTo>
                    <a:cubicBezTo>
                      <a:pt x="138113" y="807720"/>
                      <a:pt x="128588" y="798195"/>
                      <a:pt x="128588" y="785813"/>
                    </a:cubicBezTo>
                    <a:lnTo>
                      <a:pt x="128588" y="230505"/>
                    </a:lnTo>
                    <a:cubicBezTo>
                      <a:pt x="128588" y="219075"/>
                      <a:pt x="138113" y="208598"/>
                      <a:pt x="150495" y="208598"/>
                    </a:cubicBezTo>
                    <a:cubicBezTo>
                      <a:pt x="162878" y="208598"/>
                      <a:pt x="172403" y="218123"/>
                      <a:pt x="172403" y="230505"/>
                    </a:cubicBezTo>
                    <a:lnTo>
                      <a:pt x="172403" y="785813"/>
                    </a:lnTo>
                    <a:close/>
                    <a:moveTo>
                      <a:pt x="255270" y="785813"/>
                    </a:moveTo>
                    <a:cubicBezTo>
                      <a:pt x="255270" y="797243"/>
                      <a:pt x="245745" y="807720"/>
                      <a:pt x="233363" y="807720"/>
                    </a:cubicBezTo>
                    <a:cubicBezTo>
                      <a:pt x="221933" y="807720"/>
                      <a:pt x="211455" y="798195"/>
                      <a:pt x="211455" y="785813"/>
                    </a:cubicBezTo>
                    <a:lnTo>
                      <a:pt x="211455" y="230505"/>
                    </a:lnTo>
                    <a:cubicBezTo>
                      <a:pt x="211455" y="219075"/>
                      <a:pt x="220980" y="208598"/>
                      <a:pt x="233363" y="208598"/>
                    </a:cubicBezTo>
                    <a:cubicBezTo>
                      <a:pt x="244793" y="208598"/>
                      <a:pt x="255270" y="218123"/>
                      <a:pt x="255270" y="230505"/>
                    </a:cubicBezTo>
                    <a:lnTo>
                      <a:pt x="255270" y="785813"/>
                    </a:lnTo>
                    <a:close/>
                    <a:moveTo>
                      <a:pt x="338138" y="785813"/>
                    </a:moveTo>
                    <a:cubicBezTo>
                      <a:pt x="338138" y="797243"/>
                      <a:pt x="328613" y="807720"/>
                      <a:pt x="316230" y="807720"/>
                    </a:cubicBezTo>
                    <a:cubicBezTo>
                      <a:pt x="304800" y="806768"/>
                      <a:pt x="295275" y="797243"/>
                      <a:pt x="295275" y="785813"/>
                    </a:cubicBezTo>
                    <a:lnTo>
                      <a:pt x="295275" y="230505"/>
                    </a:lnTo>
                    <a:cubicBezTo>
                      <a:pt x="295275" y="219075"/>
                      <a:pt x="304800" y="208598"/>
                      <a:pt x="317183" y="208598"/>
                    </a:cubicBezTo>
                    <a:cubicBezTo>
                      <a:pt x="328613" y="208598"/>
                      <a:pt x="339090" y="218123"/>
                      <a:pt x="339090" y="230505"/>
                    </a:cubicBezTo>
                    <a:lnTo>
                      <a:pt x="339090" y="785813"/>
                    </a:lnTo>
                    <a:close/>
                    <a:moveTo>
                      <a:pt x="421005" y="785813"/>
                    </a:moveTo>
                    <a:cubicBezTo>
                      <a:pt x="421005" y="797243"/>
                      <a:pt x="411480" y="807720"/>
                      <a:pt x="400050" y="807720"/>
                    </a:cubicBezTo>
                    <a:lnTo>
                      <a:pt x="400050" y="807720"/>
                    </a:lnTo>
                    <a:cubicBezTo>
                      <a:pt x="388620" y="807720"/>
                      <a:pt x="378143" y="798195"/>
                      <a:pt x="378143" y="785813"/>
                    </a:cubicBezTo>
                    <a:lnTo>
                      <a:pt x="378143" y="230505"/>
                    </a:lnTo>
                    <a:cubicBezTo>
                      <a:pt x="378143" y="219075"/>
                      <a:pt x="387668" y="208598"/>
                      <a:pt x="400050" y="208598"/>
                    </a:cubicBezTo>
                    <a:lnTo>
                      <a:pt x="400050" y="208598"/>
                    </a:lnTo>
                    <a:cubicBezTo>
                      <a:pt x="411480" y="208598"/>
                      <a:pt x="421005" y="218123"/>
                      <a:pt x="421005" y="230505"/>
                    </a:cubicBezTo>
                    <a:lnTo>
                      <a:pt x="421005" y="785813"/>
                    </a:lnTo>
                    <a:close/>
                    <a:moveTo>
                      <a:pt x="503873" y="785813"/>
                    </a:moveTo>
                    <a:cubicBezTo>
                      <a:pt x="503873" y="797243"/>
                      <a:pt x="494348" y="807720"/>
                      <a:pt x="481965" y="807720"/>
                    </a:cubicBezTo>
                    <a:cubicBezTo>
                      <a:pt x="470535" y="807720"/>
                      <a:pt x="460058" y="798195"/>
                      <a:pt x="460058" y="785813"/>
                    </a:cubicBezTo>
                    <a:lnTo>
                      <a:pt x="460058" y="230505"/>
                    </a:lnTo>
                    <a:cubicBezTo>
                      <a:pt x="460058" y="219075"/>
                      <a:pt x="469583" y="208598"/>
                      <a:pt x="481965" y="208598"/>
                    </a:cubicBezTo>
                    <a:cubicBezTo>
                      <a:pt x="493395" y="208598"/>
                      <a:pt x="503873" y="218123"/>
                      <a:pt x="503873" y="230505"/>
                    </a:cubicBezTo>
                    <a:lnTo>
                      <a:pt x="503873" y="78581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49E54BD-5EA8-4ECB-8A56-551F12BE1BFA}"/>
                </a:ext>
              </a:extLst>
            </p:cNvPr>
            <p:cNvGrpSpPr/>
            <p:nvPr/>
          </p:nvGrpSpPr>
          <p:grpSpPr>
            <a:xfrm rot="10800000">
              <a:off x="2407238" y="415244"/>
              <a:ext cx="723900" cy="2683192"/>
              <a:chOff x="7734611" y="3897930"/>
              <a:chExt cx="723900" cy="2683192"/>
            </a:xfrm>
            <a:grpFill/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6F169C83-E1FF-486F-9F11-7B80E6F2B230}"/>
                  </a:ext>
                </a:extLst>
              </p:cNvPr>
              <p:cNvSpPr/>
              <p:nvPr/>
            </p:nvSpPr>
            <p:spPr>
              <a:xfrm>
                <a:off x="8010930" y="5419072"/>
                <a:ext cx="180975" cy="1162050"/>
              </a:xfrm>
              <a:custGeom>
                <a:avLst/>
                <a:gdLst>
                  <a:gd name="connsiteX0" fmla="*/ 90488 w 180975"/>
                  <a:gd name="connsiteY0" fmla="*/ 0 h 1162050"/>
                  <a:gd name="connsiteX1" fmla="*/ 0 w 180975"/>
                  <a:gd name="connsiteY1" fmla="*/ 90488 h 1162050"/>
                  <a:gd name="connsiteX2" fmla="*/ 0 w 180975"/>
                  <a:gd name="connsiteY2" fmla="*/ 1071563 h 1162050"/>
                  <a:gd name="connsiteX3" fmla="*/ 90488 w 180975"/>
                  <a:gd name="connsiteY3" fmla="*/ 1162050 h 1162050"/>
                  <a:gd name="connsiteX4" fmla="*/ 180975 w 180975"/>
                  <a:gd name="connsiteY4" fmla="*/ 1071563 h 1162050"/>
                  <a:gd name="connsiteX5" fmla="*/ 180975 w 180975"/>
                  <a:gd name="connsiteY5" fmla="*/ 90488 h 1162050"/>
                  <a:gd name="connsiteX6" fmla="*/ 90488 w 180975"/>
                  <a:gd name="connsiteY6" fmla="*/ 0 h 1162050"/>
                  <a:gd name="connsiteX7" fmla="*/ 103822 w 180975"/>
                  <a:gd name="connsiteY7" fmla="*/ 1086802 h 1162050"/>
                  <a:gd name="connsiteX8" fmla="*/ 55245 w 180975"/>
                  <a:gd name="connsiteY8" fmla="*/ 1063943 h 1162050"/>
                  <a:gd name="connsiteX9" fmla="*/ 78105 w 180975"/>
                  <a:gd name="connsiteY9" fmla="*/ 1015365 h 1162050"/>
                  <a:gd name="connsiteX10" fmla="*/ 126683 w 180975"/>
                  <a:gd name="connsiteY10" fmla="*/ 1038225 h 1162050"/>
                  <a:gd name="connsiteX11" fmla="*/ 103822 w 180975"/>
                  <a:gd name="connsiteY11" fmla="*/ 1086802 h 116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5" h="1162050">
                    <a:moveTo>
                      <a:pt x="90488" y="0"/>
                    </a:moveTo>
                    <a:cubicBezTo>
                      <a:pt x="40958" y="0"/>
                      <a:pt x="0" y="40958"/>
                      <a:pt x="0" y="90488"/>
                    </a:cubicBezTo>
                    <a:lnTo>
                      <a:pt x="0" y="1071563"/>
                    </a:lnTo>
                    <a:cubicBezTo>
                      <a:pt x="0" y="1121093"/>
                      <a:pt x="40958" y="1162050"/>
                      <a:pt x="90488" y="1162050"/>
                    </a:cubicBezTo>
                    <a:cubicBezTo>
                      <a:pt x="140017" y="1162050"/>
                      <a:pt x="180975" y="1121093"/>
                      <a:pt x="180975" y="1071563"/>
                    </a:cubicBezTo>
                    <a:lnTo>
                      <a:pt x="180975" y="90488"/>
                    </a:lnTo>
                    <a:cubicBezTo>
                      <a:pt x="180975" y="40005"/>
                      <a:pt x="140970" y="0"/>
                      <a:pt x="90488" y="0"/>
                    </a:cubicBezTo>
                    <a:close/>
                    <a:moveTo>
                      <a:pt x="103822" y="1086802"/>
                    </a:moveTo>
                    <a:cubicBezTo>
                      <a:pt x="83820" y="1094423"/>
                      <a:pt x="61913" y="1083945"/>
                      <a:pt x="55245" y="1063943"/>
                    </a:cubicBezTo>
                    <a:cubicBezTo>
                      <a:pt x="47625" y="1043940"/>
                      <a:pt x="58103" y="1022033"/>
                      <a:pt x="78105" y="1015365"/>
                    </a:cubicBezTo>
                    <a:cubicBezTo>
                      <a:pt x="98108" y="1008698"/>
                      <a:pt x="120015" y="1018223"/>
                      <a:pt x="126683" y="1038225"/>
                    </a:cubicBezTo>
                    <a:cubicBezTo>
                      <a:pt x="134303" y="1058227"/>
                      <a:pt x="123825" y="1080135"/>
                      <a:pt x="103822" y="10868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87555D03-7D6C-46DC-8565-4885822011D2}"/>
                  </a:ext>
                </a:extLst>
              </p:cNvPr>
              <p:cNvSpPr/>
              <p:nvPr/>
            </p:nvSpPr>
            <p:spPr>
              <a:xfrm>
                <a:off x="8056650" y="4774230"/>
                <a:ext cx="85725" cy="752475"/>
              </a:xfrm>
              <a:custGeom>
                <a:avLst/>
                <a:gdLst>
                  <a:gd name="connsiteX0" fmla="*/ 0 w 85725"/>
                  <a:gd name="connsiteY0" fmla="*/ 0 h 752475"/>
                  <a:gd name="connsiteX1" fmla="*/ 90488 w 85725"/>
                  <a:gd name="connsiteY1" fmla="*/ 0 h 752475"/>
                  <a:gd name="connsiteX2" fmla="*/ 90488 w 85725"/>
                  <a:gd name="connsiteY2" fmla="*/ 755333 h 752475"/>
                  <a:gd name="connsiteX3" fmla="*/ 0 w 85725"/>
                  <a:gd name="connsiteY3" fmla="*/ 755333 h 752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25" h="752475">
                    <a:moveTo>
                      <a:pt x="0" y="0"/>
                    </a:moveTo>
                    <a:lnTo>
                      <a:pt x="90488" y="0"/>
                    </a:lnTo>
                    <a:lnTo>
                      <a:pt x="90488" y="755333"/>
                    </a:lnTo>
                    <a:lnTo>
                      <a:pt x="0" y="75533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8A746E9E-6FBA-478F-BE85-6BA0AFD7B31B}"/>
                  </a:ext>
                </a:extLst>
              </p:cNvPr>
              <p:cNvSpPr/>
              <p:nvPr/>
            </p:nvSpPr>
            <p:spPr>
              <a:xfrm>
                <a:off x="7734611" y="3897930"/>
                <a:ext cx="723900" cy="885825"/>
              </a:xfrm>
              <a:custGeom>
                <a:avLst/>
                <a:gdLst>
                  <a:gd name="connsiteX0" fmla="*/ 499204 w 723900"/>
                  <a:gd name="connsiteY0" fmla="*/ 0 h 885825"/>
                  <a:gd name="connsiteX1" fmla="*/ 229647 w 723900"/>
                  <a:gd name="connsiteY1" fmla="*/ 0 h 885825"/>
                  <a:gd name="connsiteX2" fmla="*/ 1047 w 723900"/>
                  <a:gd name="connsiteY2" fmla="*/ 228600 h 885825"/>
                  <a:gd name="connsiteX3" fmla="*/ 39147 w 723900"/>
                  <a:gd name="connsiteY3" fmla="*/ 783908 h 885825"/>
                  <a:gd name="connsiteX4" fmla="*/ 143922 w 723900"/>
                  <a:gd name="connsiteY4" fmla="*/ 888683 h 885825"/>
                  <a:gd name="connsiteX5" fmla="*/ 583977 w 723900"/>
                  <a:gd name="connsiteY5" fmla="*/ 888683 h 885825"/>
                  <a:gd name="connsiteX6" fmla="*/ 688752 w 723900"/>
                  <a:gd name="connsiteY6" fmla="*/ 783908 h 885825"/>
                  <a:gd name="connsiteX7" fmla="*/ 726852 w 723900"/>
                  <a:gd name="connsiteY7" fmla="*/ 228600 h 885825"/>
                  <a:gd name="connsiteX8" fmla="*/ 499204 w 723900"/>
                  <a:gd name="connsiteY8" fmla="*/ 0 h 885825"/>
                  <a:gd name="connsiteX9" fmla="*/ 173449 w 723900"/>
                  <a:gd name="connsiteY9" fmla="*/ 782955 h 885825"/>
                  <a:gd name="connsiteX10" fmla="*/ 144874 w 723900"/>
                  <a:gd name="connsiteY10" fmla="*/ 806768 h 885825"/>
                  <a:gd name="connsiteX11" fmla="*/ 116299 w 723900"/>
                  <a:gd name="connsiteY11" fmla="*/ 782955 h 885825"/>
                  <a:gd name="connsiteX12" fmla="*/ 116299 w 723900"/>
                  <a:gd name="connsiteY12" fmla="*/ 165735 h 885825"/>
                  <a:gd name="connsiteX13" fmla="*/ 144874 w 723900"/>
                  <a:gd name="connsiteY13" fmla="*/ 141923 h 885825"/>
                  <a:gd name="connsiteX14" fmla="*/ 173449 w 723900"/>
                  <a:gd name="connsiteY14" fmla="*/ 165735 h 885825"/>
                  <a:gd name="connsiteX15" fmla="*/ 173449 w 723900"/>
                  <a:gd name="connsiteY15" fmla="*/ 782955 h 885825"/>
                  <a:gd name="connsiteX16" fmla="*/ 284891 w 723900"/>
                  <a:gd name="connsiteY16" fmla="*/ 782955 h 885825"/>
                  <a:gd name="connsiteX17" fmla="*/ 256316 w 723900"/>
                  <a:gd name="connsiteY17" fmla="*/ 806768 h 885825"/>
                  <a:gd name="connsiteX18" fmla="*/ 227741 w 723900"/>
                  <a:gd name="connsiteY18" fmla="*/ 782955 h 885825"/>
                  <a:gd name="connsiteX19" fmla="*/ 227741 w 723900"/>
                  <a:gd name="connsiteY19" fmla="*/ 165735 h 885825"/>
                  <a:gd name="connsiteX20" fmla="*/ 256316 w 723900"/>
                  <a:gd name="connsiteY20" fmla="*/ 141923 h 885825"/>
                  <a:gd name="connsiteX21" fmla="*/ 284891 w 723900"/>
                  <a:gd name="connsiteY21" fmla="*/ 165735 h 885825"/>
                  <a:gd name="connsiteX22" fmla="*/ 284891 w 723900"/>
                  <a:gd name="connsiteY22" fmla="*/ 782955 h 885825"/>
                  <a:gd name="connsiteX23" fmla="*/ 396334 w 723900"/>
                  <a:gd name="connsiteY23" fmla="*/ 782955 h 885825"/>
                  <a:gd name="connsiteX24" fmla="*/ 367759 w 723900"/>
                  <a:gd name="connsiteY24" fmla="*/ 806768 h 885825"/>
                  <a:gd name="connsiteX25" fmla="*/ 339184 w 723900"/>
                  <a:gd name="connsiteY25" fmla="*/ 782955 h 885825"/>
                  <a:gd name="connsiteX26" fmla="*/ 339184 w 723900"/>
                  <a:gd name="connsiteY26" fmla="*/ 165735 h 885825"/>
                  <a:gd name="connsiteX27" fmla="*/ 367759 w 723900"/>
                  <a:gd name="connsiteY27" fmla="*/ 141923 h 885825"/>
                  <a:gd name="connsiteX28" fmla="*/ 396334 w 723900"/>
                  <a:gd name="connsiteY28" fmla="*/ 165735 h 885825"/>
                  <a:gd name="connsiteX29" fmla="*/ 396334 w 723900"/>
                  <a:gd name="connsiteY29" fmla="*/ 782955 h 885825"/>
                  <a:gd name="connsiteX30" fmla="*/ 507777 w 723900"/>
                  <a:gd name="connsiteY30" fmla="*/ 782955 h 885825"/>
                  <a:gd name="connsiteX31" fmla="*/ 479202 w 723900"/>
                  <a:gd name="connsiteY31" fmla="*/ 806768 h 885825"/>
                  <a:gd name="connsiteX32" fmla="*/ 479202 w 723900"/>
                  <a:gd name="connsiteY32" fmla="*/ 806768 h 885825"/>
                  <a:gd name="connsiteX33" fmla="*/ 450627 w 723900"/>
                  <a:gd name="connsiteY33" fmla="*/ 782955 h 885825"/>
                  <a:gd name="connsiteX34" fmla="*/ 450627 w 723900"/>
                  <a:gd name="connsiteY34" fmla="*/ 165735 h 885825"/>
                  <a:gd name="connsiteX35" fmla="*/ 479202 w 723900"/>
                  <a:gd name="connsiteY35" fmla="*/ 141923 h 885825"/>
                  <a:gd name="connsiteX36" fmla="*/ 479202 w 723900"/>
                  <a:gd name="connsiteY36" fmla="*/ 141923 h 885825"/>
                  <a:gd name="connsiteX37" fmla="*/ 507777 w 723900"/>
                  <a:gd name="connsiteY37" fmla="*/ 165735 h 885825"/>
                  <a:gd name="connsiteX38" fmla="*/ 507777 w 723900"/>
                  <a:gd name="connsiteY38" fmla="*/ 782955 h 885825"/>
                  <a:gd name="connsiteX39" fmla="*/ 619219 w 723900"/>
                  <a:gd name="connsiteY39" fmla="*/ 782955 h 885825"/>
                  <a:gd name="connsiteX40" fmla="*/ 590644 w 723900"/>
                  <a:gd name="connsiteY40" fmla="*/ 806768 h 885825"/>
                  <a:gd name="connsiteX41" fmla="*/ 562069 w 723900"/>
                  <a:gd name="connsiteY41" fmla="*/ 782955 h 885825"/>
                  <a:gd name="connsiteX42" fmla="*/ 562069 w 723900"/>
                  <a:gd name="connsiteY42" fmla="*/ 165735 h 885825"/>
                  <a:gd name="connsiteX43" fmla="*/ 590644 w 723900"/>
                  <a:gd name="connsiteY43" fmla="*/ 141923 h 885825"/>
                  <a:gd name="connsiteX44" fmla="*/ 619219 w 723900"/>
                  <a:gd name="connsiteY44" fmla="*/ 165735 h 885825"/>
                  <a:gd name="connsiteX45" fmla="*/ 619219 w 723900"/>
                  <a:gd name="connsiteY45" fmla="*/ 782955 h 88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723900" h="885825">
                    <a:moveTo>
                      <a:pt x="499204" y="0"/>
                    </a:moveTo>
                    <a:lnTo>
                      <a:pt x="229647" y="0"/>
                    </a:lnTo>
                    <a:cubicBezTo>
                      <a:pt x="103916" y="0"/>
                      <a:pt x="-12289" y="34290"/>
                      <a:pt x="1047" y="228600"/>
                    </a:cubicBezTo>
                    <a:lnTo>
                      <a:pt x="39147" y="783908"/>
                    </a:lnTo>
                    <a:cubicBezTo>
                      <a:pt x="39147" y="842010"/>
                      <a:pt x="86772" y="888683"/>
                      <a:pt x="143922" y="888683"/>
                    </a:cubicBezTo>
                    <a:lnTo>
                      <a:pt x="583977" y="888683"/>
                    </a:lnTo>
                    <a:cubicBezTo>
                      <a:pt x="642079" y="888683"/>
                      <a:pt x="688752" y="841058"/>
                      <a:pt x="688752" y="783908"/>
                    </a:cubicBezTo>
                    <a:lnTo>
                      <a:pt x="726852" y="228600"/>
                    </a:lnTo>
                    <a:cubicBezTo>
                      <a:pt x="743044" y="36195"/>
                      <a:pt x="624934" y="0"/>
                      <a:pt x="499204" y="0"/>
                    </a:cubicBezTo>
                    <a:close/>
                    <a:moveTo>
                      <a:pt x="173449" y="782955"/>
                    </a:moveTo>
                    <a:cubicBezTo>
                      <a:pt x="173449" y="796290"/>
                      <a:pt x="160114" y="806768"/>
                      <a:pt x="144874" y="806768"/>
                    </a:cubicBezTo>
                    <a:cubicBezTo>
                      <a:pt x="128681" y="806768"/>
                      <a:pt x="116299" y="796290"/>
                      <a:pt x="116299" y="782955"/>
                    </a:cubicBezTo>
                    <a:lnTo>
                      <a:pt x="116299" y="165735"/>
                    </a:lnTo>
                    <a:cubicBezTo>
                      <a:pt x="116299" y="152400"/>
                      <a:pt x="129634" y="141923"/>
                      <a:pt x="144874" y="141923"/>
                    </a:cubicBezTo>
                    <a:cubicBezTo>
                      <a:pt x="161066" y="141923"/>
                      <a:pt x="173449" y="152400"/>
                      <a:pt x="173449" y="165735"/>
                    </a:cubicBezTo>
                    <a:lnTo>
                      <a:pt x="173449" y="782955"/>
                    </a:lnTo>
                    <a:close/>
                    <a:moveTo>
                      <a:pt x="284891" y="782955"/>
                    </a:moveTo>
                    <a:cubicBezTo>
                      <a:pt x="284891" y="796290"/>
                      <a:pt x="271556" y="806768"/>
                      <a:pt x="256316" y="806768"/>
                    </a:cubicBezTo>
                    <a:cubicBezTo>
                      <a:pt x="240124" y="806768"/>
                      <a:pt x="227741" y="796290"/>
                      <a:pt x="227741" y="782955"/>
                    </a:cubicBezTo>
                    <a:lnTo>
                      <a:pt x="227741" y="165735"/>
                    </a:lnTo>
                    <a:cubicBezTo>
                      <a:pt x="227741" y="152400"/>
                      <a:pt x="241077" y="141923"/>
                      <a:pt x="256316" y="141923"/>
                    </a:cubicBezTo>
                    <a:cubicBezTo>
                      <a:pt x="272509" y="141923"/>
                      <a:pt x="284891" y="152400"/>
                      <a:pt x="284891" y="165735"/>
                    </a:cubicBezTo>
                    <a:lnTo>
                      <a:pt x="284891" y="782955"/>
                    </a:lnTo>
                    <a:close/>
                    <a:moveTo>
                      <a:pt x="396334" y="782955"/>
                    </a:moveTo>
                    <a:cubicBezTo>
                      <a:pt x="396334" y="796290"/>
                      <a:pt x="382999" y="806768"/>
                      <a:pt x="367759" y="806768"/>
                    </a:cubicBezTo>
                    <a:cubicBezTo>
                      <a:pt x="351566" y="806768"/>
                      <a:pt x="339184" y="796290"/>
                      <a:pt x="339184" y="782955"/>
                    </a:cubicBezTo>
                    <a:lnTo>
                      <a:pt x="339184" y="165735"/>
                    </a:lnTo>
                    <a:cubicBezTo>
                      <a:pt x="339184" y="152400"/>
                      <a:pt x="352519" y="141923"/>
                      <a:pt x="367759" y="141923"/>
                    </a:cubicBezTo>
                    <a:cubicBezTo>
                      <a:pt x="383952" y="141923"/>
                      <a:pt x="396334" y="152400"/>
                      <a:pt x="396334" y="165735"/>
                    </a:cubicBezTo>
                    <a:lnTo>
                      <a:pt x="396334" y="782955"/>
                    </a:lnTo>
                    <a:close/>
                    <a:moveTo>
                      <a:pt x="507777" y="782955"/>
                    </a:moveTo>
                    <a:cubicBezTo>
                      <a:pt x="507777" y="796290"/>
                      <a:pt x="494441" y="806768"/>
                      <a:pt x="479202" y="806768"/>
                    </a:cubicBezTo>
                    <a:lnTo>
                      <a:pt x="479202" y="806768"/>
                    </a:lnTo>
                    <a:cubicBezTo>
                      <a:pt x="463009" y="806768"/>
                      <a:pt x="450627" y="796290"/>
                      <a:pt x="450627" y="782955"/>
                    </a:cubicBezTo>
                    <a:lnTo>
                      <a:pt x="450627" y="165735"/>
                    </a:lnTo>
                    <a:cubicBezTo>
                      <a:pt x="450627" y="152400"/>
                      <a:pt x="463961" y="141923"/>
                      <a:pt x="479202" y="141923"/>
                    </a:cubicBezTo>
                    <a:lnTo>
                      <a:pt x="479202" y="141923"/>
                    </a:lnTo>
                    <a:cubicBezTo>
                      <a:pt x="495394" y="141923"/>
                      <a:pt x="507777" y="152400"/>
                      <a:pt x="507777" y="165735"/>
                    </a:cubicBezTo>
                    <a:lnTo>
                      <a:pt x="507777" y="782955"/>
                    </a:lnTo>
                    <a:close/>
                    <a:moveTo>
                      <a:pt x="619219" y="782955"/>
                    </a:moveTo>
                    <a:cubicBezTo>
                      <a:pt x="619219" y="796290"/>
                      <a:pt x="605884" y="806768"/>
                      <a:pt x="590644" y="806768"/>
                    </a:cubicBezTo>
                    <a:cubicBezTo>
                      <a:pt x="574452" y="806768"/>
                      <a:pt x="562069" y="796290"/>
                      <a:pt x="562069" y="782955"/>
                    </a:cubicBezTo>
                    <a:lnTo>
                      <a:pt x="562069" y="165735"/>
                    </a:lnTo>
                    <a:cubicBezTo>
                      <a:pt x="562069" y="152400"/>
                      <a:pt x="575404" y="141923"/>
                      <a:pt x="590644" y="141923"/>
                    </a:cubicBezTo>
                    <a:cubicBezTo>
                      <a:pt x="606836" y="141923"/>
                      <a:pt x="619219" y="152400"/>
                      <a:pt x="619219" y="165735"/>
                    </a:cubicBezTo>
                    <a:lnTo>
                      <a:pt x="619219" y="78295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7CD0883-DCCE-4649-A99C-02A0B0A318C4}"/>
                </a:ext>
              </a:extLst>
            </p:cNvPr>
            <p:cNvGrpSpPr/>
            <p:nvPr/>
          </p:nvGrpSpPr>
          <p:grpSpPr>
            <a:xfrm rot="10800000">
              <a:off x="1655809" y="415244"/>
              <a:ext cx="533400" cy="2638425"/>
              <a:chOff x="6983182" y="3979845"/>
              <a:chExt cx="533400" cy="2638425"/>
            </a:xfrm>
            <a:grpFill/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A8034E3B-FD29-438A-A262-9914F9E755FE}"/>
                  </a:ext>
                </a:extLst>
              </p:cNvPr>
              <p:cNvSpPr/>
              <p:nvPr/>
            </p:nvSpPr>
            <p:spPr>
              <a:xfrm>
                <a:off x="7151775" y="5456220"/>
                <a:ext cx="180975" cy="1162050"/>
              </a:xfrm>
              <a:custGeom>
                <a:avLst/>
                <a:gdLst>
                  <a:gd name="connsiteX0" fmla="*/ 90488 w 180975"/>
                  <a:gd name="connsiteY0" fmla="*/ 0 h 1162050"/>
                  <a:gd name="connsiteX1" fmla="*/ 0 w 180975"/>
                  <a:gd name="connsiteY1" fmla="*/ 90488 h 1162050"/>
                  <a:gd name="connsiteX2" fmla="*/ 0 w 180975"/>
                  <a:gd name="connsiteY2" fmla="*/ 1071563 h 1162050"/>
                  <a:gd name="connsiteX3" fmla="*/ 90488 w 180975"/>
                  <a:gd name="connsiteY3" fmla="*/ 1162050 h 1162050"/>
                  <a:gd name="connsiteX4" fmla="*/ 180975 w 180975"/>
                  <a:gd name="connsiteY4" fmla="*/ 1071563 h 1162050"/>
                  <a:gd name="connsiteX5" fmla="*/ 180975 w 180975"/>
                  <a:gd name="connsiteY5" fmla="*/ 90488 h 1162050"/>
                  <a:gd name="connsiteX6" fmla="*/ 90488 w 180975"/>
                  <a:gd name="connsiteY6" fmla="*/ 0 h 1162050"/>
                  <a:gd name="connsiteX7" fmla="*/ 103822 w 180975"/>
                  <a:gd name="connsiteY7" fmla="*/ 1087755 h 1162050"/>
                  <a:gd name="connsiteX8" fmla="*/ 55245 w 180975"/>
                  <a:gd name="connsiteY8" fmla="*/ 1064895 h 1162050"/>
                  <a:gd name="connsiteX9" fmla="*/ 78105 w 180975"/>
                  <a:gd name="connsiteY9" fmla="*/ 1016317 h 1162050"/>
                  <a:gd name="connsiteX10" fmla="*/ 126682 w 180975"/>
                  <a:gd name="connsiteY10" fmla="*/ 1039178 h 1162050"/>
                  <a:gd name="connsiteX11" fmla="*/ 103822 w 180975"/>
                  <a:gd name="connsiteY11" fmla="*/ 1087755 h 116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5" h="1162050">
                    <a:moveTo>
                      <a:pt x="90488" y="0"/>
                    </a:moveTo>
                    <a:cubicBezTo>
                      <a:pt x="40957" y="0"/>
                      <a:pt x="0" y="40957"/>
                      <a:pt x="0" y="90488"/>
                    </a:cubicBezTo>
                    <a:lnTo>
                      <a:pt x="0" y="1071563"/>
                    </a:lnTo>
                    <a:cubicBezTo>
                      <a:pt x="0" y="1121092"/>
                      <a:pt x="40957" y="1162050"/>
                      <a:pt x="90488" y="1162050"/>
                    </a:cubicBezTo>
                    <a:cubicBezTo>
                      <a:pt x="140017" y="1162050"/>
                      <a:pt x="180975" y="1121092"/>
                      <a:pt x="180975" y="1071563"/>
                    </a:cubicBezTo>
                    <a:lnTo>
                      <a:pt x="180975" y="90488"/>
                    </a:lnTo>
                    <a:cubicBezTo>
                      <a:pt x="180975" y="40957"/>
                      <a:pt x="140970" y="0"/>
                      <a:pt x="90488" y="0"/>
                    </a:cubicBezTo>
                    <a:close/>
                    <a:moveTo>
                      <a:pt x="103822" y="1087755"/>
                    </a:moveTo>
                    <a:cubicBezTo>
                      <a:pt x="83820" y="1095375"/>
                      <a:pt x="61913" y="1084898"/>
                      <a:pt x="55245" y="1064895"/>
                    </a:cubicBezTo>
                    <a:cubicBezTo>
                      <a:pt x="47625" y="1044892"/>
                      <a:pt x="58102" y="1022985"/>
                      <a:pt x="78105" y="1016317"/>
                    </a:cubicBezTo>
                    <a:cubicBezTo>
                      <a:pt x="98107" y="1009650"/>
                      <a:pt x="120015" y="1019175"/>
                      <a:pt x="126682" y="1039178"/>
                    </a:cubicBezTo>
                    <a:cubicBezTo>
                      <a:pt x="134302" y="1058228"/>
                      <a:pt x="123825" y="1080135"/>
                      <a:pt x="103822" y="108775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51E142C0-AB95-4D74-9F8D-E7FFA715A3E8}"/>
                  </a:ext>
                </a:extLst>
              </p:cNvPr>
              <p:cNvSpPr/>
              <p:nvPr/>
            </p:nvSpPr>
            <p:spPr>
              <a:xfrm>
                <a:off x="7197495" y="4812330"/>
                <a:ext cx="85725" cy="752475"/>
              </a:xfrm>
              <a:custGeom>
                <a:avLst/>
                <a:gdLst>
                  <a:gd name="connsiteX0" fmla="*/ 0 w 85725"/>
                  <a:gd name="connsiteY0" fmla="*/ 0 h 752475"/>
                  <a:gd name="connsiteX1" fmla="*/ 90487 w 85725"/>
                  <a:gd name="connsiteY1" fmla="*/ 0 h 752475"/>
                  <a:gd name="connsiteX2" fmla="*/ 90487 w 85725"/>
                  <a:gd name="connsiteY2" fmla="*/ 755333 h 752475"/>
                  <a:gd name="connsiteX3" fmla="*/ 0 w 85725"/>
                  <a:gd name="connsiteY3" fmla="*/ 755333 h 752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25" h="752475">
                    <a:moveTo>
                      <a:pt x="0" y="0"/>
                    </a:moveTo>
                    <a:lnTo>
                      <a:pt x="90487" y="0"/>
                    </a:lnTo>
                    <a:lnTo>
                      <a:pt x="90487" y="755333"/>
                    </a:lnTo>
                    <a:lnTo>
                      <a:pt x="0" y="75533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9A684E84-0829-43BF-8CA6-8ACEBC56CA07}"/>
                  </a:ext>
                </a:extLst>
              </p:cNvPr>
              <p:cNvSpPr/>
              <p:nvPr/>
            </p:nvSpPr>
            <p:spPr>
              <a:xfrm>
                <a:off x="6983182" y="3979845"/>
                <a:ext cx="533400" cy="847725"/>
              </a:xfrm>
              <a:custGeom>
                <a:avLst/>
                <a:gdLst>
                  <a:gd name="connsiteX0" fmla="*/ 452438 w 533400"/>
                  <a:gd name="connsiteY0" fmla="*/ 857250 h 847725"/>
                  <a:gd name="connsiteX1" fmla="*/ 81915 w 533400"/>
                  <a:gd name="connsiteY1" fmla="*/ 857250 h 847725"/>
                  <a:gd name="connsiteX2" fmla="*/ 0 w 533400"/>
                  <a:gd name="connsiteY2" fmla="*/ 775335 h 847725"/>
                  <a:gd name="connsiteX3" fmla="*/ 0 w 533400"/>
                  <a:gd name="connsiteY3" fmla="*/ 324803 h 847725"/>
                  <a:gd name="connsiteX4" fmla="*/ 324803 w 533400"/>
                  <a:gd name="connsiteY4" fmla="*/ 0 h 847725"/>
                  <a:gd name="connsiteX5" fmla="*/ 474345 w 533400"/>
                  <a:gd name="connsiteY5" fmla="*/ 0 h 847725"/>
                  <a:gd name="connsiteX6" fmla="*/ 533400 w 533400"/>
                  <a:gd name="connsiteY6" fmla="*/ 59055 h 847725"/>
                  <a:gd name="connsiteX7" fmla="*/ 533400 w 533400"/>
                  <a:gd name="connsiteY7" fmla="*/ 776288 h 847725"/>
                  <a:gd name="connsiteX8" fmla="*/ 452438 w 533400"/>
                  <a:gd name="connsiteY8" fmla="*/ 857250 h 847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3400" h="847725">
                    <a:moveTo>
                      <a:pt x="452438" y="857250"/>
                    </a:moveTo>
                    <a:lnTo>
                      <a:pt x="81915" y="857250"/>
                    </a:lnTo>
                    <a:cubicBezTo>
                      <a:pt x="37148" y="857250"/>
                      <a:pt x="0" y="820102"/>
                      <a:pt x="0" y="775335"/>
                    </a:cubicBezTo>
                    <a:lnTo>
                      <a:pt x="0" y="324803"/>
                    </a:lnTo>
                    <a:cubicBezTo>
                      <a:pt x="0" y="146685"/>
                      <a:pt x="145733" y="0"/>
                      <a:pt x="324803" y="0"/>
                    </a:cubicBezTo>
                    <a:lnTo>
                      <a:pt x="474345" y="0"/>
                    </a:lnTo>
                    <a:cubicBezTo>
                      <a:pt x="506730" y="0"/>
                      <a:pt x="533400" y="26670"/>
                      <a:pt x="533400" y="59055"/>
                    </a:cubicBezTo>
                    <a:lnTo>
                      <a:pt x="533400" y="776288"/>
                    </a:lnTo>
                    <a:cubicBezTo>
                      <a:pt x="533400" y="821055"/>
                      <a:pt x="497205" y="857250"/>
                      <a:pt x="452438" y="85725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EA8D620-8F79-4792-A11F-E8FF3FEAA333}"/>
                </a:ext>
              </a:extLst>
            </p:cNvPr>
            <p:cNvSpPr/>
            <p:nvPr/>
          </p:nvSpPr>
          <p:spPr>
            <a:xfrm rot="10800000">
              <a:off x="3210622" y="415244"/>
              <a:ext cx="680408" cy="2666759"/>
            </a:xfrm>
            <a:custGeom>
              <a:avLst/>
              <a:gdLst>
                <a:gd name="connsiteX0" fmla="*/ 450200 w 590550"/>
                <a:gd name="connsiteY0" fmla="*/ 68609 h 2314575"/>
                <a:gd name="connsiteX1" fmla="*/ 291132 w 590550"/>
                <a:gd name="connsiteY1" fmla="*/ 29 h 2314575"/>
                <a:gd name="connsiteX2" fmla="*/ 291132 w 590550"/>
                <a:gd name="connsiteY2" fmla="*/ 29 h 2314575"/>
                <a:gd name="connsiteX3" fmla="*/ 291132 w 590550"/>
                <a:gd name="connsiteY3" fmla="*/ 29 h 2314575"/>
                <a:gd name="connsiteX4" fmla="*/ 291132 w 590550"/>
                <a:gd name="connsiteY4" fmla="*/ 29 h 2314575"/>
                <a:gd name="connsiteX5" fmla="*/ 291132 w 590550"/>
                <a:gd name="connsiteY5" fmla="*/ 29 h 2314575"/>
                <a:gd name="connsiteX6" fmla="*/ 286370 w 590550"/>
                <a:gd name="connsiteY6" fmla="*/ 29 h 2314575"/>
                <a:gd name="connsiteX7" fmla="*/ 130160 w 590550"/>
                <a:gd name="connsiteY7" fmla="*/ 78134 h 2314575"/>
                <a:gd name="connsiteX8" fmla="*/ 2525 w 590550"/>
                <a:gd name="connsiteY8" fmla="*/ 557241 h 2314575"/>
                <a:gd name="connsiteX9" fmla="*/ 147304 w 590550"/>
                <a:gd name="connsiteY9" fmla="*/ 1065876 h 2314575"/>
                <a:gd name="connsiteX10" fmla="*/ 140637 w 590550"/>
                <a:gd name="connsiteY10" fmla="*/ 1077306 h 2314575"/>
                <a:gd name="connsiteX11" fmla="*/ 140637 w 590550"/>
                <a:gd name="connsiteY11" fmla="*/ 1085879 h 2314575"/>
                <a:gd name="connsiteX12" fmla="*/ 153019 w 590550"/>
                <a:gd name="connsiteY12" fmla="*/ 1098261 h 2314575"/>
                <a:gd name="connsiteX13" fmla="*/ 158735 w 590550"/>
                <a:gd name="connsiteY13" fmla="*/ 1098261 h 2314575"/>
                <a:gd name="connsiteX14" fmla="*/ 257794 w 590550"/>
                <a:gd name="connsiteY14" fmla="*/ 1355436 h 2314575"/>
                <a:gd name="connsiteX15" fmla="*/ 190167 w 590550"/>
                <a:gd name="connsiteY15" fmla="*/ 1437351 h 2314575"/>
                <a:gd name="connsiteX16" fmla="*/ 209217 w 590550"/>
                <a:gd name="connsiteY16" fmla="*/ 2227926 h 2314575"/>
                <a:gd name="connsiteX17" fmla="*/ 299704 w 590550"/>
                <a:gd name="connsiteY17" fmla="*/ 2318414 h 2314575"/>
                <a:gd name="connsiteX18" fmla="*/ 390192 w 590550"/>
                <a:gd name="connsiteY18" fmla="*/ 2227926 h 2314575"/>
                <a:gd name="connsiteX19" fmla="*/ 409242 w 590550"/>
                <a:gd name="connsiteY19" fmla="*/ 1437351 h 2314575"/>
                <a:gd name="connsiteX20" fmla="*/ 343520 w 590550"/>
                <a:gd name="connsiteY20" fmla="*/ 1356389 h 2314575"/>
                <a:gd name="connsiteX21" fmla="*/ 437817 w 590550"/>
                <a:gd name="connsiteY21" fmla="*/ 1098261 h 2314575"/>
                <a:gd name="connsiteX22" fmla="*/ 447342 w 590550"/>
                <a:gd name="connsiteY22" fmla="*/ 1098261 h 2314575"/>
                <a:gd name="connsiteX23" fmla="*/ 459725 w 590550"/>
                <a:gd name="connsiteY23" fmla="*/ 1085879 h 2314575"/>
                <a:gd name="connsiteX24" fmla="*/ 459725 w 590550"/>
                <a:gd name="connsiteY24" fmla="*/ 1077306 h 2314575"/>
                <a:gd name="connsiteX25" fmla="*/ 449247 w 590550"/>
                <a:gd name="connsiteY25" fmla="*/ 1064924 h 2314575"/>
                <a:gd name="connsiteX26" fmla="*/ 592122 w 590550"/>
                <a:gd name="connsiteY26" fmla="*/ 521999 h 2314575"/>
                <a:gd name="connsiteX27" fmla="*/ 450200 w 590550"/>
                <a:gd name="connsiteY27" fmla="*/ 68609 h 2314575"/>
                <a:gd name="connsiteX28" fmla="*/ 284465 w 590550"/>
                <a:gd name="connsiteY28" fmla="*/ 1064924 h 2314575"/>
                <a:gd name="connsiteX29" fmla="*/ 233982 w 590550"/>
                <a:gd name="connsiteY29" fmla="*/ 491519 h 2314575"/>
                <a:gd name="connsiteX30" fmla="*/ 290179 w 590550"/>
                <a:gd name="connsiteY30" fmla="*/ 28604 h 2314575"/>
                <a:gd name="connsiteX31" fmla="*/ 290179 w 590550"/>
                <a:gd name="connsiteY31" fmla="*/ 28604 h 2314575"/>
                <a:gd name="connsiteX32" fmla="*/ 295895 w 590550"/>
                <a:gd name="connsiteY32" fmla="*/ 31461 h 2314575"/>
                <a:gd name="connsiteX33" fmla="*/ 355902 w 590550"/>
                <a:gd name="connsiteY33" fmla="*/ 490566 h 2314575"/>
                <a:gd name="connsiteX34" fmla="*/ 314945 w 590550"/>
                <a:gd name="connsiteY34" fmla="*/ 1063971 h 2314575"/>
                <a:gd name="connsiteX35" fmla="*/ 284465 w 590550"/>
                <a:gd name="connsiteY35" fmla="*/ 1063971 h 2314575"/>
                <a:gd name="connsiteX36" fmla="*/ 311135 w 590550"/>
                <a:gd name="connsiteY36" fmla="*/ 1099214 h 2314575"/>
                <a:gd name="connsiteX37" fmla="*/ 300657 w 590550"/>
                <a:gd name="connsiteY37" fmla="*/ 1220181 h 2314575"/>
                <a:gd name="connsiteX38" fmla="*/ 288275 w 590550"/>
                <a:gd name="connsiteY38" fmla="*/ 1099214 h 2314575"/>
                <a:gd name="connsiteX39" fmla="*/ 311135 w 590550"/>
                <a:gd name="connsiteY39" fmla="*/ 1099214 h 2314575"/>
                <a:gd name="connsiteX40" fmla="*/ 243507 w 590550"/>
                <a:gd name="connsiteY40" fmla="*/ 56226 h 2314575"/>
                <a:gd name="connsiteX41" fmla="*/ 205407 w 590550"/>
                <a:gd name="connsiteY41" fmla="*/ 491519 h 2314575"/>
                <a:gd name="connsiteX42" fmla="*/ 255890 w 590550"/>
                <a:gd name="connsiteY42" fmla="*/ 1064924 h 2314575"/>
                <a:gd name="connsiteX43" fmla="*/ 234935 w 590550"/>
                <a:gd name="connsiteY43" fmla="*/ 1064924 h 2314575"/>
                <a:gd name="connsiteX44" fmla="*/ 133017 w 590550"/>
                <a:gd name="connsiteY44" fmla="*/ 517236 h 2314575"/>
                <a:gd name="connsiteX45" fmla="*/ 242554 w 590550"/>
                <a:gd name="connsiteY45" fmla="*/ 58131 h 2314575"/>
                <a:gd name="connsiteX46" fmla="*/ 243507 w 590550"/>
                <a:gd name="connsiteY46" fmla="*/ 56226 h 2314575"/>
                <a:gd name="connsiteX47" fmla="*/ 258747 w 590550"/>
                <a:gd name="connsiteY47" fmla="*/ 1099214 h 2314575"/>
                <a:gd name="connsiteX48" fmla="*/ 273035 w 590550"/>
                <a:gd name="connsiteY48" fmla="*/ 1235421 h 2314575"/>
                <a:gd name="connsiteX49" fmla="*/ 241602 w 590550"/>
                <a:gd name="connsiteY49" fmla="*/ 1099214 h 2314575"/>
                <a:gd name="connsiteX50" fmla="*/ 258747 w 590550"/>
                <a:gd name="connsiteY50" fmla="*/ 1099214 h 2314575"/>
                <a:gd name="connsiteX51" fmla="*/ 339710 w 590550"/>
                <a:gd name="connsiteY51" fmla="*/ 1099214 h 2314575"/>
                <a:gd name="connsiteX52" fmla="*/ 360665 w 590550"/>
                <a:gd name="connsiteY52" fmla="*/ 1099214 h 2314575"/>
                <a:gd name="connsiteX53" fmla="*/ 326375 w 590550"/>
                <a:gd name="connsiteY53" fmla="*/ 1254471 h 2314575"/>
                <a:gd name="connsiteX54" fmla="*/ 339710 w 590550"/>
                <a:gd name="connsiteY54" fmla="*/ 1099214 h 2314575"/>
                <a:gd name="connsiteX55" fmla="*/ 342567 w 590550"/>
                <a:gd name="connsiteY55" fmla="*/ 1064924 h 2314575"/>
                <a:gd name="connsiteX56" fmla="*/ 383525 w 590550"/>
                <a:gd name="connsiteY56" fmla="*/ 491519 h 2314575"/>
                <a:gd name="connsiteX57" fmla="*/ 335900 w 590550"/>
                <a:gd name="connsiteY57" fmla="*/ 46701 h 2314575"/>
                <a:gd name="connsiteX58" fmla="*/ 356854 w 590550"/>
                <a:gd name="connsiteY58" fmla="*/ 65751 h 2314575"/>
                <a:gd name="connsiteX59" fmla="*/ 454962 w 590550"/>
                <a:gd name="connsiteY59" fmla="*/ 513426 h 2314575"/>
                <a:gd name="connsiteX60" fmla="*/ 367332 w 590550"/>
                <a:gd name="connsiteY60" fmla="*/ 1064924 h 2314575"/>
                <a:gd name="connsiteX61" fmla="*/ 342567 w 590550"/>
                <a:gd name="connsiteY61" fmla="*/ 1064924 h 2314575"/>
                <a:gd name="connsiteX62" fmla="*/ 150162 w 590550"/>
                <a:gd name="connsiteY62" fmla="*/ 97184 h 2314575"/>
                <a:gd name="connsiteX63" fmla="*/ 213027 w 590550"/>
                <a:gd name="connsiteY63" fmla="*/ 47654 h 2314575"/>
                <a:gd name="connsiteX64" fmla="*/ 104442 w 590550"/>
                <a:gd name="connsiteY64" fmla="*/ 519141 h 2314575"/>
                <a:gd name="connsiteX65" fmla="*/ 205407 w 590550"/>
                <a:gd name="connsiteY65" fmla="*/ 1064924 h 2314575"/>
                <a:gd name="connsiteX66" fmla="*/ 175879 w 590550"/>
                <a:gd name="connsiteY66" fmla="*/ 1064924 h 2314575"/>
                <a:gd name="connsiteX67" fmla="*/ 29194 w 590550"/>
                <a:gd name="connsiteY67" fmla="*/ 555336 h 2314575"/>
                <a:gd name="connsiteX68" fmla="*/ 150162 w 590550"/>
                <a:gd name="connsiteY68" fmla="*/ 97184 h 2314575"/>
                <a:gd name="connsiteX69" fmla="*/ 213027 w 590550"/>
                <a:gd name="connsiteY69" fmla="*/ 1099214 h 2314575"/>
                <a:gd name="connsiteX70" fmla="*/ 251127 w 590550"/>
                <a:gd name="connsiteY70" fmla="*/ 1263044 h 2314575"/>
                <a:gd name="connsiteX71" fmla="*/ 189215 w 590550"/>
                <a:gd name="connsiteY71" fmla="*/ 1099214 h 2314575"/>
                <a:gd name="connsiteX72" fmla="*/ 213027 w 590550"/>
                <a:gd name="connsiteY72" fmla="*/ 1099214 h 2314575"/>
                <a:gd name="connsiteX73" fmla="*/ 312087 w 590550"/>
                <a:gd name="connsiteY73" fmla="*/ 2245071 h 2314575"/>
                <a:gd name="connsiteX74" fmla="*/ 263510 w 590550"/>
                <a:gd name="connsiteY74" fmla="*/ 2222211 h 2314575"/>
                <a:gd name="connsiteX75" fmla="*/ 286370 w 590550"/>
                <a:gd name="connsiteY75" fmla="*/ 2173634 h 2314575"/>
                <a:gd name="connsiteX76" fmla="*/ 334947 w 590550"/>
                <a:gd name="connsiteY76" fmla="*/ 2196494 h 2314575"/>
                <a:gd name="connsiteX77" fmla="*/ 312087 w 590550"/>
                <a:gd name="connsiteY77" fmla="*/ 2245071 h 2314575"/>
                <a:gd name="connsiteX78" fmla="*/ 363522 w 590550"/>
                <a:gd name="connsiteY78" fmla="*/ 1219229 h 2314575"/>
                <a:gd name="connsiteX79" fmla="*/ 390192 w 590550"/>
                <a:gd name="connsiteY79" fmla="*/ 1099214 h 2314575"/>
                <a:gd name="connsiteX80" fmla="*/ 406385 w 590550"/>
                <a:gd name="connsiteY80" fmla="*/ 1099214 h 2314575"/>
                <a:gd name="connsiteX81" fmla="*/ 363522 w 590550"/>
                <a:gd name="connsiteY81" fmla="*/ 1219229 h 2314575"/>
                <a:gd name="connsiteX82" fmla="*/ 562595 w 590550"/>
                <a:gd name="connsiteY82" fmla="*/ 521046 h 2314575"/>
                <a:gd name="connsiteX83" fmla="*/ 417815 w 590550"/>
                <a:gd name="connsiteY83" fmla="*/ 1063971 h 2314575"/>
                <a:gd name="connsiteX84" fmla="*/ 396860 w 590550"/>
                <a:gd name="connsiteY84" fmla="*/ 1063971 h 2314575"/>
                <a:gd name="connsiteX85" fmla="*/ 483537 w 590550"/>
                <a:gd name="connsiteY85" fmla="*/ 515331 h 2314575"/>
                <a:gd name="connsiteX86" fmla="*/ 384477 w 590550"/>
                <a:gd name="connsiteY86" fmla="*/ 53369 h 2314575"/>
                <a:gd name="connsiteX87" fmla="*/ 429245 w 590550"/>
                <a:gd name="connsiteY87" fmla="*/ 88611 h 2314575"/>
                <a:gd name="connsiteX88" fmla="*/ 562595 w 590550"/>
                <a:gd name="connsiteY88" fmla="*/ 521046 h 2314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590550" h="2314575">
                  <a:moveTo>
                    <a:pt x="450200" y="68609"/>
                  </a:moveTo>
                  <a:cubicBezTo>
                    <a:pt x="404479" y="21936"/>
                    <a:pt x="351140" y="-924"/>
                    <a:pt x="291132" y="29"/>
                  </a:cubicBezTo>
                  <a:cubicBezTo>
                    <a:pt x="291132" y="29"/>
                    <a:pt x="291132" y="29"/>
                    <a:pt x="291132" y="29"/>
                  </a:cubicBezTo>
                  <a:cubicBezTo>
                    <a:pt x="291132" y="29"/>
                    <a:pt x="291132" y="29"/>
                    <a:pt x="291132" y="29"/>
                  </a:cubicBezTo>
                  <a:cubicBezTo>
                    <a:pt x="291132" y="29"/>
                    <a:pt x="291132" y="29"/>
                    <a:pt x="291132" y="29"/>
                  </a:cubicBezTo>
                  <a:cubicBezTo>
                    <a:pt x="291132" y="29"/>
                    <a:pt x="291132" y="29"/>
                    <a:pt x="291132" y="29"/>
                  </a:cubicBezTo>
                  <a:cubicBezTo>
                    <a:pt x="289227" y="29"/>
                    <a:pt x="288275" y="29"/>
                    <a:pt x="286370" y="29"/>
                  </a:cubicBezTo>
                  <a:cubicBezTo>
                    <a:pt x="227315" y="1934"/>
                    <a:pt x="174927" y="28604"/>
                    <a:pt x="130160" y="78134"/>
                  </a:cubicBezTo>
                  <a:cubicBezTo>
                    <a:pt x="28242" y="190529"/>
                    <a:pt x="-10810" y="404841"/>
                    <a:pt x="2525" y="557241"/>
                  </a:cubicBezTo>
                  <a:cubicBezTo>
                    <a:pt x="13002" y="671541"/>
                    <a:pt x="82535" y="884901"/>
                    <a:pt x="147304" y="1065876"/>
                  </a:cubicBezTo>
                  <a:cubicBezTo>
                    <a:pt x="143494" y="1067781"/>
                    <a:pt x="140637" y="1072544"/>
                    <a:pt x="140637" y="1077306"/>
                  </a:cubicBezTo>
                  <a:lnTo>
                    <a:pt x="140637" y="1085879"/>
                  </a:lnTo>
                  <a:cubicBezTo>
                    <a:pt x="140637" y="1092546"/>
                    <a:pt x="146352" y="1098261"/>
                    <a:pt x="153019" y="1098261"/>
                  </a:cubicBezTo>
                  <a:lnTo>
                    <a:pt x="158735" y="1098261"/>
                  </a:lnTo>
                  <a:cubicBezTo>
                    <a:pt x="201597" y="1216371"/>
                    <a:pt x="241602" y="1315431"/>
                    <a:pt x="257794" y="1355436"/>
                  </a:cubicBezTo>
                  <a:cubicBezTo>
                    <a:pt x="221600" y="1369724"/>
                    <a:pt x="190167" y="1401156"/>
                    <a:pt x="190167" y="1437351"/>
                  </a:cubicBezTo>
                  <a:lnTo>
                    <a:pt x="209217" y="2227926"/>
                  </a:lnTo>
                  <a:cubicBezTo>
                    <a:pt x="209217" y="2277456"/>
                    <a:pt x="250175" y="2318414"/>
                    <a:pt x="299704" y="2318414"/>
                  </a:cubicBezTo>
                  <a:cubicBezTo>
                    <a:pt x="349235" y="2318414"/>
                    <a:pt x="390192" y="2277456"/>
                    <a:pt x="390192" y="2227926"/>
                  </a:cubicBezTo>
                  <a:lnTo>
                    <a:pt x="409242" y="1437351"/>
                  </a:lnTo>
                  <a:cubicBezTo>
                    <a:pt x="409242" y="1402109"/>
                    <a:pt x="378762" y="1370676"/>
                    <a:pt x="343520" y="1356389"/>
                  </a:cubicBezTo>
                  <a:cubicBezTo>
                    <a:pt x="356854" y="1322099"/>
                    <a:pt x="394954" y="1221134"/>
                    <a:pt x="437817" y="1098261"/>
                  </a:cubicBezTo>
                  <a:lnTo>
                    <a:pt x="447342" y="1098261"/>
                  </a:lnTo>
                  <a:cubicBezTo>
                    <a:pt x="454010" y="1098261"/>
                    <a:pt x="459725" y="1092546"/>
                    <a:pt x="459725" y="1085879"/>
                  </a:cubicBezTo>
                  <a:lnTo>
                    <a:pt x="459725" y="1077306"/>
                  </a:lnTo>
                  <a:cubicBezTo>
                    <a:pt x="459725" y="1070639"/>
                    <a:pt x="454962" y="1065876"/>
                    <a:pt x="449247" y="1064924"/>
                  </a:cubicBezTo>
                  <a:cubicBezTo>
                    <a:pt x="515922" y="869661"/>
                    <a:pt x="589265" y="633441"/>
                    <a:pt x="592122" y="521999"/>
                  </a:cubicBezTo>
                  <a:cubicBezTo>
                    <a:pt x="594979" y="377219"/>
                    <a:pt x="552117" y="173384"/>
                    <a:pt x="450200" y="68609"/>
                  </a:cubicBezTo>
                  <a:close/>
                  <a:moveTo>
                    <a:pt x="284465" y="1064924"/>
                  </a:moveTo>
                  <a:cubicBezTo>
                    <a:pt x="260652" y="838229"/>
                    <a:pt x="233029" y="553431"/>
                    <a:pt x="233982" y="491519"/>
                  </a:cubicBezTo>
                  <a:cubicBezTo>
                    <a:pt x="239697" y="46701"/>
                    <a:pt x="287322" y="29556"/>
                    <a:pt x="290179" y="28604"/>
                  </a:cubicBezTo>
                  <a:cubicBezTo>
                    <a:pt x="290179" y="28604"/>
                    <a:pt x="290179" y="28604"/>
                    <a:pt x="290179" y="28604"/>
                  </a:cubicBezTo>
                  <a:cubicBezTo>
                    <a:pt x="292085" y="28604"/>
                    <a:pt x="293990" y="30509"/>
                    <a:pt x="295895" y="31461"/>
                  </a:cubicBezTo>
                  <a:cubicBezTo>
                    <a:pt x="336852" y="72419"/>
                    <a:pt x="356854" y="324831"/>
                    <a:pt x="355902" y="490566"/>
                  </a:cubicBezTo>
                  <a:cubicBezTo>
                    <a:pt x="354950" y="582959"/>
                    <a:pt x="333995" y="849659"/>
                    <a:pt x="314945" y="1063971"/>
                  </a:cubicBezTo>
                  <a:lnTo>
                    <a:pt x="284465" y="1063971"/>
                  </a:lnTo>
                  <a:close/>
                  <a:moveTo>
                    <a:pt x="311135" y="1099214"/>
                  </a:moveTo>
                  <a:cubicBezTo>
                    <a:pt x="307325" y="1143029"/>
                    <a:pt x="303515" y="1183986"/>
                    <a:pt x="300657" y="1220181"/>
                  </a:cubicBezTo>
                  <a:cubicBezTo>
                    <a:pt x="296847" y="1183986"/>
                    <a:pt x="292085" y="1143029"/>
                    <a:pt x="288275" y="1099214"/>
                  </a:cubicBezTo>
                  <a:lnTo>
                    <a:pt x="311135" y="1099214"/>
                  </a:lnTo>
                  <a:close/>
                  <a:moveTo>
                    <a:pt x="243507" y="56226"/>
                  </a:moveTo>
                  <a:cubicBezTo>
                    <a:pt x="225410" y="115281"/>
                    <a:pt x="208265" y="238154"/>
                    <a:pt x="205407" y="491519"/>
                  </a:cubicBezTo>
                  <a:cubicBezTo>
                    <a:pt x="204454" y="555336"/>
                    <a:pt x="232077" y="838229"/>
                    <a:pt x="255890" y="1064924"/>
                  </a:cubicBezTo>
                  <a:lnTo>
                    <a:pt x="234935" y="1064924"/>
                  </a:lnTo>
                  <a:cubicBezTo>
                    <a:pt x="192072" y="873471"/>
                    <a:pt x="144447" y="639156"/>
                    <a:pt x="133017" y="517236"/>
                  </a:cubicBezTo>
                  <a:cubicBezTo>
                    <a:pt x="114919" y="317211"/>
                    <a:pt x="175879" y="131474"/>
                    <a:pt x="242554" y="58131"/>
                  </a:cubicBezTo>
                  <a:cubicBezTo>
                    <a:pt x="242554" y="57179"/>
                    <a:pt x="243507" y="56226"/>
                    <a:pt x="243507" y="56226"/>
                  </a:cubicBezTo>
                  <a:close/>
                  <a:moveTo>
                    <a:pt x="258747" y="1099214"/>
                  </a:moveTo>
                  <a:cubicBezTo>
                    <a:pt x="263510" y="1149696"/>
                    <a:pt x="269225" y="1196369"/>
                    <a:pt x="273035" y="1235421"/>
                  </a:cubicBezTo>
                  <a:cubicBezTo>
                    <a:pt x="263510" y="1195416"/>
                    <a:pt x="253032" y="1149696"/>
                    <a:pt x="241602" y="1099214"/>
                  </a:cubicBezTo>
                  <a:lnTo>
                    <a:pt x="258747" y="1099214"/>
                  </a:lnTo>
                  <a:close/>
                  <a:moveTo>
                    <a:pt x="339710" y="1099214"/>
                  </a:moveTo>
                  <a:lnTo>
                    <a:pt x="360665" y="1099214"/>
                  </a:lnTo>
                  <a:cubicBezTo>
                    <a:pt x="348282" y="1158269"/>
                    <a:pt x="335900" y="1211609"/>
                    <a:pt x="326375" y="1254471"/>
                  </a:cubicBezTo>
                  <a:cubicBezTo>
                    <a:pt x="330185" y="1211609"/>
                    <a:pt x="334947" y="1157316"/>
                    <a:pt x="339710" y="1099214"/>
                  </a:cubicBezTo>
                  <a:close/>
                  <a:moveTo>
                    <a:pt x="342567" y="1064924"/>
                  </a:moveTo>
                  <a:cubicBezTo>
                    <a:pt x="361617" y="850611"/>
                    <a:pt x="382572" y="583911"/>
                    <a:pt x="383525" y="491519"/>
                  </a:cubicBezTo>
                  <a:cubicBezTo>
                    <a:pt x="384477" y="392459"/>
                    <a:pt x="375904" y="147666"/>
                    <a:pt x="335900" y="46701"/>
                  </a:cubicBezTo>
                  <a:cubicBezTo>
                    <a:pt x="342567" y="52416"/>
                    <a:pt x="350187" y="58131"/>
                    <a:pt x="356854" y="65751"/>
                  </a:cubicBezTo>
                  <a:cubicBezTo>
                    <a:pt x="415910" y="128616"/>
                    <a:pt x="472107" y="280064"/>
                    <a:pt x="454962" y="513426"/>
                  </a:cubicBezTo>
                  <a:cubicBezTo>
                    <a:pt x="442579" y="677256"/>
                    <a:pt x="403527" y="891569"/>
                    <a:pt x="367332" y="1064924"/>
                  </a:cubicBezTo>
                  <a:lnTo>
                    <a:pt x="342567" y="1064924"/>
                  </a:lnTo>
                  <a:close/>
                  <a:moveTo>
                    <a:pt x="150162" y="97184"/>
                  </a:moveTo>
                  <a:cubicBezTo>
                    <a:pt x="170165" y="75276"/>
                    <a:pt x="191119" y="59084"/>
                    <a:pt x="213027" y="47654"/>
                  </a:cubicBezTo>
                  <a:cubicBezTo>
                    <a:pt x="145400" y="130521"/>
                    <a:pt x="86344" y="319116"/>
                    <a:pt x="104442" y="519141"/>
                  </a:cubicBezTo>
                  <a:cubicBezTo>
                    <a:pt x="115872" y="641061"/>
                    <a:pt x="163497" y="873471"/>
                    <a:pt x="205407" y="1064924"/>
                  </a:cubicBezTo>
                  <a:lnTo>
                    <a:pt x="175879" y="1064924"/>
                  </a:lnTo>
                  <a:cubicBezTo>
                    <a:pt x="110157" y="883949"/>
                    <a:pt x="38719" y="667731"/>
                    <a:pt x="29194" y="555336"/>
                  </a:cubicBezTo>
                  <a:cubicBezTo>
                    <a:pt x="15860" y="408651"/>
                    <a:pt x="53007" y="203864"/>
                    <a:pt x="150162" y="97184"/>
                  </a:cubicBezTo>
                  <a:close/>
                  <a:moveTo>
                    <a:pt x="213027" y="1099214"/>
                  </a:moveTo>
                  <a:cubicBezTo>
                    <a:pt x="227315" y="1161126"/>
                    <a:pt x="239697" y="1218276"/>
                    <a:pt x="251127" y="1263044"/>
                  </a:cubicBezTo>
                  <a:cubicBezTo>
                    <a:pt x="233982" y="1218276"/>
                    <a:pt x="212075" y="1161126"/>
                    <a:pt x="189215" y="1099214"/>
                  </a:cubicBezTo>
                  <a:lnTo>
                    <a:pt x="213027" y="1099214"/>
                  </a:lnTo>
                  <a:close/>
                  <a:moveTo>
                    <a:pt x="312087" y="2245071"/>
                  </a:moveTo>
                  <a:cubicBezTo>
                    <a:pt x="292085" y="2252691"/>
                    <a:pt x="270177" y="2242214"/>
                    <a:pt x="263510" y="2222211"/>
                  </a:cubicBezTo>
                  <a:cubicBezTo>
                    <a:pt x="255890" y="2202209"/>
                    <a:pt x="266367" y="2180301"/>
                    <a:pt x="286370" y="2173634"/>
                  </a:cubicBezTo>
                  <a:cubicBezTo>
                    <a:pt x="306372" y="2166966"/>
                    <a:pt x="328279" y="2176491"/>
                    <a:pt x="334947" y="2196494"/>
                  </a:cubicBezTo>
                  <a:cubicBezTo>
                    <a:pt x="342567" y="2215544"/>
                    <a:pt x="332090" y="2237451"/>
                    <a:pt x="312087" y="2245071"/>
                  </a:cubicBezTo>
                  <a:close/>
                  <a:moveTo>
                    <a:pt x="363522" y="1219229"/>
                  </a:moveTo>
                  <a:cubicBezTo>
                    <a:pt x="371142" y="1183986"/>
                    <a:pt x="380667" y="1143029"/>
                    <a:pt x="390192" y="1099214"/>
                  </a:cubicBezTo>
                  <a:lnTo>
                    <a:pt x="406385" y="1099214"/>
                  </a:lnTo>
                  <a:cubicBezTo>
                    <a:pt x="391145" y="1143029"/>
                    <a:pt x="376857" y="1183034"/>
                    <a:pt x="363522" y="1219229"/>
                  </a:cubicBezTo>
                  <a:close/>
                  <a:moveTo>
                    <a:pt x="562595" y="521046"/>
                  </a:moveTo>
                  <a:cubicBezTo>
                    <a:pt x="559737" y="629631"/>
                    <a:pt x="485442" y="868709"/>
                    <a:pt x="417815" y="1063971"/>
                  </a:cubicBezTo>
                  <a:lnTo>
                    <a:pt x="396860" y="1063971"/>
                  </a:lnTo>
                  <a:cubicBezTo>
                    <a:pt x="433054" y="890616"/>
                    <a:pt x="472107" y="678209"/>
                    <a:pt x="483537" y="515331"/>
                  </a:cubicBezTo>
                  <a:cubicBezTo>
                    <a:pt x="498777" y="314354"/>
                    <a:pt x="461629" y="143856"/>
                    <a:pt x="384477" y="53369"/>
                  </a:cubicBezTo>
                  <a:cubicBezTo>
                    <a:pt x="399717" y="62894"/>
                    <a:pt x="414957" y="74324"/>
                    <a:pt x="429245" y="88611"/>
                  </a:cubicBezTo>
                  <a:cubicBezTo>
                    <a:pt x="526400" y="186719"/>
                    <a:pt x="566404" y="381981"/>
                    <a:pt x="562595" y="52104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491A3DB-0DEB-4365-BEEA-65B859A0ED0E}"/>
              </a:ext>
            </a:extLst>
          </p:cNvPr>
          <p:cNvCxnSpPr>
            <a:cxnSpLocks/>
          </p:cNvCxnSpPr>
          <p:nvPr userDrawn="1"/>
        </p:nvCxnSpPr>
        <p:spPr>
          <a:xfrm>
            <a:off x="0" y="6376284"/>
            <a:ext cx="15811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1072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CF63D7C-03BD-46C9-81A3-4C80D86C9B6B}"/>
              </a:ext>
            </a:extLst>
          </p:cNvPr>
          <p:cNvSpPr/>
          <p:nvPr userDrawn="1"/>
        </p:nvSpPr>
        <p:spPr>
          <a:xfrm>
            <a:off x="1" y="0"/>
            <a:ext cx="26955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A7FEC436-0D57-4B71-B32B-1C8F9F3FC32A}"/>
              </a:ext>
            </a:extLst>
          </p:cNvPr>
          <p:cNvSpPr/>
          <p:nvPr/>
        </p:nvSpPr>
        <p:spPr>
          <a:xfrm>
            <a:off x="1642273" y="2198638"/>
            <a:ext cx="1053301" cy="4479111"/>
          </a:xfrm>
          <a:custGeom>
            <a:avLst/>
            <a:gdLst>
              <a:gd name="connsiteX0" fmla="*/ 531483 w 1053301"/>
              <a:gd name="connsiteY0" fmla="*/ 1382472 h 4479111"/>
              <a:gd name="connsiteX1" fmla="*/ 278496 w 1053301"/>
              <a:gd name="connsiteY1" fmla="*/ 1582175 h 4479111"/>
              <a:gd name="connsiteX2" fmla="*/ 678075 w 1053301"/>
              <a:gd name="connsiteY2" fmla="*/ 1765558 h 4479111"/>
              <a:gd name="connsiteX3" fmla="*/ 564186 w 1053301"/>
              <a:gd name="connsiteY3" fmla="*/ 1394933 h 4479111"/>
              <a:gd name="connsiteX4" fmla="*/ 531483 w 1053301"/>
              <a:gd name="connsiteY4" fmla="*/ 1382472 h 4479111"/>
              <a:gd name="connsiteX5" fmla="*/ 1002286 w 1053301"/>
              <a:gd name="connsiteY5" fmla="*/ 651 h 4479111"/>
              <a:gd name="connsiteX6" fmla="*/ 1053301 w 1053301"/>
              <a:gd name="connsiteY6" fmla="*/ 13297 h 4479111"/>
              <a:gd name="connsiteX7" fmla="*/ 1053301 w 1053301"/>
              <a:gd name="connsiteY7" fmla="*/ 4292319 h 4479111"/>
              <a:gd name="connsiteX8" fmla="*/ 1052472 w 1053301"/>
              <a:gd name="connsiteY8" fmla="*/ 4291920 h 4479111"/>
              <a:gd name="connsiteX9" fmla="*/ 977279 w 1053301"/>
              <a:gd name="connsiteY9" fmla="*/ 4228671 h 4479111"/>
              <a:gd name="connsiteX10" fmla="*/ 977279 w 1053301"/>
              <a:gd name="connsiteY10" fmla="*/ 4159179 h 4479111"/>
              <a:gd name="connsiteX11" fmla="*/ 971487 w 1053301"/>
              <a:gd name="connsiteY11" fmla="*/ 3906303 h 4479111"/>
              <a:gd name="connsiteX12" fmla="*/ 959905 w 1053301"/>
              <a:gd name="connsiteY12" fmla="*/ 3751876 h 4479111"/>
              <a:gd name="connsiteX13" fmla="*/ 956044 w 1053301"/>
              <a:gd name="connsiteY13" fmla="*/ 3259641 h 4479111"/>
              <a:gd name="connsiteX14" fmla="*/ 957975 w 1053301"/>
              <a:gd name="connsiteY14" fmla="*/ 3263502 h 4479111"/>
              <a:gd name="connsiteX15" fmla="*/ 954115 w 1053301"/>
              <a:gd name="connsiteY15" fmla="*/ 3249988 h 4479111"/>
              <a:gd name="connsiteX16" fmla="*/ 853737 w 1053301"/>
              <a:gd name="connsiteY16" fmla="*/ 3249988 h 4479111"/>
              <a:gd name="connsiteX17" fmla="*/ 811270 w 1053301"/>
              <a:gd name="connsiteY17" fmla="*/ 3682384 h 4479111"/>
              <a:gd name="connsiteX18" fmla="*/ 817060 w 1053301"/>
              <a:gd name="connsiteY18" fmla="*/ 3894721 h 4479111"/>
              <a:gd name="connsiteX19" fmla="*/ 805478 w 1053301"/>
              <a:gd name="connsiteY19" fmla="*/ 4234461 h 4479111"/>
              <a:gd name="connsiteX20" fmla="*/ 857598 w 1053301"/>
              <a:gd name="connsiteY20" fmla="*/ 4437148 h 4479111"/>
              <a:gd name="connsiteX21" fmla="*/ 662633 w 1053301"/>
              <a:gd name="connsiteY21" fmla="*/ 4444869 h 4479111"/>
              <a:gd name="connsiteX22" fmla="*/ 587350 w 1053301"/>
              <a:gd name="connsiteY22" fmla="*/ 4244114 h 4479111"/>
              <a:gd name="connsiteX23" fmla="*/ 566116 w 1053301"/>
              <a:gd name="connsiteY23" fmla="*/ 3883139 h 4479111"/>
              <a:gd name="connsiteX24" fmla="*/ 558394 w 1053301"/>
              <a:gd name="connsiteY24" fmla="*/ 3767319 h 4479111"/>
              <a:gd name="connsiteX25" fmla="*/ 550673 w 1053301"/>
              <a:gd name="connsiteY25" fmla="*/ 3248059 h 4479111"/>
              <a:gd name="connsiteX26" fmla="*/ 498555 w 1053301"/>
              <a:gd name="connsiteY26" fmla="*/ 3248059 h 4479111"/>
              <a:gd name="connsiteX27" fmla="*/ 502415 w 1053301"/>
              <a:gd name="connsiteY27" fmla="*/ 3192078 h 4479111"/>
              <a:gd name="connsiteX28" fmla="*/ 568047 w 1053301"/>
              <a:gd name="connsiteY28" fmla="*/ 2346589 h 4479111"/>
              <a:gd name="connsiteX29" fmla="*/ 624026 w 1053301"/>
              <a:gd name="connsiteY29" fmla="*/ 2097577 h 4479111"/>
              <a:gd name="connsiteX30" fmla="*/ 558394 w 1053301"/>
              <a:gd name="connsiteY30" fmla="*/ 1904543 h 4479111"/>
              <a:gd name="connsiteX31" fmla="*/ 54576 w 1053301"/>
              <a:gd name="connsiteY31" fmla="*/ 1682553 h 4479111"/>
              <a:gd name="connsiteX32" fmla="*/ 41063 w 1053301"/>
              <a:gd name="connsiteY32" fmla="*/ 1520404 h 4479111"/>
              <a:gd name="connsiteX33" fmla="*/ 649121 w 1053301"/>
              <a:gd name="connsiteY33" fmla="*/ 997283 h 4479111"/>
              <a:gd name="connsiteX34" fmla="*/ 813199 w 1053301"/>
              <a:gd name="connsiteY34" fmla="*/ 852507 h 4479111"/>
              <a:gd name="connsiteX35" fmla="*/ 753359 w 1053301"/>
              <a:gd name="connsiteY35" fmla="*/ 682637 h 4479111"/>
              <a:gd name="connsiteX36" fmla="*/ 820920 w 1053301"/>
              <a:gd name="connsiteY36" fmla="*/ 358340 h 4479111"/>
              <a:gd name="connsiteX37" fmla="*/ 878831 w 1053301"/>
              <a:gd name="connsiteY37" fmla="*/ 176888 h 4479111"/>
              <a:gd name="connsiteX38" fmla="*/ 1002286 w 1053301"/>
              <a:gd name="connsiteY38" fmla="*/ 651 h 4479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53301" h="4479111">
                <a:moveTo>
                  <a:pt x="531483" y="1382472"/>
                </a:moveTo>
                <a:cubicBezTo>
                  <a:pt x="451833" y="1375267"/>
                  <a:pt x="351124" y="1511235"/>
                  <a:pt x="278496" y="1582175"/>
                </a:cubicBezTo>
                <a:cubicBezTo>
                  <a:pt x="351849" y="1626574"/>
                  <a:pt x="635608" y="1817677"/>
                  <a:pt x="678075" y="1765558"/>
                </a:cubicBezTo>
                <a:cubicBezTo>
                  <a:pt x="737917" y="1692205"/>
                  <a:pt x="624026" y="1439330"/>
                  <a:pt x="564186" y="1394933"/>
                </a:cubicBezTo>
                <a:cubicBezTo>
                  <a:pt x="553810" y="1387453"/>
                  <a:pt x="542862" y="1383502"/>
                  <a:pt x="531483" y="1382472"/>
                </a:cubicBezTo>
                <a:close/>
                <a:moveTo>
                  <a:pt x="1002286" y="651"/>
                </a:moveTo>
                <a:lnTo>
                  <a:pt x="1053301" y="13297"/>
                </a:lnTo>
                <a:lnTo>
                  <a:pt x="1053301" y="4292319"/>
                </a:lnTo>
                <a:lnTo>
                  <a:pt x="1052472" y="4291920"/>
                </a:lnTo>
                <a:cubicBezTo>
                  <a:pt x="1019264" y="4284409"/>
                  <a:pt x="978726" y="4288029"/>
                  <a:pt x="977279" y="4228671"/>
                </a:cubicBezTo>
                <a:cubicBezTo>
                  <a:pt x="977279" y="4211297"/>
                  <a:pt x="977279" y="4176551"/>
                  <a:pt x="977279" y="4159179"/>
                </a:cubicBezTo>
                <a:cubicBezTo>
                  <a:pt x="944462" y="4081965"/>
                  <a:pt x="1002372" y="3983517"/>
                  <a:pt x="971487" y="3906303"/>
                </a:cubicBezTo>
                <a:cubicBezTo>
                  <a:pt x="923229" y="3858046"/>
                  <a:pt x="979208" y="3802065"/>
                  <a:pt x="959905" y="3751876"/>
                </a:cubicBezTo>
                <a:cubicBezTo>
                  <a:pt x="940601" y="3582006"/>
                  <a:pt x="996582" y="3429511"/>
                  <a:pt x="956044" y="3259641"/>
                </a:cubicBezTo>
                <a:lnTo>
                  <a:pt x="957975" y="3263502"/>
                </a:lnTo>
                <a:cubicBezTo>
                  <a:pt x="956044" y="3259641"/>
                  <a:pt x="956044" y="3253849"/>
                  <a:pt x="954115" y="3249988"/>
                </a:cubicBezTo>
                <a:lnTo>
                  <a:pt x="853737" y="3249988"/>
                </a:lnTo>
                <a:cubicBezTo>
                  <a:pt x="817060" y="3410207"/>
                  <a:pt x="791966" y="3514446"/>
                  <a:pt x="811270" y="3682384"/>
                </a:cubicBezTo>
                <a:cubicBezTo>
                  <a:pt x="805478" y="3690105"/>
                  <a:pt x="822852" y="3827161"/>
                  <a:pt x="817060" y="3894721"/>
                </a:cubicBezTo>
                <a:cubicBezTo>
                  <a:pt x="799688" y="3966145"/>
                  <a:pt x="788106" y="4172690"/>
                  <a:pt x="805478" y="4234461"/>
                </a:cubicBezTo>
                <a:cubicBezTo>
                  <a:pt x="817060" y="4302024"/>
                  <a:pt x="846016" y="4369585"/>
                  <a:pt x="857598" y="4437148"/>
                </a:cubicBezTo>
                <a:cubicBezTo>
                  <a:pt x="788106" y="4512432"/>
                  <a:pt x="734056" y="4468033"/>
                  <a:pt x="662633" y="4444869"/>
                </a:cubicBezTo>
                <a:cubicBezTo>
                  <a:pt x="597001" y="4392751"/>
                  <a:pt x="579629" y="4317467"/>
                  <a:pt x="587350" y="4244114"/>
                </a:cubicBezTo>
                <a:cubicBezTo>
                  <a:pt x="600862" y="4118641"/>
                  <a:pt x="625957" y="3998960"/>
                  <a:pt x="566116" y="3883139"/>
                </a:cubicBezTo>
                <a:cubicBezTo>
                  <a:pt x="550673" y="3852254"/>
                  <a:pt x="558394" y="3805926"/>
                  <a:pt x="558394" y="3767319"/>
                </a:cubicBezTo>
                <a:cubicBezTo>
                  <a:pt x="562255" y="3593589"/>
                  <a:pt x="546812" y="3421789"/>
                  <a:pt x="550673" y="3248059"/>
                </a:cubicBezTo>
                <a:lnTo>
                  <a:pt x="498555" y="3248059"/>
                </a:lnTo>
                <a:cubicBezTo>
                  <a:pt x="498555" y="3248059"/>
                  <a:pt x="504345" y="3192078"/>
                  <a:pt x="502415" y="3192078"/>
                </a:cubicBezTo>
                <a:cubicBezTo>
                  <a:pt x="537161" y="2892876"/>
                  <a:pt x="542951" y="2647722"/>
                  <a:pt x="568047" y="2346589"/>
                </a:cubicBezTo>
                <a:cubicBezTo>
                  <a:pt x="575768" y="2259725"/>
                  <a:pt x="595072" y="2178651"/>
                  <a:pt x="624026" y="2097577"/>
                </a:cubicBezTo>
                <a:cubicBezTo>
                  <a:pt x="681936" y="1935428"/>
                  <a:pt x="712821" y="1977896"/>
                  <a:pt x="558394" y="1904543"/>
                </a:cubicBezTo>
                <a:cubicBezTo>
                  <a:pt x="392385" y="1825398"/>
                  <a:pt x="234097" y="1796444"/>
                  <a:pt x="54576" y="1682553"/>
                </a:cubicBezTo>
                <a:cubicBezTo>
                  <a:pt x="-18777" y="1636225"/>
                  <a:pt x="-12987" y="1580246"/>
                  <a:pt x="41063" y="1520404"/>
                </a:cubicBezTo>
                <a:cubicBezTo>
                  <a:pt x="230236" y="1309998"/>
                  <a:pt x="361499" y="1062915"/>
                  <a:pt x="649121" y="997283"/>
                </a:cubicBezTo>
                <a:cubicBezTo>
                  <a:pt x="840224" y="954816"/>
                  <a:pt x="803548" y="908488"/>
                  <a:pt x="813199" y="852507"/>
                </a:cubicBezTo>
                <a:cubicBezTo>
                  <a:pt x="803548" y="846717"/>
                  <a:pt x="774592" y="744408"/>
                  <a:pt x="753359" y="682637"/>
                </a:cubicBezTo>
                <a:cubicBezTo>
                  <a:pt x="712821" y="568748"/>
                  <a:pt x="807409" y="470300"/>
                  <a:pt x="820920" y="358340"/>
                </a:cubicBezTo>
                <a:cubicBezTo>
                  <a:pt x="830573" y="290779"/>
                  <a:pt x="865319" y="244451"/>
                  <a:pt x="878831" y="176888"/>
                </a:cubicBezTo>
                <a:cubicBezTo>
                  <a:pt x="905373" y="35733"/>
                  <a:pt x="935685" y="-5891"/>
                  <a:pt x="1002286" y="651"/>
                </a:cubicBezTo>
                <a:close/>
              </a:path>
            </a:pathLst>
          </a:custGeom>
          <a:noFill/>
          <a:ln w="12700" cap="flat">
            <a:solidFill>
              <a:schemeClr val="bg1"/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2D5F715-899F-400B-90E1-F117546DDB6F}"/>
              </a:ext>
            </a:extLst>
          </p:cNvPr>
          <p:cNvSpPr/>
          <p:nvPr/>
        </p:nvSpPr>
        <p:spPr>
          <a:xfrm>
            <a:off x="2310378" y="3162486"/>
            <a:ext cx="681329" cy="1899457"/>
          </a:xfrm>
          <a:custGeom>
            <a:avLst/>
            <a:gdLst>
              <a:gd name="connsiteX0" fmla="*/ 39756 w 536713"/>
              <a:gd name="connsiteY0" fmla="*/ 0 h 1530626"/>
              <a:gd name="connsiteX1" fmla="*/ 159026 w 536713"/>
              <a:gd name="connsiteY1" fmla="*/ 268357 h 1530626"/>
              <a:gd name="connsiteX2" fmla="*/ 387626 w 536713"/>
              <a:gd name="connsiteY2" fmla="*/ 268357 h 1530626"/>
              <a:gd name="connsiteX3" fmla="*/ 367747 w 536713"/>
              <a:gd name="connsiteY3" fmla="*/ 49696 h 1530626"/>
              <a:gd name="connsiteX4" fmla="*/ 417443 w 536713"/>
              <a:gd name="connsiteY4" fmla="*/ 99392 h 1530626"/>
              <a:gd name="connsiteX5" fmla="*/ 447260 w 536713"/>
              <a:gd name="connsiteY5" fmla="*/ 377687 h 1530626"/>
              <a:gd name="connsiteX6" fmla="*/ 536713 w 536713"/>
              <a:gd name="connsiteY6" fmla="*/ 1530626 h 1530626"/>
              <a:gd name="connsiteX7" fmla="*/ 79513 w 536713"/>
              <a:gd name="connsiteY7" fmla="*/ 1520687 h 1530626"/>
              <a:gd name="connsiteX8" fmla="*/ 139147 w 536713"/>
              <a:gd name="connsiteY8" fmla="*/ 695739 h 1530626"/>
              <a:gd name="connsiteX9" fmla="*/ 9939 w 536713"/>
              <a:gd name="connsiteY9" fmla="*/ 636105 h 1530626"/>
              <a:gd name="connsiteX10" fmla="*/ 0 w 536713"/>
              <a:gd name="connsiteY10" fmla="*/ 606287 h 1530626"/>
              <a:gd name="connsiteX11" fmla="*/ 109330 w 536713"/>
              <a:gd name="connsiteY11" fmla="*/ 636105 h 1530626"/>
              <a:gd name="connsiteX12" fmla="*/ 49695 w 536713"/>
              <a:gd name="connsiteY12" fmla="*/ 318052 h 1530626"/>
              <a:gd name="connsiteX13" fmla="*/ 39756 w 536713"/>
              <a:gd name="connsiteY13" fmla="*/ 0 h 1530626"/>
              <a:gd name="connsiteX0" fmla="*/ 39756 w 536713"/>
              <a:gd name="connsiteY0" fmla="*/ 0 h 1530626"/>
              <a:gd name="connsiteX1" fmla="*/ 159026 w 536713"/>
              <a:gd name="connsiteY1" fmla="*/ 268357 h 1530626"/>
              <a:gd name="connsiteX2" fmla="*/ 387626 w 536713"/>
              <a:gd name="connsiteY2" fmla="*/ 268357 h 1530626"/>
              <a:gd name="connsiteX3" fmla="*/ 367747 w 536713"/>
              <a:gd name="connsiteY3" fmla="*/ 49696 h 1530626"/>
              <a:gd name="connsiteX4" fmla="*/ 409180 w 536713"/>
              <a:gd name="connsiteY4" fmla="*/ 77358 h 1530626"/>
              <a:gd name="connsiteX5" fmla="*/ 447260 w 536713"/>
              <a:gd name="connsiteY5" fmla="*/ 377687 h 1530626"/>
              <a:gd name="connsiteX6" fmla="*/ 536713 w 536713"/>
              <a:gd name="connsiteY6" fmla="*/ 1530626 h 1530626"/>
              <a:gd name="connsiteX7" fmla="*/ 79513 w 536713"/>
              <a:gd name="connsiteY7" fmla="*/ 1520687 h 1530626"/>
              <a:gd name="connsiteX8" fmla="*/ 139147 w 536713"/>
              <a:gd name="connsiteY8" fmla="*/ 695739 h 1530626"/>
              <a:gd name="connsiteX9" fmla="*/ 9939 w 536713"/>
              <a:gd name="connsiteY9" fmla="*/ 636105 h 1530626"/>
              <a:gd name="connsiteX10" fmla="*/ 0 w 536713"/>
              <a:gd name="connsiteY10" fmla="*/ 606287 h 1530626"/>
              <a:gd name="connsiteX11" fmla="*/ 109330 w 536713"/>
              <a:gd name="connsiteY11" fmla="*/ 636105 h 1530626"/>
              <a:gd name="connsiteX12" fmla="*/ 49695 w 536713"/>
              <a:gd name="connsiteY12" fmla="*/ 318052 h 1530626"/>
              <a:gd name="connsiteX13" fmla="*/ 39756 w 536713"/>
              <a:gd name="connsiteY13" fmla="*/ 0 h 1530626"/>
              <a:gd name="connsiteX0" fmla="*/ 39756 w 536713"/>
              <a:gd name="connsiteY0" fmla="*/ 0 h 1530626"/>
              <a:gd name="connsiteX1" fmla="*/ 159026 w 536713"/>
              <a:gd name="connsiteY1" fmla="*/ 268357 h 1530626"/>
              <a:gd name="connsiteX2" fmla="*/ 387626 w 536713"/>
              <a:gd name="connsiteY2" fmla="*/ 268357 h 1530626"/>
              <a:gd name="connsiteX3" fmla="*/ 367747 w 536713"/>
              <a:gd name="connsiteY3" fmla="*/ 49696 h 1530626"/>
              <a:gd name="connsiteX4" fmla="*/ 409180 w 536713"/>
              <a:gd name="connsiteY4" fmla="*/ 77358 h 1530626"/>
              <a:gd name="connsiteX5" fmla="*/ 450015 w 536713"/>
              <a:gd name="connsiteY5" fmla="*/ 303323 h 1530626"/>
              <a:gd name="connsiteX6" fmla="*/ 536713 w 536713"/>
              <a:gd name="connsiteY6" fmla="*/ 1530626 h 1530626"/>
              <a:gd name="connsiteX7" fmla="*/ 79513 w 536713"/>
              <a:gd name="connsiteY7" fmla="*/ 1520687 h 1530626"/>
              <a:gd name="connsiteX8" fmla="*/ 139147 w 536713"/>
              <a:gd name="connsiteY8" fmla="*/ 695739 h 1530626"/>
              <a:gd name="connsiteX9" fmla="*/ 9939 w 536713"/>
              <a:gd name="connsiteY9" fmla="*/ 636105 h 1530626"/>
              <a:gd name="connsiteX10" fmla="*/ 0 w 536713"/>
              <a:gd name="connsiteY10" fmla="*/ 606287 h 1530626"/>
              <a:gd name="connsiteX11" fmla="*/ 109330 w 536713"/>
              <a:gd name="connsiteY11" fmla="*/ 636105 h 1530626"/>
              <a:gd name="connsiteX12" fmla="*/ 49695 w 536713"/>
              <a:gd name="connsiteY12" fmla="*/ 318052 h 1530626"/>
              <a:gd name="connsiteX13" fmla="*/ 39756 w 536713"/>
              <a:gd name="connsiteY13" fmla="*/ 0 h 1530626"/>
              <a:gd name="connsiteX0" fmla="*/ 39756 w 536713"/>
              <a:gd name="connsiteY0" fmla="*/ 0 h 1530626"/>
              <a:gd name="connsiteX1" fmla="*/ 159026 w 536713"/>
              <a:gd name="connsiteY1" fmla="*/ 268357 h 1530626"/>
              <a:gd name="connsiteX2" fmla="*/ 387626 w 536713"/>
              <a:gd name="connsiteY2" fmla="*/ 268357 h 1530626"/>
              <a:gd name="connsiteX3" fmla="*/ 367747 w 536713"/>
              <a:gd name="connsiteY3" fmla="*/ 49696 h 1530626"/>
              <a:gd name="connsiteX4" fmla="*/ 409180 w 536713"/>
              <a:gd name="connsiteY4" fmla="*/ 77358 h 1530626"/>
              <a:gd name="connsiteX5" fmla="*/ 450015 w 536713"/>
              <a:gd name="connsiteY5" fmla="*/ 303323 h 1530626"/>
              <a:gd name="connsiteX6" fmla="*/ 536713 w 536713"/>
              <a:gd name="connsiteY6" fmla="*/ 1530626 h 1530626"/>
              <a:gd name="connsiteX7" fmla="*/ 79513 w 536713"/>
              <a:gd name="connsiteY7" fmla="*/ 1520687 h 1530626"/>
              <a:gd name="connsiteX8" fmla="*/ 139147 w 536713"/>
              <a:gd name="connsiteY8" fmla="*/ 695739 h 1530626"/>
              <a:gd name="connsiteX9" fmla="*/ 9939 w 536713"/>
              <a:gd name="connsiteY9" fmla="*/ 636105 h 1530626"/>
              <a:gd name="connsiteX10" fmla="*/ 0 w 536713"/>
              <a:gd name="connsiteY10" fmla="*/ 606287 h 1530626"/>
              <a:gd name="connsiteX11" fmla="*/ 109330 w 536713"/>
              <a:gd name="connsiteY11" fmla="*/ 636105 h 1530626"/>
              <a:gd name="connsiteX12" fmla="*/ 49695 w 536713"/>
              <a:gd name="connsiteY12" fmla="*/ 318052 h 1530626"/>
              <a:gd name="connsiteX13" fmla="*/ 39756 w 536713"/>
              <a:gd name="connsiteY13" fmla="*/ 0 h 1530626"/>
              <a:gd name="connsiteX0" fmla="*/ 39756 w 556835"/>
              <a:gd name="connsiteY0" fmla="*/ 0 h 1530626"/>
              <a:gd name="connsiteX1" fmla="*/ 159026 w 556835"/>
              <a:gd name="connsiteY1" fmla="*/ 268357 h 1530626"/>
              <a:gd name="connsiteX2" fmla="*/ 387626 w 556835"/>
              <a:gd name="connsiteY2" fmla="*/ 268357 h 1530626"/>
              <a:gd name="connsiteX3" fmla="*/ 367747 w 556835"/>
              <a:gd name="connsiteY3" fmla="*/ 49696 h 1530626"/>
              <a:gd name="connsiteX4" fmla="*/ 409180 w 556835"/>
              <a:gd name="connsiteY4" fmla="*/ 77358 h 1530626"/>
              <a:gd name="connsiteX5" fmla="*/ 450015 w 556835"/>
              <a:gd name="connsiteY5" fmla="*/ 303323 h 1530626"/>
              <a:gd name="connsiteX6" fmla="*/ 473246 w 556835"/>
              <a:gd name="connsiteY6" fmla="*/ 473486 h 1530626"/>
              <a:gd name="connsiteX7" fmla="*/ 536713 w 556835"/>
              <a:gd name="connsiteY7" fmla="*/ 1530626 h 1530626"/>
              <a:gd name="connsiteX8" fmla="*/ 79513 w 556835"/>
              <a:gd name="connsiteY8" fmla="*/ 1520687 h 1530626"/>
              <a:gd name="connsiteX9" fmla="*/ 139147 w 556835"/>
              <a:gd name="connsiteY9" fmla="*/ 695739 h 1530626"/>
              <a:gd name="connsiteX10" fmla="*/ 9939 w 556835"/>
              <a:gd name="connsiteY10" fmla="*/ 636105 h 1530626"/>
              <a:gd name="connsiteX11" fmla="*/ 0 w 556835"/>
              <a:gd name="connsiteY11" fmla="*/ 606287 h 1530626"/>
              <a:gd name="connsiteX12" fmla="*/ 109330 w 556835"/>
              <a:gd name="connsiteY12" fmla="*/ 636105 h 1530626"/>
              <a:gd name="connsiteX13" fmla="*/ 49695 w 556835"/>
              <a:gd name="connsiteY13" fmla="*/ 318052 h 1530626"/>
              <a:gd name="connsiteX14" fmla="*/ 39756 w 556835"/>
              <a:gd name="connsiteY14" fmla="*/ 0 h 1530626"/>
              <a:gd name="connsiteX0" fmla="*/ 39756 w 554175"/>
              <a:gd name="connsiteY0" fmla="*/ 0 h 1530626"/>
              <a:gd name="connsiteX1" fmla="*/ 159026 w 554175"/>
              <a:gd name="connsiteY1" fmla="*/ 268357 h 1530626"/>
              <a:gd name="connsiteX2" fmla="*/ 387626 w 554175"/>
              <a:gd name="connsiteY2" fmla="*/ 268357 h 1530626"/>
              <a:gd name="connsiteX3" fmla="*/ 367747 w 554175"/>
              <a:gd name="connsiteY3" fmla="*/ 49696 h 1530626"/>
              <a:gd name="connsiteX4" fmla="*/ 409180 w 554175"/>
              <a:gd name="connsiteY4" fmla="*/ 77358 h 1530626"/>
              <a:gd name="connsiteX5" fmla="*/ 450015 w 554175"/>
              <a:gd name="connsiteY5" fmla="*/ 303323 h 1530626"/>
              <a:gd name="connsiteX6" fmla="*/ 448458 w 554175"/>
              <a:gd name="connsiteY6" fmla="*/ 506536 h 1530626"/>
              <a:gd name="connsiteX7" fmla="*/ 536713 w 554175"/>
              <a:gd name="connsiteY7" fmla="*/ 1530626 h 1530626"/>
              <a:gd name="connsiteX8" fmla="*/ 79513 w 554175"/>
              <a:gd name="connsiteY8" fmla="*/ 1520687 h 1530626"/>
              <a:gd name="connsiteX9" fmla="*/ 139147 w 554175"/>
              <a:gd name="connsiteY9" fmla="*/ 695739 h 1530626"/>
              <a:gd name="connsiteX10" fmla="*/ 9939 w 554175"/>
              <a:gd name="connsiteY10" fmla="*/ 636105 h 1530626"/>
              <a:gd name="connsiteX11" fmla="*/ 0 w 554175"/>
              <a:gd name="connsiteY11" fmla="*/ 606287 h 1530626"/>
              <a:gd name="connsiteX12" fmla="*/ 109330 w 554175"/>
              <a:gd name="connsiteY12" fmla="*/ 636105 h 1530626"/>
              <a:gd name="connsiteX13" fmla="*/ 49695 w 554175"/>
              <a:gd name="connsiteY13" fmla="*/ 318052 h 1530626"/>
              <a:gd name="connsiteX14" fmla="*/ 39756 w 554175"/>
              <a:gd name="connsiteY14" fmla="*/ 0 h 1530626"/>
              <a:gd name="connsiteX0" fmla="*/ 39756 w 554175"/>
              <a:gd name="connsiteY0" fmla="*/ 0 h 1530626"/>
              <a:gd name="connsiteX1" fmla="*/ 159026 w 554175"/>
              <a:gd name="connsiteY1" fmla="*/ 268357 h 1530626"/>
              <a:gd name="connsiteX2" fmla="*/ 387626 w 554175"/>
              <a:gd name="connsiteY2" fmla="*/ 268357 h 1530626"/>
              <a:gd name="connsiteX3" fmla="*/ 367747 w 554175"/>
              <a:gd name="connsiteY3" fmla="*/ 49696 h 1530626"/>
              <a:gd name="connsiteX4" fmla="*/ 409180 w 554175"/>
              <a:gd name="connsiteY4" fmla="*/ 77358 h 1530626"/>
              <a:gd name="connsiteX5" fmla="*/ 450015 w 554175"/>
              <a:gd name="connsiteY5" fmla="*/ 303323 h 1530626"/>
              <a:gd name="connsiteX6" fmla="*/ 448458 w 554175"/>
              <a:gd name="connsiteY6" fmla="*/ 506536 h 1530626"/>
              <a:gd name="connsiteX7" fmla="*/ 536713 w 554175"/>
              <a:gd name="connsiteY7" fmla="*/ 1530626 h 1530626"/>
              <a:gd name="connsiteX8" fmla="*/ 79513 w 554175"/>
              <a:gd name="connsiteY8" fmla="*/ 1520687 h 1530626"/>
              <a:gd name="connsiteX9" fmla="*/ 139147 w 554175"/>
              <a:gd name="connsiteY9" fmla="*/ 695739 h 1530626"/>
              <a:gd name="connsiteX10" fmla="*/ 9939 w 554175"/>
              <a:gd name="connsiteY10" fmla="*/ 636105 h 1530626"/>
              <a:gd name="connsiteX11" fmla="*/ 0 w 554175"/>
              <a:gd name="connsiteY11" fmla="*/ 606287 h 1530626"/>
              <a:gd name="connsiteX12" fmla="*/ 109330 w 554175"/>
              <a:gd name="connsiteY12" fmla="*/ 636105 h 1530626"/>
              <a:gd name="connsiteX13" fmla="*/ 49695 w 554175"/>
              <a:gd name="connsiteY13" fmla="*/ 318052 h 1530626"/>
              <a:gd name="connsiteX14" fmla="*/ 39756 w 554175"/>
              <a:gd name="connsiteY14" fmla="*/ 0 h 1530626"/>
              <a:gd name="connsiteX0" fmla="*/ 39756 w 553436"/>
              <a:gd name="connsiteY0" fmla="*/ 0 h 1530626"/>
              <a:gd name="connsiteX1" fmla="*/ 159026 w 553436"/>
              <a:gd name="connsiteY1" fmla="*/ 268357 h 1530626"/>
              <a:gd name="connsiteX2" fmla="*/ 387626 w 553436"/>
              <a:gd name="connsiteY2" fmla="*/ 268357 h 1530626"/>
              <a:gd name="connsiteX3" fmla="*/ 367747 w 553436"/>
              <a:gd name="connsiteY3" fmla="*/ 49696 h 1530626"/>
              <a:gd name="connsiteX4" fmla="*/ 409180 w 553436"/>
              <a:gd name="connsiteY4" fmla="*/ 77358 h 1530626"/>
              <a:gd name="connsiteX5" fmla="*/ 450015 w 553436"/>
              <a:gd name="connsiteY5" fmla="*/ 303323 h 1530626"/>
              <a:gd name="connsiteX6" fmla="*/ 440195 w 553436"/>
              <a:gd name="connsiteY6" fmla="*/ 517553 h 1530626"/>
              <a:gd name="connsiteX7" fmla="*/ 536713 w 553436"/>
              <a:gd name="connsiteY7" fmla="*/ 1530626 h 1530626"/>
              <a:gd name="connsiteX8" fmla="*/ 79513 w 553436"/>
              <a:gd name="connsiteY8" fmla="*/ 1520687 h 1530626"/>
              <a:gd name="connsiteX9" fmla="*/ 139147 w 553436"/>
              <a:gd name="connsiteY9" fmla="*/ 695739 h 1530626"/>
              <a:gd name="connsiteX10" fmla="*/ 9939 w 553436"/>
              <a:gd name="connsiteY10" fmla="*/ 636105 h 1530626"/>
              <a:gd name="connsiteX11" fmla="*/ 0 w 553436"/>
              <a:gd name="connsiteY11" fmla="*/ 606287 h 1530626"/>
              <a:gd name="connsiteX12" fmla="*/ 109330 w 553436"/>
              <a:gd name="connsiteY12" fmla="*/ 636105 h 1530626"/>
              <a:gd name="connsiteX13" fmla="*/ 49695 w 553436"/>
              <a:gd name="connsiteY13" fmla="*/ 318052 h 1530626"/>
              <a:gd name="connsiteX14" fmla="*/ 39756 w 553436"/>
              <a:gd name="connsiteY14" fmla="*/ 0 h 1530626"/>
              <a:gd name="connsiteX0" fmla="*/ 39756 w 551130"/>
              <a:gd name="connsiteY0" fmla="*/ 0 h 1530626"/>
              <a:gd name="connsiteX1" fmla="*/ 159026 w 551130"/>
              <a:gd name="connsiteY1" fmla="*/ 268357 h 1530626"/>
              <a:gd name="connsiteX2" fmla="*/ 387626 w 551130"/>
              <a:gd name="connsiteY2" fmla="*/ 268357 h 1530626"/>
              <a:gd name="connsiteX3" fmla="*/ 367747 w 551130"/>
              <a:gd name="connsiteY3" fmla="*/ 49696 h 1530626"/>
              <a:gd name="connsiteX4" fmla="*/ 409180 w 551130"/>
              <a:gd name="connsiteY4" fmla="*/ 77358 h 1530626"/>
              <a:gd name="connsiteX5" fmla="*/ 450015 w 551130"/>
              <a:gd name="connsiteY5" fmla="*/ 303323 h 1530626"/>
              <a:gd name="connsiteX6" fmla="*/ 440195 w 551130"/>
              <a:gd name="connsiteY6" fmla="*/ 517553 h 1530626"/>
              <a:gd name="connsiteX7" fmla="*/ 536713 w 551130"/>
              <a:gd name="connsiteY7" fmla="*/ 1530626 h 1530626"/>
              <a:gd name="connsiteX8" fmla="*/ 79513 w 551130"/>
              <a:gd name="connsiteY8" fmla="*/ 1520687 h 1530626"/>
              <a:gd name="connsiteX9" fmla="*/ 139147 w 551130"/>
              <a:gd name="connsiteY9" fmla="*/ 695739 h 1530626"/>
              <a:gd name="connsiteX10" fmla="*/ 9939 w 551130"/>
              <a:gd name="connsiteY10" fmla="*/ 636105 h 1530626"/>
              <a:gd name="connsiteX11" fmla="*/ 0 w 551130"/>
              <a:gd name="connsiteY11" fmla="*/ 606287 h 1530626"/>
              <a:gd name="connsiteX12" fmla="*/ 109330 w 551130"/>
              <a:gd name="connsiteY12" fmla="*/ 636105 h 1530626"/>
              <a:gd name="connsiteX13" fmla="*/ 49695 w 551130"/>
              <a:gd name="connsiteY13" fmla="*/ 318052 h 1530626"/>
              <a:gd name="connsiteX14" fmla="*/ 39756 w 551130"/>
              <a:gd name="connsiteY14" fmla="*/ 0 h 1530626"/>
              <a:gd name="connsiteX0" fmla="*/ 39756 w 552204"/>
              <a:gd name="connsiteY0" fmla="*/ 0 h 1530626"/>
              <a:gd name="connsiteX1" fmla="*/ 159026 w 552204"/>
              <a:gd name="connsiteY1" fmla="*/ 268357 h 1530626"/>
              <a:gd name="connsiteX2" fmla="*/ 387626 w 552204"/>
              <a:gd name="connsiteY2" fmla="*/ 268357 h 1530626"/>
              <a:gd name="connsiteX3" fmla="*/ 367747 w 552204"/>
              <a:gd name="connsiteY3" fmla="*/ 49696 h 1530626"/>
              <a:gd name="connsiteX4" fmla="*/ 409180 w 552204"/>
              <a:gd name="connsiteY4" fmla="*/ 77358 h 1530626"/>
              <a:gd name="connsiteX5" fmla="*/ 450015 w 552204"/>
              <a:gd name="connsiteY5" fmla="*/ 303323 h 1530626"/>
              <a:gd name="connsiteX6" fmla="*/ 440195 w 552204"/>
              <a:gd name="connsiteY6" fmla="*/ 517553 h 1530626"/>
              <a:gd name="connsiteX7" fmla="*/ 536713 w 552204"/>
              <a:gd name="connsiteY7" fmla="*/ 1530626 h 1530626"/>
              <a:gd name="connsiteX8" fmla="*/ 79513 w 552204"/>
              <a:gd name="connsiteY8" fmla="*/ 1520687 h 1530626"/>
              <a:gd name="connsiteX9" fmla="*/ 139147 w 552204"/>
              <a:gd name="connsiteY9" fmla="*/ 695739 h 1530626"/>
              <a:gd name="connsiteX10" fmla="*/ 9939 w 552204"/>
              <a:gd name="connsiteY10" fmla="*/ 636105 h 1530626"/>
              <a:gd name="connsiteX11" fmla="*/ 0 w 552204"/>
              <a:gd name="connsiteY11" fmla="*/ 606287 h 1530626"/>
              <a:gd name="connsiteX12" fmla="*/ 109330 w 552204"/>
              <a:gd name="connsiteY12" fmla="*/ 636105 h 1530626"/>
              <a:gd name="connsiteX13" fmla="*/ 49695 w 552204"/>
              <a:gd name="connsiteY13" fmla="*/ 318052 h 1530626"/>
              <a:gd name="connsiteX14" fmla="*/ 39756 w 552204"/>
              <a:gd name="connsiteY14" fmla="*/ 0 h 1530626"/>
              <a:gd name="connsiteX0" fmla="*/ 39756 w 538253"/>
              <a:gd name="connsiteY0" fmla="*/ 0 h 1530626"/>
              <a:gd name="connsiteX1" fmla="*/ 159026 w 538253"/>
              <a:gd name="connsiteY1" fmla="*/ 268357 h 1530626"/>
              <a:gd name="connsiteX2" fmla="*/ 387626 w 538253"/>
              <a:gd name="connsiteY2" fmla="*/ 268357 h 1530626"/>
              <a:gd name="connsiteX3" fmla="*/ 367747 w 538253"/>
              <a:gd name="connsiteY3" fmla="*/ 49696 h 1530626"/>
              <a:gd name="connsiteX4" fmla="*/ 409180 w 538253"/>
              <a:gd name="connsiteY4" fmla="*/ 77358 h 1530626"/>
              <a:gd name="connsiteX5" fmla="*/ 450015 w 538253"/>
              <a:gd name="connsiteY5" fmla="*/ 303323 h 1530626"/>
              <a:gd name="connsiteX6" fmla="*/ 440195 w 538253"/>
              <a:gd name="connsiteY6" fmla="*/ 517553 h 1530626"/>
              <a:gd name="connsiteX7" fmla="*/ 536713 w 538253"/>
              <a:gd name="connsiteY7" fmla="*/ 1530626 h 1530626"/>
              <a:gd name="connsiteX8" fmla="*/ 79513 w 538253"/>
              <a:gd name="connsiteY8" fmla="*/ 1520687 h 1530626"/>
              <a:gd name="connsiteX9" fmla="*/ 139147 w 538253"/>
              <a:gd name="connsiteY9" fmla="*/ 695739 h 1530626"/>
              <a:gd name="connsiteX10" fmla="*/ 9939 w 538253"/>
              <a:gd name="connsiteY10" fmla="*/ 636105 h 1530626"/>
              <a:gd name="connsiteX11" fmla="*/ 0 w 538253"/>
              <a:gd name="connsiteY11" fmla="*/ 606287 h 1530626"/>
              <a:gd name="connsiteX12" fmla="*/ 109330 w 538253"/>
              <a:gd name="connsiteY12" fmla="*/ 636105 h 1530626"/>
              <a:gd name="connsiteX13" fmla="*/ 49695 w 538253"/>
              <a:gd name="connsiteY13" fmla="*/ 318052 h 1530626"/>
              <a:gd name="connsiteX14" fmla="*/ 39756 w 538253"/>
              <a:gd name="connsiteY14" fmla="*/ 0 h 1530626"/>
              <a:gd name="connsiteX0" fmla="*/ 39756 w 538401"/>
              <a:gd name="connsiteY0" fmla="*/ 0 h 1530626"/>
              <a:gd name="connsiteX1" fmla="*/ 159026 w 538401"/>
              <a:gd name="connsiteY1" fmla="*/ 268357 h 1530626"/>
              <a:gd name="connsiteX2" fmla="*/ 387626 w 538401"/>
              <a:gd name="connsiteY2" fmla="*/ 268357 h 1530626"/>
              <a:gd name="connsiteX3" fmla="*/ 367747 w 538401"/>
              <a:gd name="connsiteY3" fmla="*/ 49696 h 1530626"/>
              <a:gd name="connsiteX4" fmla="*/ 409180 w 538401"/>
              <a:gd name="connsiteY4" fmla="*/ 77358 h 1530626"/>
              <a:gd name="connsiteX5" fmla="*/ 450015 w 538401"/>
              <a:gd name="connsiteY5" fmla="*/ 303323 h 1530626"/>
              <a:gd name="connsiteX6" fmla="*/ 451211 w 538401"/>
              <a:gd name="connsiteY6" fmla="*/ 611197 h 1530626"/>
              <a:gd name="connsiteX7" fmla="*/ 536713 w 538401"/>
              <a:gd name="connsiteY7" fmla="*/ 1530626 h 1530626"/>
              <a:gd name="connsiteX8" fmla="*/ 79513 w 538401"/>
              <a:gd name="connsiteY8" fmla="*/ 1520687 h 1530626"/>
              <a:gd name="connsiteX9" fmla="*/ 139147 w 538401"/>
              <a:gd name="connsiteY9" fmla="*/ 695739 h 1530626"/>
              <a:gd name="connsiteX10" fmla="*/ 9939 w 538401"/>
              <a:gd name="connsiteY10" fmla="*/ 636105 h 1530626"/>
              <a:gd name="connsiteX11" fmla="*/ 0 w 538401"/>
              <a:gd name="connsiteY11" fmla="*/ 606287 h 1530626"/>
              <a:gd name="connsiteX12" fmla="*/ 109330 w 538401"/>
              <a:gd name="connsiteY12" fmla="*/ 636105 h 1530626"/>
              <a:gd name="connsiteX13" fmla="*/ 49695 w 538401"/>
              <a:gd name="connsiteY13" fmla="*/ 318052 h 1530626"/>
              <a:gd name="connsiteX14" fmla="*/ 39756 w 538401"/>
              <a:gd name="connsiteY14" fmla="*/ 0 h 1530626"/>
              <a:gd name="connsiteX0" fmla="*/ 39756 w 539298"/>
              <a:gd name="connsiteY0" fmla="*/ 0 h 1530626"/>
              <a:gd name="connsiteX1" fmla="*/ 159026 w 539298"/>
              <a:gd name="connsiteY1" fmla="*/ 268357 h 1530626"/>
              <a:gd name="connsiteX2" fmla="*/ 387626 w 539298"/>
              <a:gd name="connsiteY2" fmla="*/ 268357 h 1530626"/>
              <a:gd name="connsiteX3" fmla="*/ 367747 w 539298"/>
              <a:gd name="connsiteY3" fmla="*/ 49696 h 1530626"/>
              <a:gd name="connsiteX4" fmla="*/ 409180 w 539298"/>
              <a:gd name="connsiteY4" fmla="*/ 77358 h 1530626"/>
              <a:gd name="connsiteX5" fmla="*/ 450015 w 539298"/>
              <a:gd name="connsiteY5" fmla="*/ 303323 h 1530626"/>
              <a:gd name="connsiteX6" fmla="*/ 451211 w 539298"/>
              <a:gd name="connsiteY6" fmla="*/ 611197 h 1530626"/>
              <a:gd name="connsiteX7" fmla="*/ 536713 w 539298"/>
              <a:gd name="connsiteY7" fmla="*/ 1530626 h 1530626"/>
              <a:gd name="connsiteX8" fmla="*/ 79513 w 539298"/>
              <a:gd name="connsiteY8" fmla="*/ 1520687 h 1530626"/>
              <a:gd name="connsiteX9" fmla="*/ 139147 w 539298"/>
              <a:gd name="connsiteY9" fmla="*/ 695739 h 1530626"/>
              <a:gd name="connsiteX10" fmla="*/ 9939 w 539298"/>
              <a:gd name="connsiteY10" fmla="*/ 636105 h 1530626"/>
              <a:gd name="connsiteX11" fmla="*/ 0 w 539298"/>
              <a:gd name="connsiteY11" fmla="*/ 606287 h 1530626"/>
              <a:gd name="connsiteX12" fmla="*/ 109330 w 539298"/>
              <a:gd name="connsiteY12" fmla="*/ 636105 h 1530626"/>
              <a:gd name="connsiteX13" fmla="*/ 49695 w 539298"/>
              <a:gd name="connsiteY13" fmla="*/ 318052 h 1530626"/>
              <a:gd name="connsiteX14" fmla="*/ 39756 w 539298"/>
              <a:gd name="connsiteY14" fmla="*/ 0 h 1530626"/>
              <a:gd name="connsiteX0" fmla="*/ 39756 w 539298"/>
              <a:gd name="connsiteY0" fmla="*/ 0 h 1530626"/>
              <a:gd name="connsiteX1" fmla="*/ 159026 w 539298"/>
              <a:gd name="connsiteY1" fmla="*/ 268357 h 1530626"/>
              <a:gd name="connsiteX2" fmla="*/ 387626 w 539298"/>
              <a:gd name="connsiteY2" fmla="*/ 268357 h 1530626"/>
              <a:gd name="connsiteX3" fmla="*/ 367747 w 539298"/>
              <a:gd name="connsiteY3" fmla="*/ 49696 h 1530626"/>
              <a:gd name="connsiteX4" fmla="*/ 409180 w 539298"/>
              <a:gd name="connsiteY4" fmla="*/ 77358 h 1530626"/>
              <a:gd name="connsiteX5" fmla="*/ 450015 w 539298"/>
              <a:gd name="connsiteY5" fmla="*/ 303323 h 1530626"/>
              <a:gd name="connsiteX6" fmla="*/ 451211 w 539298"/>
              <a:gd name="connsiteY6" fmla="*/ 611197 h 1530626"/>
              <a:gd name="connsiteX7" fmla="*/ 536713 w 539298"/>
              <a:gd name="connsiteY7" fmla="*/ 1530626 h 1530626"/>
              <a:gd name="connsiteX8" fmla="*/ 79513 w 539298"/>
              <a:gd name="connsiteY8" fmla="*/ 1520687 h 1530626"/>
              <a:gd name="connsiteX9" fmla="*/ 139147 w 539298"/>
              <a:gd name="connsiteY9" fmla="*/ 695739 h 1530626"/>
              <a:gd name="connsiteX10" fmla="*/ 9939 w 539298"/>
              <a:gd name="connsiteY10" fmla="*/ 636105 h 1530626"/>
              <a:gd name="connsiteX11" fmla="*/ 0 w 539298"/>
              <a:gd name="connsiteY11" fmla="*/ 606287 h 1530626"/>
              <a:gd name="connsiteX12" fmla="*/ 109330 w 539298"/>
              <a:gd name="connsiteY12" fmla="*/ 636105 h 1530626"/>
              <a:gd name="connsiteX13" fmla="*/ 49695 w 539298"/>
              <a:gd name="connsiteY13" fmla="*/ 318052 h 1530626"/>
              <a:gd name="connsiteX14" fmla="*/ 43588 w 539298"/>
              <a:gd name="connsiteY14" fmla="*/ 126455 h 1530626"/>
              <a:gd name="connsiteX15" fmla="*/ 39756 w 539298"/>
              <a:gd name="connsiteY15" fmla="*/ 0 h 1530626"/>
              <a:gd name="connsiteX0" fmla="*/ 39756 w 539298"/>
              <a:gd name="connsiteY0" fmla="*/ 0 h 1530626"/>
              <a:gd name="connsiteX1" fmla="*/ 159026 w 539298"/>
              <a:gd name="connsiteY1" fmla="*/ 268357 h 1530626"/>
              <a:gd name="connsiteX2" fmla="*/ 387626 w 539298"/>
              <a:gd name="connsiteY2" fmla="*/ 268357 h 1530626"/>
              <a:gd name="connsiteX3" fmla="*/ 367747 w 539298"/>
              <a:gd name="connsiteY3" fmla="*/ 49696 h 1530626"/>
              <a:gd name="connsiteX4" fmla="*/ 409180 w 539298"/>
              <a:gd name="connsiteY4" fmla="*/ 77358 h 1530626"/>
              <a:gd name="connsiteX5" fmla="*/ 450015 w 539298"/>
              <a:gd name="connsiteY5" fmla="*/ 303323 h 1530626"/>
              <a:gd name="connsiteX6" fmla="*/ 451211 w 539298"/>
              <a:gd name="connsiteY6" fmla="*/ 611197 h 1530626"/>
              <a:gd name="connsiteX7" fmla="*/ 536713 w 539298"/>
              <a:gd name="connsiteY7" fmla="*/ 1530626 h 1530626"/>
              <a:gd name="connsiteX8" fmla="*/ 79513 w 539298"/>
              <a:gd name="connsiteY8" fmla="*/ 1520687 h 1530626"/>
              <a:gd name="connsiteX9" fmla="*/ 139147 w 539298"/>
              <a:gd name="connsiteY9" fmla="*/ 695739 h 1530626"/>
              <a:gd name="connsiteX10" fmla="*/ 9939 w 539298"/>
              <a:gd name="connsiteY10" fmla="*/ 636105 h 1530626"/>
              <a:gd name="connsiteX11" fmla="*/ 0 w 539298"/>
              <a:gd name="connsiteY11" fmla="*/ 606287 h 1530626"/>
              <a:gd name="connsiteX12" fmla="*/ 109330 w 539298"/>
              <a:gd name="connsiteY12" fmla="*/ 636105 h 1530626"/>
              <a:gd name="connsiteX13" fmla="*/ 49695 w 539298"/>
              <a:gd name="connsiteY13" fmla="*/ 318052 h 1530626"/>
              <a:gd name="connsiteX14" fmla="*/ 21554 w 539298"/>
              <a:gd name="connsiteY14" fmla="*/ 13532 h 1530626"/>
              <a:gd name="connsiteX15" fmla="*/ 39756 w 539298"/>
              <a:gd name="connsiteY15" fmla="*/ 0 h 1530626"/>
              <a:gd name="connsiteX0" fmla="*/ 39756 w 539298"/>
              <a:gd name="connsiteY0" fmla="*/ 0 h 1530626"/>
              <a:gd name="connsiteX1" fmla="*/ 159026 w 539298"/>
              <a:gd name="connsiteY1" fmla="*/ 268357 h 1530626"/>
              <a:gd name="connsiteX2" fmla="*/ 387626 w 539298"/>
              <a:gd name="connsiteY2" fmla="*/ 268357 h 1530626"/>
              <a:gd name="connsiteX3" fmla="*/ 367747 w 539298"/>
              <a:gd name="connsiteY3" fmla="*/ 49696 h 1530626"/>
              <a:gd name="connsiteX4" fmla="*/ 409180 w 539298"/>
              <a:gd name="connsiteY4" fmla="*/ 77358 h 1530626"/>
              <a:gd name="connsiteX5" fmla="*/ 450015 w 539298"/>
              <a:gd name="connsiteY5" fmla="*/ 303323 h 1530626"/>
              <a:gd name="connsiteX6" fmla="*/ 451211 w 539298"/>
              <a:gd name="connsiteY6" fmla="*/ 611197 h 1530626"/>
              <a:gd name="connsiteX7" fmla="*/ 536713 w 539298"/>
              <a:gd name="connsiteY7" fmla="*/ 1530626 h 1530626"/>
              <a:gd name="connsiteX8" fmla="*/ 79513 w 539298"/>
              <a:gd name="connsiteY8" fmla="*/ 1520687 h 1530626"/>
              <a:gd name="connsiteX9" fmla="*/ 139147 w 539298"/>
              <a:gd name="connsiteY9" fmla="*/ 695739 h 1530626"/>
              <a:gd name="connsiteX10" fmla="*/ 9939 w 539298"/>
              <a:gd name="connsiteY10" fmla="*/ 636105 h 1530626"/>
              <a:gd name="connsiteX11" fmla="*/ 0 w 539298"/>
              <a:gd name="connsiteY11" fmla="*/ 606287 h 1530626"/>
              <a:gd name="connsiteX12" fmla="*/ 109330 w 539298"/>
              <a:gd name="connsiteY12" fmla="*/ 636105 h 1530626"/>
              <a:gd name="connsiteX13" fmla="*/ 135076 w 539298"/>
              <a:gd name="connsiteY13" fmla="*/ 268476 h 1530626"/>
              <a:gd name="connsiteX14" fmla="*/ 21554 w 539298"/>
              <a:gd name="connsiteY14" fmla="*/ 13532 h 1530626"/>
              <a:gd name="connsiteX15" fmla="*/ 39756 w 539298"/>
              <a:gd name="connsiteY15" fmla="*/ 0 h 1530626"/>
              <a:gd name="connsiteX0" fmla="*/ 39756 w 539298"/>
              <a:gd name="connsiteY0" fmla="*/ 0 h 1530626"/>
              <a:gd name="connsiteX1" fmla="*/ 159026 w 539298"/>
              <a:gd name="connsiteY1" fmla="*/ 268357 h 1530626"/>
              <a:gd name="connsiteX2" fmla="*/ 406905 w 539298"/>
              <a:gd name="connsiteY2" fmla="*/ 268357 h 1530626"/>
              <a:gd name="connsiteX3" fmla="*/ 367747 w 539298"/>
              <a:gd name="connsiteY3" fmla="*/ 49696 h 1530626"/>
              <a:gd name="connsiteX4" fmla="*/ 409180 w 539298"/>
              <a:gd name="connsiteY4" fmla="*/ 77358 h 1530626"/>
              <a:gd name="connsiteX5" fmla="*/ 450015 w 539298"/>
              <a:gd name="connsiteY5" fmla="*/ 303323 h 1530626"/>
              <a:gd name="connsiteX6" fmla="*/ 451211 w 539298"/>
              <a:gd name="connsiteY6" fmla="*/ 611197 h 1530626"/>
              <a:gd name="connsiteX7" fmla="*/ 536713 w 539298"/>
              <a:gd name="connsiteY7" fmla="*/ 1530626 h 1530626"/>
              <a:gd name="connsiteX8" fmla="*/ 79513 w 539298"/>
              <a:gd name="connsiteY8" fmla="*/ 1520687 h 1530626"/>
              <a:gd name="connsiteX9" fmla="*/ 139147 w 539298"/>
              <a:gd name="connsiteY9" fmla="*/ 695739 h 1530626"/>
              <a:gd name="connsiteX10" fmla="*/ 9939 w 539298"/>
              <a:gd name="connsiteY10" fmla="*/ 636105 h 1530626"/>
              <a:gd name="connsiteX11" fmla="*/ 0 w 539298"/>
              <a:gd name="connsiteY11" fmla="*/ 606287 h 1530626"/>
              <a:gd name="connsiteX12" fmla="*/ 109330 w 539298"/>
              <a:gd name="connsiteY12" fmla="*/ 636105 h 1530626"/>
              <a:gd name="connsiteX13" fmla="*/ 135076 w 539298"/>
              <a:gd name="connsiteY13" fmla="*/ 268476 h 1530626"/>
              <a:gd name="connsiteX14" fmla="*/ 21554 w 539298"/>
              <a:gd name="connsiteY14" fmla="*/ 13532 h 1530626"/>
              <a:gd name="connsiteX15" fmla="*/ 39756 w 539298"/>
              <a:gd name="connsiteY15" fmla="*/ 0 h 1530626"/>
              <a:gd name="connsiteX0" fmla="*/ 39756 w 539298"/>
              <a:gd name="connsiteY0" fmla="*/ 0 h 1530626"/>
              <a:gd name="connsiteX1" fmla="*/ 159026 w 539298"/>
              <a:gd name="connsiteY1" fmla="*/ 268357 h 1530626"/>
              <a:gd name="connsiteX2" fmla="*/ 406905 w 539298"/>
              <a:gd name="connsiteY2" fmla="*/ 268357 h 1530626"/>
              <a:gd name="connsiteX3" fmla="*/ 367747 w 539298"/>
              <a:gd name="connsiteY3" fmla="*/ 49696 h 1530626"/>
              <a:gd name="connsiteX4" fmla="*/ 409180 w 539298"/>
              <a:gd name="connsiteY4" fmla="*/ 77358 h 1530626"/>
              <a:gd name="connsiteX5" fmla="*/ 450015 w 539298"/>
              <a:gd name="connsiteY5" fmla="*/ 303323 h 1530626"/>
              <a:gd name="connsiteX6" fmla="*/ 451211 w 539298"/>
              <a:gd name="connsiteY6" fmla="*/ 611197 h 1530626"/>
              <a:gd name="connsiteX7" fmla="*/ 536713 w 539298"/>
              <a:gd name="connsiteY7" fmla="*/ 1530626 h 1530626"/>
              <a:gd name="connsiteX8" fmla="*/ 79513 w 539298"/>
              <a:gd name="connsiteY8" fmla="*/ 1520687 h 1530626"/>
              <a:gd name="connsiteX9" fmla="*/ 139147 w 539298"/>
              <a:gd name="connsiteY9" fmla="*/ 695739 h 1530626"/>
              <a:gd name="connsiteX10" fmla="*/ 9939 w 539298"/>
              <a:gd name="connsiteY10" fmla="*/ 636105 h 1530626"/>
              <a:gd name="connsiteX11" fmla="*/ 0 w 539298"/>
              <a:gd name="connsiteY11" fmla="*/ 606287 h 1530626"/>
              <a:gd name="connsiteX12" fmla="*/ 109330 w 539298"/>
              <a:gd name="connsiteY12" fmla="*/ 636105 h 1530626"/>
              <a:gd name="connsiteX13" fmla="*/ 124059 w 539298"/>
              <a:gd name="connsiteY13" fmla="*/ 279493 h 1530626"/>
              <a:gd name="connsiteX14" fmla="*/ 21554 w 539298"/>
              <a:gd name="connsiteY14" fmla="*/ 13532 h 1530626"/>
              <a:gd name="connsiteX15" fmla="*/ 39756 w 539298"/>
              <a:gd name="connsiteY15" fmla="*/ 0 h 1530626"/>
              <a:gd name="connsiteX0" fmla="*/ 39756 w 539298"/>
              <a:gd name="connsiteY0" fmla="*/ 0 h 1530626"/>
              <a:gd name="connsiteX1" fmla="*/ 159026 w 539298"/>
              <a:gd name="connsiteY1" fmla="*/ 268357 h 1530626"/>
              <a:gd name="connsiteX2" fmla="*/ 406905 w 539298"/>
              <a:gd name="connsiteY2" fmla="*/ 268357 h 1530626"/>
              <a:gd name="connsiteX3" fmla="*/ 367747 w 539298"/>
              <a:gd name="connsiteY3" fmla="*/ 49696 h 1530626"/>
              <a:gd name="connsiteX4" fmla="*/ 409180 w 539298"/>
              <a:gd name="connsiteY4" fmla="*/ 77358 h 1530626"/>
              <a:gd name="connsiteX5" fmla="*/ 450015 w 539298"/>
              <a:gd name="connsiteY5" fmla="*/ 303323 h 1530626"/>
              <a:gd name="connsiteX6" fmla="*/ 451211 w 539298"/>
              <a:gd name="connsiteY6" fmla="*/ 611197 h 1530626"/>
              <a:gd name="connsiteX7" fmla="*/ 536713 w 539298"/>
              <a:gd name="connsiteY7" fmla="*/ 1530626 h 1530626"/>
              <a:gd name="connsiteX8" fmla="*/ 79513 w 539298"/>
              <a:gd name="connsiteY8" fmla="*/ 1520687 h 1530626"/>
              <a:gd name="connsiteX9" fmla="*/ 139147 w 539298"/>
              <a:gd name="connsiteY9" fmla="*/ 695739 h 1530626"/>
              <a:gd name="connsiteX10" fmla="*/ 9939 w 539298"/>
              <a:gd name="connsiteY10" fmla="*/ 636105 h 1530626"/>
              <a:gd name="connsiteX11" fmla="*/ 0 w 539298"/>
              <a:gd name="connsiteY11" fmla="*/ 606287 h 1530626"/>
              <a:gd name="connsiteX12" fmla="*/ 109330 w 539298"/>
              <a:gd name="connsiteY12" fmla="*/ 636105 h 1530626"/>
              <a:gd name="connsiteX13" fmla="*/ 124059 w 539298"/>
              <a:gd name="connsiteY13" fmla="*/ 279493 h 1530626"/>
              <a:gd name="connsiteX14" fmla="*/ 13292 w 539298"/>
              <a:gd name="connsiteY14" fmla="*/ 16286 h 1530626"/>
              <a:gd name="connsiteX15" fmla="*/ 39756 w 539298"/>
              <a:gd name="connsiteY15" fmla="*/ 0 h 1530626"/>
              <a:gd name="connsiteX0" fmla="*/ 39756 w 539298"/>
              <a:gd name="connsiteY0" fmla="*/ 0 h 1530626"/>
              <a:gd name="connsiteX1" fmla="*/ 159026 w 539298"/>
              <a:gd name="connsiteY1" fmla="*/ 268357 h 1530626"/>
              <a:gd name="connsiteX2" fmla="*/ 406905 w 539298"/>
              <a:gd name="connsiteY2" fmla="*/ 268357 h 1530626"/>
              <a:gd name="connsiteX3" fmla="*/ 367747 w 539298"/>
              <a:gd name="connsiteY3" fmla="*/ 49696 h 1530626"/>
              <a:gd name="connsiteX4" fmla="*/ 409180 w 539298"/>
              <a:gd name="connsiteY4" fmla="*/ 77358 h 1530626"/>
              <a:gd name="connsiteX5" fmla="*/ 450015 w 539298"/>
              <a:gd name="connsiteY5" fmla="*/ 303323 h 1530626"/>
              <a:gd name="connsiteX6" fmla="*/ 451211 w 539298"/>
              <a:gd name="connsiteY6" fmla="*/ 611197 h 1530626"/>
              <a:gd name="connsiteX7" fmla="*/ 536713 w 539298"/>
              <a:gd name="connsiteY7" fmla="*/ 1530626 h 1530626"/>
              <a:gd name="connsiteX8" fmla="*/ 79513 w 539298"/>
              <a:gd name="connsiteY8" fmla="*/ 1520687 h 1530626"/>
              <a:gd name="connsiteX9" fmla="*/ 139147 w 539298"/>
              <a:gd name="connsiteY9" fmla="*/ 695739 h 1530626"/>
              <a:gd name="connsiteX10" fmla="*/ 9939 w 539298"/>
              <a:gd name="connsiteY10" fmla="*/ 636105 h 1530626"/>
              <a:gd name="connsiteX11" fmla="*/ 0 w 539298"/>
              <a:gd name="connsiteY11" fmla="*/ 606287 h 1530626"/>
              <a:gd name="connsiteX12" fmla="*/ 123101 w 539298"/>
              <a:gd name="connsiteY12" fmla="*/ 649876 h 1530626"/>
              <a:gd name="connsiteX13" fmla="*/ 124059 w 539298"/>
              <a:gd name="connsiteY13" fmla="*/ 279493 h 1530626"/>
              <a:gd name="connsiteX14" fmla="*/ 13292 w 539298"/>
              <a:gd name="connsiteY14" fmla="*/ 16286 h 1530626"/>
              <a:gd name="connsiteX15" fmla="*/ 39756 w 539298"/>
              <a:gd name="connsiteY15" fmla="*/ 0 h 1530626"/>
              <a:gd name="connsiteX0" fmla="*/ 34248 w 533790"/>
              <a:gd name="connsiteY0" fmla="*/ 0 h 1530626"/>
              <a:gd name="connsiteX1" fmla="*/ 153518 w 533790"/>
              <a:gd name="connsiteY1" fmla="*/ 268357 h 1530626"/>
              <a:gd name="connsiteX2" fmla="*/ 401397 w 533790"/>
              <a:gd name="connsiteY2" fmla="*/ 268357 h 1530626"/>
              <a:gd name="connsiteX3" fmla="*/ 362239 w 533790"/>
              <a:gd name="connsiteY3" fmla="*/ 49696 h 1530626"/>
              <a:gd name="connsiteX4" fmla="*/ 403672 w 533790"/>
              <a:gd name="connsiteY4" fmla="*/ 77358 h 1530626"/>
              <a:gd name="connsiteX5" fmla="*/ 444507 w 533790"/>
              <a:gd name="connsiteY5" fmla="*/ 303323 h 1530626"/>
              <a:gd name="connsiteX6" fmla="*/ 445703 w 533790"/>
              <a:gd name="connsiteY6" fmla="*/ 611197 h 1530626"/>
              <a:gd name="connsiteX7" fmla="*/ 531205 w 533790"/>
              <a:gd name="connsiteY7" fmla="*/ 1530626 h 1530626"/>
              <a:gd name="connsiteX8" fmla="*/ 74005 w 533790"/>
              <a:gd name="connsiteY8" fmla="*/ 1520687 h 1530626"/>
              <a:gd name="connsiteX9" fmla="*/ 133639 w 533790"/>
              <a:gd name="connsiteY9" fmla="*/ 695739 h 1530626"/>
              <a:gd name="connsiteX10" fmla="*/ 4431 w 533790"/>
              <a:gd name="connsiteY10" fmla="*/ 636105 h 1530626"/>
              <a:gd name="connsiteX11" fmla="*/ 0 w 533790"/>
              <a:gd name="connsiteY11" fmla="*/ 683405 h 1530626"/>
              <a:gd name="connsiteX12" fmla="*/ 117593 w 533790"/>
              <a:gd name="connsiteY12" fmla="*/ 649876 h 1530626"/>
              <a:gd name="connsiteX13" fmla="*/ 118551 w 533790"/>
              <a:gd name="connsiteY13" fmla="*/ 279493 h 1530626"/>
              <a:gd name="connsiteX14" fmla="*/ 7784 w 533790"/>
              <a:gd name="connsiteY14" fmla="*/ 16286 h 1530626"/>
              <a:gd name="connsiteX15" fmla="*/ 34248 w 533790"/>
              <a:gd name="connsiteY15" fmla="*/ 0 h 1530626"/>
              <a:gd name="connsiteX0" fmla="*/ 43588 w 543130"/>
              <a:gd name="connsiteY0" fmla="*/ 0 h 1530626"/>
              <a:gd name="connsiteX1" fmla="*/ 162858 w 543130"/>
              <a:gd name="connsiteY1" fmla="*/ 268357 h 1530626"/>
              <a:gd name="connsiteX2" fmla="*/ 410737 w 543130"/>
              <a:gd name="connsiteY2" fmla="*/ 268357 h 1530626"/>
              <a:gd name="connsiteX3" fmla="*/ 371579 w 543130"/>
              <a:gd name="connsiteY3" fmla="*/ 49696 h 1530626"/>
              <a:gd name="connsiteX4" fmla="*/ 413012 w 543130"/>
              <a:gd name="connsiteY4" fmla="*/ 77358 h 1530626"/>
              <a:gd name="connsiteX5" fmla="*/ 453847 w 543130"/>
              <a:gd name="connsiteY5" fmla="*/ 303323 h 1530626"/>
              <a:gd name="connsiteX6" fmla="*/ 455043 w 543130"/>
              <a:gd name="connsiteY6" fmla="*/ 611197 h 1530626"/>
              <a:gd name="connsiteX7" fmla="*/ 540545 w 543130"/>
              <a:gd name="connsiteY7" fmla="*/ 1530626 h 1530626"/>
              <a:gd name="connsiteX8" fmla="*/ 83345 w 543130"/>
              <a:gd name="connsiteY8" fmla="*/ 1520687 h 1530626"/>
              <a:gd name="connsiteX9" fmla="*/ 142979 w 543130"/>
              <a:gd name="connsiteY9" fmla="*/ 695739 h 1530626"/>
              <a:gd name="connsiteX10" fmla="*/ 0 w 543130"/>
              <a:gd name="connsiteY10" fmla="*/ 721486 h 1530626"/>
              <a:gd name="connsiteX11" fmla="*/ 9340 w 543130"/>
              <a:gd name="connsiteY11" fmla="*/ 683405 h 1530626"/>
              <a:gd name="connsiteX12" fmla="*/ 126933 w 543130"/>
              <a:gd name="connsiteY12" fmla="*/ 649876 h 1530626"/>
              <a:gd name="connsiteX13" fmla="*/ 127891 w 543130"/>
              <a:gd name="connsiteY13" fmla="*/ 279493 h 1530626"/>
              <a:gd name="connsiteX14" fmla="*/ 17124 w 543130"/>
              <a:gd name="connsiteY14" fmla="*/ 16286 h 1530626"/>
              <a:gd name="connsiteX15" fmla="*/ 43588 w 543130"/>
              <a:gd name="connsiteY15" fmla="*/ 0 h 1530626"/>
              <a:gd name="connsiteX0" fmla="*/ 43588 w 543130"/>
              <a:gd name="connsiteY0" fmla="*/ 0 h 1530626"/>
              <a:gd name="connsiteX1" fmla="*/ 162858 w 543130"/>
              <a:gd name="connsiteY1" fmla="*/ 268357 h 1530626"/>
              <a:gd name="connsiteX2" fmla="*/ 410737 w 543130"/>
              <a:gd name="connsiteY2" fmla="*/ 268357 h 1530626"/>
              <a:gd name="connsiteX3" fmla="*/ 371579 w 543130"/>
              <a:gd name="connsiteY3" fmla="*/ 49696 h 1530626"/>
              <a:gd name="connsiteX4" fmla="*/ 413012 w 543130"/>
              <a:gd name="connsiteY4" fmla="*/ 77358 h 1530626"/>
              <a:gd name="connsiteX5" fmla="*/ 453847 w 543130"/>
              <a:gd name="connsiteY5" fmla="*/ 303323 h 1530626"/>
              <a:gd name="connsiteX6" fmla="*/ 455043 w 543130"/>
              <a:gd name="connsiteY6" fmla="*/ 611197 h 1530626"/>
              <a:gd name="connsiteX7" fmla="*/ 540545 w 543130"/>
              <a:gd name="connsiteY7" fmla="*/ 1530626 h 1530626"/>
              <a:gd name="connsiteX8" fmla="*/ 83345 w 543130"/>
              <a:gd name="connsiteY8" fmla="*/ 1520687 h 1530626"/>
              <a:gd name="connsiteX9" fmla="*/ 142979 w 543130"/>
              <a:gd name="connsiteY9" fmla="*/ 695739 h 1530626"/>
              <a:gd name="connsiteX10" fmla="*/ 0 w 543130"/>
              <a:gd name="connsiteY10" fmla="*/ 721486 h 1530626"/>
              <a:gd name="connsiteX11" fmla="*/ 6586 w 543130"/>
              <a:gd name="connsiteY11" fmla="*/ 661371 h 1530626"/>
              <a:gd name="connsiteX12" fmla="*/ 126933 w 543130"/>
              <a:gd name="connsiteY12" fmla="*/ 649876 h 1530626"/>
              <a:gd name="connsiteX13" fmla="*/ 127891 w 543130"/>
              <a:gd name="connsiteY13" fmla="*/ 279493 h 1530626"/>
              <a:gd name="connsiteX14" fmla="*/ 17124 w 543130"/>
              <a:gd name="connsiteY14" fmla="*/ 16286 h 1530626"/>
              <a:gd name="connsiteX15" fmla="*/ 43588 w 543130"/>
              <a:gd name="connsiteY15" fmla="*/ 0 h 1530626"/>
              <a:gd name="connsiteX0" fmla="*/ 51851 w 551393"/>
              <a:gd name="connsiteY0" fmla="*/ 0 h 1530626"/>
              <a:gd name="connsiteX1" fmla="*/ 171121 w 551393"/>
              <a:gd name="connsiteY1" fmla="*/ 268357 h 1530626"/>
              <a:gd name="connsiteX2" fmla="*/ 419000 w 551393"/>
              <a:gd name="connsiteY2" fmla="*/ 268357 h 1530626"/>
              <a:gd name="connsiteX3" fmla="*/ 379842 w 551393"/>
              <a:gd name="connsiteY3" fmla="*/ 49696 h 1530626"/>
              <a:gd name="connsiteX4" fmla="*/ 421275 w 551393"/>
              <a:gd name="connsiteY4" fmla="*/ 77358 h 1530626"/>
              <a:gd name="connsiteX5" fmla="*/ 462110 w 551393"/>
              <a:gd name="connsiteY5" fmla="*/ 303323 h 1530626"/>
              <a:gd name="connsiteX6" fmla="*/ 463306 w 551393"/>
              <a:gd name="connsiteY6" fmla="*/ 611197 h 1530626"/>
              <a:gd name="connsiteX7" fmla="*/ 548808 w 551393"/>
              <a:gd name="connsiteY7" fmla="*/ 1530626 h 1530626"/>
              <a:gd name="connsiteX8" fmla="*/ 91608 w 551393"/>
              <a:gd name="connsiteY8" fmla="*/ 1520687 h 1530626"/>
              <a:gd name="connsiteX9" fmla="*/ 151242 w 551393"/>
              <a:gd name="connsiteY9" fmla="*/ 695739 h 1530626"/>
              <a:gd name="connsiteX10" fmla="*/ 0 w 551393"/>
              <a:gd name="connsiteY10" fmla="*/ 696698 h 1530626"/>
              <a:gd name="connsiteX11" fmla="*/ 14849 w 551393"/>
              <a:gd name="connsiteY11" fmla="*/ 661371 h 1530626"/>
              <a:gd name="connsiteX12" fmla="*/ 135196 w 551393"/>
              <a:gd name="connsiteY12" fmla="*/ 649876 h 1530626"/>
              <a:gd name="connsiteX13" fmla="*/ 136154 w 551393"/>
              <a:gd name="connsiteY13" fmla="*/ 279493 h 1530626"/>
              <a:gd name="connsiteX14" fmla="*/ 25387 w 551393"/>
              <a:gd name="connsiteY14" fmla="*/ 16286 h 1530626"/>
              <a:gd name="connsiteX15" fmla="*/ 51851 w 551393"/>
              <a:gd name="connsiteY15" fmla="*/ 0 h 1530626"/>
              <a:gd name="connsiteX0" fmla="*/ 51851 w 551393"/>
              <a:gd name="connsiteY0" fmla="*/ 0 h 1530626"/>
              <a:gd name="connsiteX1" fmla="*/ 171121 w 551393"/>
              <a:gd name="connsiteY1" fmla="*/ 268357 h 1530626"/>
              <a:gd name="connsiteX2" fmla="*/ 419000 w 551393"/>
              <a:gd name="connsiteY2" fmla="*/ 268357 h 1530626"/>
              <a:gd name="connsiteX3" fmla="*/ 379842 w 551393"/>
              <a:gd name="connsiteY3" fmla="*/ 49696 h 1530626"/>
              <a:gd name="connsiteX4" fmla="*/ 421275 w 551393"/>
              <a:gd name="connsiteY4" fmla="*/ 77358 h 1530626"/>
              <a:gd name="connsiteX5" fmla="*/ 462110 w 551393"/>
              <a:gd name="connsiteY5" fmla="*/ 303323 h 1530626"/>
              <a:gd name="connsiteX6" fmla="*/ 463306 w 551393"/>
              <a:gd name="connsiteY6" fmla="*/ 611197 h 1530626"/>
              <a:gd name="connsiteX7" fmla="*/ 548808 w 551393"/>
              <a:gd name="connsiteY7" fmla="*/ 1530626 h 1530626"/>
              <a:gd name="connsiteX8" fmla="*/ 91608 w 551393"/>
              <a:gd name="connsiteY8" fmla="*/ 1520687 h 1530626"/>
              <a:gd name="connsiteX9" fmla="*/ 134717 w 551393"/>
              <a:gd name="connsiteY9" fmla="*/ 695739 h 1530626"/>
              <a:gd name="connsiteX10" fmla="*/ 0 w 551393"/>
              <a:gd name="connsiteY10" fmla="*/ 696698 h 1530626"/>
              <a:gd name="connsiteX11" fmla="*/ 14849 w 551393"/>
              <a:gd name="connsiteY11" fmla="*/ 661371 h 1530626"/>
              <a:gd name="connsiteX12" fmla="*/ 135196 w 551393"/>
              <a:gd name="connsiteY12" fmla="*/ 649876 h 1530626"/>
              <a:gd name="connsiteX13" fmla="*/ 136154 w 551393"/>
              <a:gd name="connsiteY13" fmla="*/ 279493 h 1530626"/>
              <a:gd name="connsiteX14" fmla="*/ 25387 w 551393"/>
              <a:gd name="connsiteY14" fmla="*/ 16286 h 1530626"/>
              <a:gd name="connsiteX15" fmla="*/ 51851 w 551393"/>
              <a:gd name="connsiteY15" fmla="*/ 0 h 1530626"/>
              <a:gd name="connsiteX0" fmla="*/ 51851 w 551393"/>
              <a:gd name="connsiteY0" fmla="*/ 0 h 1530626"/>
              <a:gd name="connsiteX1" fmla="*/ 171121 w 551393"/>
              <a:gd name="connsiteY1" fmla="*/ 268357 h 1530626"/>
              <a:gd name="connsiteX2" fmla="*/ 419000 w 551393"/>
              <a:gd name="connsiteY2" fmla="*/ 268357 h 1530626"/>
              <a:gd name="connsiteX3" fmla="*/ 379842 w 551393"/>
              <a:gd name="connsiteY3" fmla="*/ 49696 h 1530626"/>
              <a:gd name="connsiteX4" fmla="*/ 421275 w 551393"/>
              <a:gd name="connsiteY4" fmla="*/ 77358 h 1530626"/>
              <a:gd name="connsiteX5" fmla="*/ 462110 w 551393"/>
              <a:gd name="connsiteY5" fmla="*/ 303323 h 1530626"/>
              <a:gd name="connsiteX6" fmla="*/ 463306 w 551393"/>
              <a:gd name="connsiteY6" fmla="*/ 611197 h 1530626"/>
              <a:gd name="connsiteX7" fmla="*/ 548808 w 551393"/>
              <a:gd name="connsiteY7" fmla="*/ 1530626 h 1530626"/>
              <a:gd name="connsiteX8" fmla="*/ 64066 w 551393"/>
              <a:gd name="connsiteY8" fmla="*/ 1520687 h 1530626"/>
              <a:gd name="connsiteX9" fmla="*/ 134717 w 551393"/>
              <a:gd name="connsiteY9" fmla="*/ 695739 h 1530626"/>
              <a:gd name="connsiteX10" fmla="*/ 0 w 551393"/>
              <a:gd name="connsiteY10" fmla="*/ 696698 h 1530626"/>
              <a:gd name="connsiteX11" fmla="*/ 14849 w 551393"/>
              <a:gd name="connsiteY11" fmla="*/ 661371 h 1530626"/>
              <a:gd name="connsiteX12" fmla="*/ 135196 w 551393"/>
              <a:gd name="connsiteY12" fmla="*/ 649876 h 1530626"/>
              <a:gd name="connsiteX13" fmla="*/ 136154 w 551393"/>
              <a:gd name="connsiteY13" fmla="*/ 279493 h 1530626"/>
              <a:gd name="connsiteX14" fmla="*/ 25387 w 551393"/>
              <a:gd name="connsiteY14" fmla="*/ 16286 h 1530626"/>
              <a:gd name="connsiteX15" fmla="*/ 51851 w 551393"/>
              <a:gd name="connsiteY15" fmla="*/ 0 h 1530626"/>
              <a:gd name="connsiteX0" fmla="*/ 51851 w 551393"/>
              <a:gd name="connsiteY0" fmla="*/ 0 h 1530626"/>
              <a:gd name="connsiteX1" fmla="*/ 171121 w 551393"/>
              <a:gd name="connsiteY1" fmla="*/ 268357 h 1530626"/>
              <a:gd name="connsiteX2" fmla="*/ 419000 w 551393"/>
              <a:gd name="connsiteY2" fmla="*/ 268357 h 1530626"/>
              <a:gd name="connsiteX3" fmla="*/ 382596 w 551393"/>
              <a:gd name="connsiteY3" fmla="*/ 66221 h 1530626"/>
              <a:gd name="connsiteX4" fmla="*/ 421275 w 551393"/>
              <a:gd name="connsiteY4" fmla="*/ 77358 h 1530626"/>
              <a:gd name="connsiteX5" fmla="*/ 462110 w 551393"/>
              <a:gd name="connsiteY5" fmla="*/ 303323 h 1530626"/>
              <a:gd name="connsiteX6" fmla="*/ 463306 w 551393"/>
              <a:gd name="connsiteY6" fmla="*/ 611197 h 1530626"/>
              <a:gd name="connsiteX7" fmla="*/ 548808 w 551393"/>
              <a:gd name="connsiteY7" fmla="*/ 1530626 h 1530626"/>
              <a:gd name="connsiteX8" fmla="*/ 64066 w 551393"/>
              <a:gd name="connsiteY8" fmla="*/ 1520687 h 1530626"/>
              <a:gd name="connsiteX9" fmla="*/ 134717 w 551393"/>
              <a:gd name="connsiteY9" fmla="*/ 695739 h 1530626"/>
              <a:gd name="connsiteX10" fmla="*/ 0 w 551393"/>
              <a:gd name="connsiteY10" fmla="*/ 696698 h 1530626"/>
              <a:gd name="connsiteX11" fmla="*/ 14849 w 551393"/>
              <a:gd name="connsiteY11" fmla="*/ 661371 h 1530626"/>
              <a:gd name="connsiteX12" fmla="*/ 135196 w 551393"/>
              <a:gd name="connsiteY12" fmla="*/ 649876 h 1530626"/>
              <a:gd name="connsiteX13" fmla="*/ 136154 w 551393"/>
              <a:gd name="connsiteY13" fmla="*/ 279493 h 1530626"/>
              <a:gd name="connsiteX14" fmla="*/ 25387 w 551393"/>
              <a:gd name="connsiteY14" fmla="*/ 16286 h 1530626"/>
              <a:gd name="connsiteX15" fmla="*/ 51851 w 551393"/>
              <a:gd name="connsiteY15" fmla="*/ 0 h 1530626"/>
              <a:gd name="connsiteX0" fmla="*/ 51851 w 551393"/>
              <a:gd name="connsiteY0" fmla="*/ 0 h 1537213"/>
              <a:gd name="connsiteX1" fmla="*/ 171121 w 551393"/>
              <a:gd name="connsiteY1" fmla="*/ 268357 h 1537213"/>
              <a:gd name="connsiteX2" fmla="*/ 419000 w 551393"/>
              <a:gd name="connsiteY2" fmla="*/ 268357 h 1537213"/>
              <a:gd name="connsiteX3" fmla="*/ 382596 w 551393"/>
              <a:gd name="connsiteY3" fmla="*/ 66221 h 1537213"/>
              <a:gd name="connsiteX4" fmla="*/ 421275 w 551393"/>
              <a:gd name="connsiteY4" fmla="*/ 77358 h 1537213"/>
              <a:gd name="connsiteX5" fmla="*/ 462110 w 551393"/>
              <a:gd name="connsiteY5" fmla="*/ 303323 h 1537213"/>
              <a:gd name="connsiteX6" fmla="*/ 463306 w 551393"/>
              <a:gd name="connsiteY6" fmla="*/ 611197 h 1537213"/>
              <a:gd name="connsiteX7" fmla="*/ 548808 w 551393"/>
              <a:gd name="connsiteY7" fmla="*/ 1530626 h 1537213"/>
              <a:gd name="connsiteX8" fmla="*/ 64066 w 551393"/>
              <a:gd name="connsiteY8" fmla="*/ 1537213 h 1537213"/>
              <a:gd name="connsiteX9" fmla="*/ 134717 w 551393"/>
              <a:gd name="connsiteY9" fmla="*/ 695739 h 1537213"/>
              <a:gd name="connsiteX10" fmla="*/ 0 w 551393"/>
              <a:gd name="connsiteY10" fmla="*/ 696698 h 1537213"/>
              <a:gd name="connsiteX11" fmla="*/ 14849 w 551393"/>
              <a:gd name="connsiteY11" fmla="*/ 661371 h 1537213"/>
              <a:gd name="connsiteX12" fmla="*/ 135196 w 551393"/>
              <a:gd name="connsiteY12" fmla="*/ 649876 h 1537213"/>
              <a:gd name="connsiteX13" fmla="*/ 136154 w 551393"/>
              <a:gd name="connsiteY13" fmla="*/ 279493 h 1537213"/>
              <a:gd name="connsiteX14" fmla="*/ 25387 w 551393"/>
              <a:gd name="connsiteY14" fmla="*/ 16286 h 1537213"/>
              <a:gd name="connsiteX15" fmla="*/ 51851 w 551393"/>
              <a:gd name="connsiteY15" fmla="*/ 0 h 153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51393" h="1537213">
                <a:moveTo>
                  <a:pt x="51851" y="0"/>
                </a:moveTo>
                <a:lnTo>
                  <a:pt x="171121" y="268357"/>
                </a:lnTo>
                <a:lnTo>
                  <a:pt x="419000" y="268357"/>
                </a:lnTo>
                <a:lnTo>
                  <a:pt x="382596" y="66221"/>
                </a:lnTo>
                <a:lnTo>
                  <a:pt x="421275" y="77358"/>
                </a:lnTo>
                <a:lnTo>
                  <a:pt x="462110" y="303323"/>
                </a:lnTo>
                <a:cubicBezTo>
                  <a:pt x="472788" y="369344"/>
                  <a:pt x="473644" y="522324"/>
                  <a:pt x="463306" y="611197"/>
                </a:cubicBezTo>
                <a:cubicBezTo>
                  <a:pt x="502543" y="961722"/>
                  <a:pt x="564854" y="1265204"/>
                  <a:pt x="548808" y="1530626"/>
                </a:cubicBezTo>
                <a:lnTo>
                  <a:pt x="64066" y="1537213"/>
                </a:lnTo>
                <a:lnTo>
                  <a:pt x="134717" y="695739"/>
                </a:lnTo>
                <a:lnTo>
                  <a:pt x="0" y="696698"/>
                </a:lnTo>
                <a:lnTo>
                  <a:pt x="14849" y="661371"/>
                </a:lnTo>
                <a:lnTo>
                  <a:pt x="135196" y="649876"/>
                </a:lnTo>
                <a:cubicBezTo>
                  <a:pt x="135515" y="526415"/>
                  <a:pt x="135835" y="402954"/>
                  <a:pt x="136154" y="279493"/>
                </a:cubicBezTo>
                <a:lnTo>
                  <a:pt x="25387" y="16286"/>
                </a:lnTo>
                <a:lnTo>
                  <a:pt x="5185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4331726-1EAE-40B0-B620-41FEF0406411}"/>
              </a:ext>
            </a:extLst>
          </p:cNvPr>
          <p:cNvCxnSpPr>
            <a:cxnSpLocks/>
          </p:cNvCxnSpPr>
          <p:nvPr/>
        </p:nvCxnSpPr>
        <p:spPr>
          <a:xfrm>
            <a:off x="0" y="469458"/>
            <a:ext cx="279082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C6DAC51-E01D-484C-B69C-CA0EC3886008}"/>
              </a:ext>
            </a:extLst>
          </p:cNvPr>
          <p:cNvGrpSpPr/>
          <p:nvPr/>
        </p:nvGrpSpPr>
        <p:grpSpPr>
          <a:xfrm>
            <a:off x="597820" y="443746"/>
            <a:ext cx="1595184" cy="1395672"/>
            <a:chOff x="816657" y="415244"/>
            <a:chExt cx="3074373" cy="2689860"/>
          </a:xfrm>
          <a:solidFill>
            <a:schemeClr val="accent1">
              <a:lumMod val="20000"/>
              <a:lumOff val="80000"/>
            </a:schemeClr>
          </a:solidFill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DEAF5AC-9819-47B9-BCCF-648558BE1747}"/>
                </a:ext>
              </a:extLst>
            </p:cNvPr>
            <p:cNvGrpSpPr/>
            <p:nvPr/>
          </p:nvGrpSpPr>
          <p:grpSpPr>
            <a:xfrm rot="10800000">
              <a:off x="816657" y="415244"/>
              <a:ext cx="647700" cy="2689860"/>
              <a:chOff x="6144030" y="3897930"/>
              <a:chExt cx="647700" cy="2689860"/>
            </a:xfrm>
            <a:grpFill/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B8F314AF-5129-401F-AC9F-11E726A07D97}"/>
                  </a:ext>
                </a:extLst>
              </p:cNvPr>
              <p:cNvSpPr/>
              <p:nvPr/>
            </p:nvSpPr>
            <p:spPr>
              <a:xfrm>
                <a:off x="6144030" y="3897930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/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91BDB8F9-FCC3-4A3A-9018-80B3B525263B}"/>
                  </a:ext>
                </a:extLst>
              </p:cNvPr>
              <p:cNvSpPr/>
              <p:nvPr/>
            </p:nvSpPr>
            <p:spPr>
              <a:xfrm>
                <a:off x="6380250" y="5425740"/>
                <a:ext cx="180975" cy="1162050"/>
              </a:xfrm>
              <a:custGeom>
                <a:avLst/>
                <a:gdLst>
                  <a:gd name="connsiteX0" fmla="*/ 90488 w 180975"/>
                  <a:gd name="connsiteY0" fmla="*/ 0 h 1162050"/>
                  <a:gd name="connsiteX1" fmla="*/ 0 w 180975"/>
                  <a:gd name="connsiteY1" fmla="*/ 90488 h 1162050"/>
                  <a:gd name="connsiteX2" fmla="*/ 0 w 180975"/>
                  <a:gd name="connsiteY2" fmla="*/ 1071563 h 1162050"/>
                  <a:gd name="connsiteX3" fmla="*/ 90488 w 180975"/>
                  <a:gd name="connsiteY3" fmla="*/ 1162050 h 1162050"/>
                  <a:gd name="connsiteX4" fmla="*/ 180975 w 180975"/>
                  <a:gd name="connsiteY4" fmla="*/ 1071563 h 1162050"/>
                  <a:gd name="connsiteX5" fmla="*/ 180975 w 180975"/>
                  <a:gd name="connsiteY5" fmla="*/ 90488 h 1162050"/>
                  <a:gd name="connsiteX6" fmla="*/ 90488 w 180975"/>
                  <a:gd name="connsiteY6" fmla="*/ 0 h 1162050"/>
                  <a:gd name="connsiteX7" fmla="*/ 102870 w 180975"/>
                  <a:gd name="connsiteY7" fmla="*/ 1087755 h 1162050"/>
                  <a:gd name="connsiteX8" fmla="*/ 54293 w 180975"/>
                  <a:gd name="connsiteY8" fmla="*/ 1064895 h 1162050"/>
                  <a:gd name="connsiteX9" fmla="*/ 77153 w 180975"/>
                  <a:gd name="connsiteY9" fmla="*/ 1016318 h 1162050"/>
                  <a:gd name="connsiteX10" fmla="*/ 125730 w 180975"/>
                  <a:gd name="connsiteY10" fmla="*/ 1039178 h 1162050"/>
                  <a:gd name="connsiteX11" fmla="*/ 102870 w 180975"/>
                  <a:gd name="connsiteY11" fmla="*/ 1087755 h 116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5" h="1162050">
                    <a:moveTo>
                      <a:pt x="90488" y="0"/>
                    </a:moveTo>
                    <a:cubicBezTo>
                      <a:pt x="40958" y="0"/>
                      <a:pt x="0" y="40958"/>
                      <a:pt x="0" y="90488"/>
                    </a:cubicBezTo>
                    <a:lnTo>
                      <a:pt x="0" y="1071563"/>
                    </a:lnTo>
                    <a:cubicBezTo>
                      <a:pt x="0" y="1121093"/>
                      <a:pt x="40958" y="1162050"/>
                      <a:pt x="90488" y="1162050"/>
                    </a:cubicBezTo>
                    <a:cubicBezTo>
                      <a:pt x="140018" y="1162050"/>
                      <a:pt x="180975" y="1121093"/>
                      <a:pt x="180975" y="1071563"/>
                    </a:cubicBezTo>
                    <a:lnTo>
                      <a:pt x="180975" y="90488"/>
                    </a:lnTo>
                    <a:cubicBezTo>
                      <a:pt x="180975" y="40958"/>
                      <a:pt x="140018" y="0"/>
                      <a:pt x="90488" y="0"/>
                    </a:cubicBezTo>
                    <a:close/>
                    <a:moveTo>
                      <a:pt x="102870" y="1087755"/>
                    </a:moveTo>
                    <a:cubicBezTo>
                      <a:pt x="82868" y="1095375"/>
                      <a:pt x="60960" y="1084898"/>
                      <a:pt x="54293" y="1064895"/>
                    </a:cubicBezTo>
                    <a:cubicBezTo>
                      <a:pt x="46673" y="1044893"/>
                      <a:pt x="57150" y="1022985"/>
                      <a:pt x="77153" y="1016318"/>
                    </a:cubicBezTo>
                    <a:cubicBezTo>
                      <a:pt x="97155" y="1009650"/>
                      <a:pt x="119063" y="1019175"/>
                      <a:pt x="125730" y="1039178"/>
                    </a:cubicBezTo>
                    <a:cubicBezTo>
                      <a:pt x="133350" y="1058228"/>
                      <a:pt x="122873" y="1080135"/>
                      <a:pt x="102870" y="108775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21A9296A-9838-4D46-920E-6E633AA936C7}"/>
                  </a:ext>
                </a:extLst>
              </p:cNvPr>
              <p:cNvSpPr/>
              <p:nvPr/>
            </p:nvSpPr>
            <p:spPr>
              <a:xfrm>
                <a:off x="6425018" y="4879958"/>
                <a:ext cx="85725" cy="647700"/>
              </a:xfrm>
              <a:custGeom>
                <a:avLst/>
                <a:gdLst>
                  <a:gd name="connsiteX0" fmla="*/ 0 w 85725"/>
                  <a:gd name="connsiteY0" fmla="*/ 0 h 647700"/>
                  <a:gd name="connsiteX1" fmla="*/ 90488 w 85725"/>
                  <a:gd name="connsiteY1" fmla="*/ 0 h 647700"/>
                  <a:gd name="connsiteX2" fmla="*/ 90488 w 85725"/>
                  <a:gd name="connsiteY2" fmla="*/ 656273 h 647700"/>
                  <a:gd name="connsiteX3" fmla="*/ 0 w 85725"/>
                  <a:gd name="connsiteY3" fmla="*/ 656273 h 647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25" h="647700">
                    <a:moveTo>
                      <a:pt x="0" y="0"/>
                    </a:moveTo>
                    <a:lnTo>
                      <a:pt x="90488" y="0"/>
                    </a:lnTo>
                    <a:lnTo>
                      <a:pt x="90488" y="656273"/>
                    </a:lnTo>
                    <a:lnTo>
                      <a:pt x="0" y="65627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8113F410-3823-4D87-9139-7BAB2DE564EE}"/>
                  </a:ext>
                </a:extLst>
              </p:cNvPr>
              <p:cNvSpPr/>
              <p:nvPr/>
            </p:nvSpPr>
            <p:spPr>
              <a:xfrm>
                <a:off x="6144030" y="3967463"/>
                <a:ext cx="647700" cy="962025"/>
              </a:xfrm>
              <a:custGeom>
                <a:avLst/>
                <a:gdLst>
                  <a:gd name="connsiteX0" fmla="*/ 326708 w 647700"/>
                  <a:gd name="connsiteY0" fmla="*/ 0 h 962025"/>
                  <a:gd name="connsiteX1" fmla="*/ 0 w 647700"/>
                  <a:gd name="connsiteY1" fmla="*/ 484823 h 962025"/>
                  <a:gd name="connsiteX2" fmla="*/ 326708 w 647700"/>
                  <a:gd name="connsiteY2" fmla="*/ 970598 h 962025"/>
                  <a:gd name="connsiteX3" fmla="*/ 653415 w 647700"/>
                  <a:gd name="connsiteY3" fmla="*/ 484823 h 962025"/>
                  <a:gd name="connsiteX4" fmla="*/ 326708 w 647700"/>
                  <a:gd name="connsiteY4" fmla="*/ 0 h 962025"/>
                  <a:gd name="connsiteX5" fmla="*/ 172403 w 647700"/>
                  <a:gd name="connsiteY5" fmla="*/ 785813 h 962025"/>
                  <a:gd name="connsiteX6" fmla="*/ 150495 w 647700"/>
                  <a:gd name="connsiteY6" fmla="*/ 807720 h 962025"/>
                  <a:gd name="connsiteX7" fmla="*/ 128588 w 647700"/>
                  <a:gd name="connsiteY7" fmla="*/ 785813 h 962025"/>
                  <a:gd name="connsiteX8" fmla="*/ 128588 w 647700"/>
                  <a:gd name="connsiteY8" fmla="*/ 230505 h 962025"/>
                  <a:gd name="connsiteX9" fmla="*/ 150495 w 647700"/>
                  <a:gd name="connsiteY9" fmla="*/ 208598 h 962025"/>
                  <a:gd name="connsiteX10" fmla="*/ 172403 w 647700"/>
                  <a:gd name="connsiteY10" fmla="*/ 230505 h 962025"/>
                  <a:gd name="connsiteX11" fmla="*/ 172403 w 647700"/>
                  <a:gd name="connsiteY11" fmla="*/ 785813 h 962025"/>
                  <a:gd name="connsiteX12" fmla="*/ 255270 w 647700"/>
                  <a:gd name="connsiteY12" fmla="*/ 785813 h 962025"/>
                  <a:gd name="connsiteX13" fmla="*/ 233363 w 647700"/>
                  <a:gd name="connsiteY13" fmla="*/ 807720 h 962025"/>
                  <a:gd name="connsiteX14" fmla="*/ 211455 w 647700"/>
                  <a:gd name="connsiteY14" fmla="*/ 785813 h 962025"/>
                  <a:gd name="connsiteX15" fmla="*/ 211455 w 647700"/>
                  <a:gd name="connsiteY15" fmla="*/ 230505 h 962025"/>
                  <a:gd name="connsiteX16" fmla="*/ 233363 w 647700"/>
                  <a:gd name="connsiteY16" fmla="*/ 208598 h 962025"/>
                  <a:gd name="connsiteX17" fmla="*/ 255270 w 647700"/>
                  <a:gd name="connsiteY17" fmla="*/ 230505 h 962025"/>
                  <a:gd name="connsiteX18" fmla="*/ 255270 w 647700"/>
                  <a:gd name="connsiteY18" fmla="*/ 785813 h 962025"/>
                  <a:gd name="connsiteX19" fmla="*/ 338138 w 647700"/>
                  <a:gd name="connsiteY19" fmla="*/ 785813 h 962025"/>
                  <a:gd name="connsiteX20" fmla="*/ 316230 w 647700"/>
                  <a:gd name="connsiteY20" fmla="*/ 807720 h 962025"/>
                  <a:gd name="connsiteX21" fmla="*/ 295275 w 647700"/>
                  <a:gd name="connsiteY21" fmla="*/ 785813 h 962025"/>
                  <a:gd name="connsiteX22" fmla="*/ 295275 w 647700"/>
                  <a:gd name="connsiteY22" fmla="*/ 230505 h 962025"/>
                  <a:gd name="connsiteX23" fmla="*/ 317183 w 647700"/>
                  <a:gd name="connsiteY23" fmla="*/ 208598 h 962025"/>
                  <a:gd name="connsiteX24" fmla="*/ 339090 w 647700"/>
                  <a:gd name="connsiteY24" fmla="*/ 230505 h 962025"/>
                  <a:gd name="connsiteX25" fmla="*/ 339090 w 647700"/>
                  <a:gd name="connsiteY25" fmla="*/ 785813 h 962025"/>
                  <a:gd name="connsiteX26" fmla="*/ 421005 w 647700"/>
                  <a:gd name="connsiteY26" fmla="*/ 785813 h 962025"/>
                  <a:gd name="connsiteX27" fmla="*/ 400050 w 647700"/>
                  <a:gd name="connsiteY27" fmla="*/ 807720 h 962025"/>
                  <a:gd name="connsiteX28" fmla="*/ 400050 w 647700"/>
                  <a:gd name="connsiteY28" fmla="*/ 807720 h 962025"/>
                  <a:gd name="connsiteX29" fmla="*/ 378143 w 647700"/>
                  <a:gd name="connsiteY29" fmla="*/ 785813 h 962025"/>
                  <a:gd name="connsiteX30" fmla="*/ 378143 w 647700"/>
                  <a:gd name="connsiteY30" fmla="*/ 230505 h 962025"/>
                  <a:gd name="connsiteX31" fmla="*/ 400050 w 647700"/>
                  <a:gd name="connsiteY31" fmla="*/ 208598 h 962025"/>
                  <a:gd name="connsiteX32" fmla="*/ 400050 w 647700"/>
                  <a:gd name="connsiteY32" fmla="*/ 208598 h 962025"/>
                  <a:gd name="connsiteX33" fmla="*/ 421005 w 647700"/>
                  <a:gd name="connsiteY33" fmla="*/ 230505 h 962025"/>
                  <a:gd name="connsiteX34" fmla="*/ 421005 w 647700"/>
                  <a:gd name="connsiteY34" fmla="*/ 785813 h 962025"/>
                  <a:gd name="connsiteX35" fmla="*/ 503873 w 647700"/>
                  <a:gd name="connsiteY35" fmla="*/ 785813 h 962025"/>
                  <a:gd name="connsiteX36" fmla="*/ 481965 w 647700"/>
                  <a:gd name="connsiteY36" fmla="*/ 807720 h 962025"/>
                  <a:gd name="connsiteX37" fmla="*/ 460058 w 647700"/>
                  <a:gd name="connsiteY37" fmla="*/ 785813 h 962025"/>
                  <a:gd name="connsiteX38" fmla="*/ 460058 w 647700"/>
                  <a:gd name="connsiteY38" fmla="*/ 230505 h 962025"/>
                  <a:gd name="connsiteX39" fmla="*/ 481965 w 647700"/>
                  <a:gd name="connsiteY39" fmla="*/ 208598 h 962025"/>
                  <a:gd name="connsiteX40" fmla="*/ 503873 w 647700"/>
                  <a:gd name="connsiteY40" fmla="*/ 230505 h 962025"/>
                  <a:gd name="connsiteX41" fmla="*/ 503873 w 647700"/>
                  <a:gd name="connsiteY41" fmla="*/ 785813 h 962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647700" h="962025">
                    <a:moveTo>
                      <a:pt x="326708" y="0"/>
                    </a:moveTo>
                    <a:cubicBezTo>
                      <a:pt x="145733" y="0"/>
                      <a:pt x="0" y="217170"/>
                      <a:pt x="0" y="484823"/>
                    </a:cubicBezTo>
                    <a:cubicBezTo>
                      <a:pt x="0" y="752475"/>
                      <a:pt x="145733" y="970598"/>
                      <a:pt x="326708" y="970598"/>
                    </a:cubicBezTo>
                    <a:cubicBezTo>
                      <a:pt x="507683" y="970598"/>
                      <a:pt x="653415" y="753428"/>
                      <a:pt x="653415" y="484823"/>
                    </a:cubicBezTo>
                    <a:cubicBezTo>
                      <a:pt x="652463" y="217170"/>
                      <a:pt x="506730" y="0"/>
                      <a:pt x="326708" y="0"/>
                    </a:cubicBezTo>
                    <a:close/>
                    <a:moveTo>
                      <a:pt x="172403" y="785813"/>
                    </a:moveTo>
                    <a:cubicBezTo>
                      <a:pt x="172403" y="797243"/>
                      <a:pt x="162878" y="807720"/>
                      <a:pt x="150495" y="807720"/>
                    </a:cubicBezTo>
                    <a:cubicBezTo>
                      <a:pt x="138113" y="807720"/>
                      <a:pt x="128588" y="798195"/>
                      <a:pt x="128588" y="785813"/>
                    </a:cubicBezTo>
                    <a:lnTo>
                      <a:pt x="128588" y="230505"/>
                    </a:lnTo>
                    <a:cubicBezTo>
                      <a:pt x="128588" y="219075"/>
                      <a:pt x="138113" y="208598"/>
                      <a:pt x="150495" y="208598"/>
                    </a:cubicBezTo>
                    <a:cubicBezTo>
                      <a:pt x="162878" y="208598"/>
                      <a:pt x="172403" y="218123"/>
                      <a:pt x="172403" y="230505"/>
                    </a:cubicBezTo>
                    <a:lnTo>
                      <a:pt x="172403" y="785813"/>
                    </a:lnTo>
                    <a:close/>
                    <a:moveTo>
                      <a:pt x="255270" y="785813"/>
                    </a:moveTo>
                    <a:cubicBezTo>
                      <a:pt x="255270" y="797243"/>
                      <a:pt x="245745" y="807720"/>
                      <a:pt x="233363" y="807720"/>
                    </a:cubicBezTo>
                    <a:cubicBezTo>
                      <a:pt x="221933" y="807720"/>
                      <a:pt x="211455" y="798195"/>
                      <a:pt x="211455" y="785813"/>
                    </a:cubicBezTo>
                    <a:lnTo>
                      <a:pt x="211455" y="230505"/>
                    </a:lnTo>
                    <a:cubicBezTo>
                      <a:pt x="211455" y="219075"/>
                      <a:pt x="220980" y="208598"/>
                      <a:pt x="233363" y="208598"/>
                    </a:cubicBezTo>
                    <a:cubicBezTo>
                      <a:pt x="244793" y="208598"/>
                      <a:pt x="255270" y="218123"/>
                      <a:pt x="255270" y="230505"/>
                    </a:cubicBezTo>
                    <a:lnTo>
                      <a:pt x="255270" y="785813"/>
                    </a:lnTo>
                    <a:close/>
                    <a:moveTo>
                      <a:pt x="338138" y="785813"/>
                    </a:moveTo>
                    <a:cubicBezTo>
                      <a:pt x="338138" y="797243"/>
                      <a:pt x="328613" y="807720"/>
                      <a:pt x="316230" y="807720"/>
                    </a:cubicBezTo>
                    <a:cubicBezTo>
                      <a:pt x="304800" y="806768"/>
                      <a:pt x="295275" y="797243"/>
                      <a:pt x="295275" y="785813"/>
                    </a:cubicBezTo>
                    <a:lnTo>
                      <a:pt x="295275" y="230505"/>
                    </a:lnTo>
                    <a:cubicBezTo>
                      <a:pt x="295275" y="219075"/>
                      <a:pt x="304800" y="208598"/>
                      <a:pt x="317183" y="208598"/>
                    </a:cubicBezTo>
                    <a:cubicBezTo>
                      <a:pt x="328613" y="208598"/>
                      <a:pt x="339090" y="218123"/>
                      <a:pt x="339090" y="230505"/>
                    </a:cubicBezTo>
                    <a:lnTo>
                      <a:pt x="339090" y="785813"/>
                    </a:lnTo>
                    <a:close/>
                    <a:moveTo>
                      <a:pt x="421005" y="785813"/>
                    </a:moveTo>
                    <a:cubicBezTo>
                      <a:pt x="421005" y="797243"/>
                      <a:pt x="411480" y="807720"/>
                      <a:pt x="400050" y="807720"/>
                    </a:cubicBezTo>
                    <a:lnTo>
                      <a:pt x="400050" y="807720"/>
                    </a:lnTo>
                    <a:cubicBezTo>
                      <a:pt x="388620" y="807720"/>
                      <a:pt x="378143" y="798195"/>
                      <a:pt x="378143" y="785813"/>
                    </a:cubicBezTo>
                    <a:lnTo>
                      <a:pt x="378143" y="230505"/>
                    </a:lnTo>
                    <a:cubicBezTo>
                      <a:pt x="378143" y="219075"/>
                      <a:pt x="387668" y="208598"/>
                      <a:pt x="400050" y="208598"/>
                    </a:cubicBezTo>
                    <a:lnTo>
                      <a:pt x="400050" y="208598"/>
                    </a:lnTo>
                    <a:cubicBezTo>
                      <a:pt x="411480" y="208598"/>
                      <a:pt x="421005" y="218123"/>
                      <a:pt x="421005" y="230505"/>
                    </a:cubicBezTo>
                    <a:lnTo>
                      <a:pt x="421005" y="785813"/>
                    </a:lnTo>
                    <a:close/>
                    <a:moveTo>
                      <a:pt x="503873" y="785813"/>
                    </a:moveTo>
                    <a:cubicBezTo>
                      <a:pt x="503873" y="797243"/>
                      <a:pt x="494348" y="807720"/>
                      <a:pt x="481965" y="807720"/>
                    </a:cubicBezTo>
                    <a:cubicBezTo>
                      <a:pt x="470535" y="807720"/>
                      <a:pt x="460058" y="798195"/>
                      <a:pt x="460058" y="785813"/>
                    </a:cubicBezTo>
                    <a:lnTo>
                      <a:pt x="460058" y="230505"/>
                    </a:lnTo>
                    <a:cubicBezTo>
                      <a:pt x="460058" y="219075"/>
                      <a:pt x="469583" y="208598"/>
                      <a:pt x="481965" y="208598"/>
                    </a:cubicBezTo>
                    <a:cubicBezTo>
                      <a:pt x="493395" y="208598"/>
                      <a:pt x="503873" y="218123"/>
                      <a:pt x="503873" y="230505"/>
                    </a:cubicBezTo>
                    <a:lnTo>
                      <a:pt x="503873" y="78581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0D68BC1-B386-4BFD-BF44-B0114410FEC1}"/>
                </a:ext>
              </a:extLst>
            </p:cNvPr>
            <p:cNvGrpSpPr/>
            <p:nvPr/>
          </p:nvGrpSpPr>
          <p:grpSpPr>
            <a:xfrm rot="10800000">
              <a:off x="2407238" y="415244"/>
              <a:ext cx="723900" cy="2683192"/>
              <a:chOff x="7734611" y="3897930"/>
              <a:chExt cx="723900" cy="2683192"/>
            </a:xfrm>
            <a:grpFill/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20E8AAEA-6237-49F5-9465-AE37BA12BABD}"/>
                  </a:ext>
                </a:extLst>
              </p:cNvPr>
              <p:cNvSpPr/>
              <p:nvPr/>
            </p:nvSpPr>
            <p:spPr>
              <a:xfrm>
                <a:off x="8010930" y="5419072"/>
                <a:ext cx="180975" cy="1162050"/>
              </a:xfrm>
              <a:custGeom>
                <a:avLst/>
                <a:gdLst>
                  <a:gd name="connsiteX0" fmla="*/ 90488 w 180975"/>
                  <a:gd name="connsiteY0" fmla="*/ 0 h 1162050"/>
                  <a:gd name="connsiteX1" fmla="*/ 0 w 180975"/>
                  <a:gd name="connsiteY1" fmla="*/ 90488 h 1162050"/>
                  <a:gd name="connsiteX2" fmla="*/ 0 w 180975"/>
                  <a:gd name="connsiteY2" fmla="*/ 1071563 h 1162050"/>
                  <a:gd name="connsiteX3" fmla="*/ 90488 w 180975"/>
                  <a:gd name="connsiteY3" fmla="*/ 1162050 h 1162050"/>
                  <a:gd name="connsiteX4" fmla="*/ 180975 w 180975"/>
                  <a:gd name="connsiteY4" fmla="*/ 1071563 h 1162050"/>
                  <a:gd name="connsiteX5" fmla="*/ 180975 w 180975"/>
                  <a:gd name="connsiteY5" fmla="*/ 90488 h 1162050"/>
                  <a:gd name="connsiteX6" fmla="*/ 90488 w 180975"/>
                  <a:gd name="connsiteY6" fmla="*/ 0 h 1162050"/>
                  <a:gd name="connsiteX7" fmla="*/ 103822 w 180975"/>
                  <a:gd name="connsiteY7" fmla="*/ 1086802 h 1162050"/>
                  <a:gd name="connsiteX8" fmla="*/ 55245 w 180975"/>
                  <a:gd name="connsiteY8" fmla="*/ 1063943 h 1162050"/>
                  <a:gd name="connsiteX9" fmla="*/ 78105 w 180975"/>
                  <a:gd name="connsiteY9" fmla="*/ 1015365 h 1162050"/>
                  <a:gd name="connsiteX10" fmla="*/ 126683 w 180975"/>
                  <a:gd name="connsiteY10" fmla="*/ 1038225 h 1162050"/>
                  <a:gd name="connsiteX11" fmla="*/ 103822 w 180975"/>
                  <a:gd name="connsiteY11" fmla="*/ 1086802 h 116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5" h="1162050">
                    <a:moveTo>
                      <a:pt x="90488" y="0"/>
                    </a:moveTo>
                    <a:cubicBezTo>
                      <a:pt x="40958" y="0"/>
                      <a:pt x="0" y="40958"/>
                      <a:pt x="0" y="90488"/>
                    </a:cubicBezTo>
                    <a:lnTo>
                      <a:pt x="0" y="1071563"/>
                    </a:lnTo>
                    <a:cubicBezTo>
                      <a:pt x="0" y="1121093"/>
                      <a:pt x="40958" y="1162050"/>
                      <a:pt x="90488" y="1162050"/>
                    </a:cubicBezTo>
                    <a:cubicBezTo>
                      <a:pt x="140017" y="1162050"/>
                      <a:pt x="180975" y="1121093"/>
                      <a:pt x="180975" y="1071563"/>
                    </a:cubicBezTo>
                    <a:lnTo>
                      <a:pt x="180975" y="90488"/>
                    </a:lnTo>
                    <a:cubicBezTo>
                      <a:pt x="180975" y="40005"/>
                      <a:pt x="140970" y="0"/>
                      <a:pt x="90488" y="0"/>
                    </a:cubicBezTo>
                    <a:close/>
                    <a:moveTo>
                      <a:pt x="103822" y="1086802"/>
                    </a:moveTo>
                    <a:cubicBezTo>
                      <a:pt x="83820" y="1094423"/>
                      <a:pt x="61913" y="1083945"/>
                      <a:pt x="55245" y="1063943"/>
                    </a:cubicBezTo>
                    <a:cubicBezTo>
                      <a:pt x="47625" y="1043940"/>
                      <a:pt x="58103" y="1022033"/>
                      <a:pt x="78105" y="1015365"/>
                    </a:cubicBezTo>
                    <a:cubicBezTo>
                      <a:pt x="98108" y="1008698"/>
                      <a:pt x="120015" y="1018223"/>
                      <a:pt x="126683" y="1038225"/>
                    </a:cubicBezTo>
                    <a:cubicBezTo>
                      <a:pt x="134303" y="1058227"/>
                      <a:pt x="123825" y="1080135"/>
                      <a:pt x="103822" y="10868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B6664059-7407-4B8B-8AFC-D9866FF2945B}"/>
                  </a:ext>
                </a:extLst>
              </p:cNvPr>
              <p:cNvSpPr/>
              <p:nvPr/>
            </p:nvSpPr>
            <p:spPr>
              <a:xfrm>
                <a:off x="8056650" y="4774230"/>
                <a:ext cx="85725" cy="752475"/>
              </a:xfrm>
              <a:custGeom>
                <a:avLst/>
                <a:gdLst>
                  <a:gd name="connsiteX0" fmla="*/ 0 w 85725"/>
                  <a:gd name="connsiteY0" fmla="*/ 0 h 752475"/>
                  <a:gd name="connsiteX1" fmla="*/ 90488 w 85725"/>
                  <a:gd name="connsiteY1" fmla="*/ 0 h 752475"/>
                  <a:gd name="connsiteX2" fmla="*/ 90488 w 85725"/>
                  <a:gd name="connsiteY2" fmla="*/ 755333 h 752475"/>
                  <a:gd name="connsiteX3" fmla="*/ 0 w 85725"/>
                  <a:gd name="connsiteY3" fmla="*/ 755333 h 752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25" h="752475">
                    <a:moveTo>
                      <a:pt x="0" y="0"/>
                    </a:moveTo>
                    <a:lnTo>
                      <a:pt x="90488" y="0"/>
                    </a:lnTo>
                    <a:lnTo>
                      <a:pt x="90488" y="755333"/>
                    </a:lnTo>
                    <a:lnTo>
                      <a:pt x="0" y="75533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9E1C716F-6CF0-4CEC-9DD0-63D2C7AB7685}"/>
                  </a:ext>
                </a:extLst>
              </p:cNvPr>
              <p:cNvSpPr/>
              <p:nvPr/>
            </p:nvSpPr>
            <p:spPr>
              <a:xfrm>
                <a:off x="7734611" y="3897930"/>
                <a:ext cx="723900" cy="885825"/>
              </a:xfrm>
              <a:custGeom>
                <a:avLst/>
                <a:gdLst>
                  <a:gd name="connsiteX0" fmla="*/ 499204 w 723900"/>
                  <a:gd name="connsiteY0" fmla="*/ 0 h 885825"/>
                  <a:gd name="connsiteX1" fmla="*/ 229647 w 723900"/>
                  <a:gd name="connsiteY1" fmla="*/ 0 h 885825"/>
                  <a:gd name="connsiteX2" fmla="*/ 1047 w 723900"/>
                  <a:gd name="connsiteY2" fmla="*/ 228600 h 885825"/>
                  <a:gd name="connsiteX3" fmla="*/ 39147 w 723900"/>
                  <a:gd name="connsiteY3" fmla="*/ 783908 h 885825"/>
                  <a:gd name="connsiteX4" fmla="*/ 143922 w 723900"/>
                  <a:gd name="connsiteY4" fmla="*/ 888683 h 885825"/>
                  <a:gd name="connsiteX5" fmla="*/ 583977 w 723900"/>
                  <a:gd name="connsiteY5" fmla="*/ 888683 h 885825"/>
                  <a:gd name="connsiteX6" fmla="*/ 688752 w 723900"/>
                  <a:gd name="connsiteY6" fmla="*/ 783908 h 885825"/>
                  <a:gd name="connsiteX7" fmla="*/ 726852 w 723900"/>
                  <a:gd name="connsiteY7" fmla="*/ 228600 h 885825"/>
                  <a:gd name="connsiteX8" fmla="*/ 499204 w 723900"/>
                  <a:gd name="connsiteY8" fmla="*/ 0 h 885825"/>
                  <a:gd name="connsiteX9" fmla="*/ 173449 w 723900"/>
                  <a:gd name="connsiteY9" fmla="*/ 782955 h 885825"/>
                  <a:gd name="connsiteX10" fmla="*/ 144874 w 723900"/>
                  <a:gd name="connsiteY10" fmla="*/ 806768 h 885825"/>
                  <a:gd name="connsiteX11" fmla="*/ 116299 w 723900"/>
                  <a:gd name="connsiteY11" fmla="*/ 782955 h 885825"/>
                  <a:gd name="connsiteX12" fmla="*/ 116299 w 723900"/>
                  <a:gd name="connsiteY12" fmla="*/ 165735 h 885825"/>
                  <a:gd name="connsiteX13" fmla="*/ 144874 w 723900"/>
                  <a:gd name="connsiteY13" fmla="*/ 141923 h 885825"/>
                  <a:gd name="connsiteX14" fmla="*/ 173449 w 723900"/>
                  <a:gd name="connsiteY14" fmla="*/ 165735 h 885825"/>
                  <a:gd name="connsiteX15" fmla="*/ 173449 w 723900"/>
                  <a:gd name="connsiteY15" fmla="*/ 782955 h 885825"/>
                  <a:gd name="connsiteX16" fmla="*/ 284891 w 723900"/>
                  <a:gd name="connsiteY16" fmla="*/ 782955 h 885825"/>
                  <a:gd name="connsiteX17" fmla="*/ 256316 w 723900"/>
                  <a:gd name="connsiteY17" fmla="*/ 806768 h 885825"/>
                  <a:gd name="connsiteX18" fmla="*/ 227741 w 723900"/>
                  <a:gd name="connsiteY18" fmla="*/ 782955 h 885825"/>
                  <a:gd name="connsiteX19" fmla="*/ 227741 w 723900"/>
                  <a:gd name="connsiteY19" fmla="*/ 165735 h 885825"/>
                  <a:gd name="connsiteX20" fmla="*/ 256316 w 723900"/>
                  <a:gd name="connsiteY20" fmla="*/ 141923 h 885825"/>
                  <a:gd name="connsiteX21" fmla="*/ 284891 w 723900"/>
                  <a:gd name="connsiteY21" fmla="*/ 165735 h 885825"/>
                  <a:gd name="connsiteX22" fmla="*/ 284891 w 723900"/>
                  <a:gd name="connsiteY22" fmla="*/ 782955 h 885825"/>
                  <a:gd name="connsiteX23" fmla="*/ 396334 w 723900"/>
                  <a:gd name="connsiteY23" fmla="*/ 782955 h 885825"/>
                  <a:gd name="connsiteX24" fmla="*/ 367759 w 723900"/>
                  <a:gd name="connsiteY24" fmla="*/ 806768 h 885825"/>
                  <a:gd name="connsiteX25" fmla="*/ 339184 w 723900"/>
                  <a:gd name="connsiteY25" fmla="*/ 782955 h 885825"/>
                  <a:gd name="connsiteX26" fmla="*/ 339184 w 723900"/>
                  <a:gd name="connsiteY26" fmla="*/ 165735 h 885825"/>
                  <a:gd name="connsiteX27" fmla="*/ 367759 w 723900"/>
                  <a:gd name="connsiteY27" fmla="*/ 141923 h 885825"/>
                  <a:gd name="connsiteX28" fmla="*/ 396334 w 723900"/>
                  <a:gd name="connsiteY28" fmla="*/ 165735 h 885825"/>
                  <a:gd name="connsiteX29" fmla="*/ 396334 w 723900"/>
                  <a:gd name="connsiteY29" fmla="*/ 782955 h 885825"/>
                  <a:gd name="connsiteX30" fmla="*/ 507777 w 723900"/>
                  <a:gd name="connsiteY30" fmla="*/ 782955 h 885825"/>
                  <a:gd name="connsiteX31" fmla="*/ 479202 w 723900"/>
                  <a:gd name="connsiteY31" fmla="*/ 806768 h 885825"/>
                  <a:gd name="connsiteX32" fmla="*/ 479202 w 723900"/>
                  <a:gd name="connsiteY32" fmla="*/ 806768 h 885825"/>
                  <a:gd name="connsiteX33" fmla="*/ 450627 w 723900"/>
                  <a:gd name="connsiteY33" fmla="*/ 782955 h 885825"/>
                  <a:gd name="connsiteX34" fmla="*/ 450627 w 723900"/>
                  <a:gd name="connsiteY34" fmla="*/ 165735 h 885825"/>
                  <a:gd name="connsiteX35" fmla="*/ 479202 w 723900"/>
                  <a:gd name="connsiteY35" fmla="*/ 141923 h 885825"/>
                  <a:gd name="connsiteX36" fmla="*/ 479202 w 723900"/>
                  <a:gd name="connsiteY36" fmla="*/ 141923 h 885825"/>
                  <a:gd name="connsiteX37" fmla="*/ 507777 w 723900"/>
                  <a:gd name="connsiteY37" fmla="*/ 165735 h 885825"/>
                  <a:gd name="connsiteX38" fmla="*/ 507777 w 723900"/>
                  <a:gd name="connsiteY38" fmla="*/ 782955 h 885825"/>
                  <a:gd name="connsiteX39" fmla="*/ 619219 w 723900"/>
                  <a:gd name="connsiteY39" fmla="*/ 782955 h 885825"/>
                  <a:gd name="connsiteX40" fmla="*/ 590644 w 723900"/>
                  <a:gd name="connsiteY40" fmla="*/ 806768 h 885825"/>
                  <a:gd name="connsiteX41" fmla="*/ 562069 w 723900"/>
                  <a:gd name="connsiteY41" fmla="*/ 782955 h 885825"/>
                  <a:gd name="connsiteX42" fmla="*/ 562069 w 723900"/>
                  <a:gd name="connsiteY42" fmla="*/ 165735 h 885825"/>
                  <a:gd name="connsiteX43" fmla="*/ 590644 w 723900"/>
                  <a:gd name="connsiteY43" fmla="*/ 141923 h 885825"/>
                  <a:gd name="connsiteX44" fmla="*/ 619219 w 723900"/>
                  <a:gd name="connsiteY44" fmla="*/ 165735 h 885825"/>
                  <a:gd name="connsiteX45" fmla="*/ 619219 w 723900"/>
                  <a:gd name="connsiteY45" fmla="*/ 782955 h 88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723900" h="885825">
                    <a:moveTo>
                      <a:pt x="499204" y="0"/>
                    </a:moveTo>
                    <a:lnTo>
                      <a:pt x="229647" y="0"/>
                    </a:lnTo>
                    <a:cubicBezTo>
                      <a:pt x="103916" y="0"/>
                      <a:pt x="-12289" y="34290"/>
                      <a:pt x="1047" y="228600"/>
                    </a:cubicBezTo>
                    <a:lnTo>
                      <a:pt x="39147" y="783908"/>
                    </a:lnTo>
                    <a:cubicBezTo>
                      <a:pt x="39147" y="842010"/>
                      <a:pt x="86772" y="888683"/>
                      <a:pt x="143922" y="888683"/>
                    </a:cubicBezTo>
                    <a:lnTo>
                      <a:pt x="583977" y="888683"/>
                    </a:lnTo>
                    <a:cubicBezTo>
                      <a:pt x="642079" y="888683"/>
                      <a:pt x="688752" y="841058"/>
                      <a:pt x="688752" y="783908"/>
                    </a:cubicBezTo>
                    <a:lnTo>
                      <a:pt x="726852" y="228600"/>
                    </a:lnTo>
                    <a:cubicBezTo>
                      <a:pt x="743044" y="36195"/>
                      <a:pt x="624934" y="0"/>
                      <a:pt x="499204" y="0"/>
                    </a:cubicBezTo>
                    <a:close/>
                    <a:moveTo>
                      <a:pt x="173449" y="782955"/>
                    </a:moveTo>
                    <a:cubicBezTo>
                      <a:pt x="173449" y="796290"/>
                      <a:pt x="160114" y="806768"/>
                      <a:pt x="144874" y="806768"/>
                    </a:cubicBezTo>
                    <a:cubicBezTo>
                      <a:pt x="128681" y="806768"/>
                      <a:pt x="116299" y="796290"/>
                      <a:pt x="116299" y="782955"/>
                    </a:cubicBezTo>
                    <a:lnTo>
                      <a:pt x="116299" y="165735"/>
                    </a:lnTo>
                    <a:cubicBezTo>
                      <a:pt x="116299" y="152400"/>
                      <a:pt x="129634" y="141923"/>
                      <a:pt x="144874" y="141923"/>
                    </a:cubicBezTo>
                    <a:cubicBezTo>
                      <a:pt x="161066" y="141923"/>
                      <a:pt x="173449" y="152400"/>
                      <a:pt x="173449" y="165735"/>
                    </a:cubicBezTo>
                    <a:lnTo>
                      <a:pt x="173449" y="782955"/>
                    </a:lnTo>
                    <a:close/>
                    <a:moveTo>
                      <a:pt x="284891" y="782955"/>
                    </a:moveTo>
                    <a:cubicBezTo>
                      <a:pt x="284891" y="796290"/>
                      <a:pt x="271556" y="806768"/>
                      <a:pt x="256316" y="806768"/>
                    </a:cubicBezTo>
                    <a:cubicBezTo>
                      <a:pt x="240124" y="806768"/>
                      <a:pt x="227741" y="796290"/>
                      <a:pt x="227741" y="782955"/>
                    </a:cubicBezTo>
                    <a:lnTo>
                      <a:pt x="227741" y="165735"/>
                    </a:lnTo>
                    <a:cubicBezTo>
                      <a:pt x="227741" y="152400"/>
                      <a:pt x="241077" y="141923"/>
                      <a:pt x="256316" y="141923"/>
                    </a:cubicBezTo>
                    <a:cubicBezTo>
                      <a:pt x="272509" y="141923"/>
                      <a:pt x="284891" y="152400"/>
                      <a:pt x="284891" y="165735"/>
                    </a:cubicBezTo>
                    <a:lnTo>
                      <a:pt x="284891" y="782955"/>
                    </a:lnTo>
                    <a:close/>
                    <a:moveTo>
                      <a:pt x="396334" y="782955"/>
                    </a:moveTo>
                    <a:cubicBezTo>
                      <a:pt x="396334" y="796290"/>
                      <a:pt x="382999" y="806768"/>
                      <a:pt x="367759" y="806768"/>
                    </a:cubicBezTo>
                    <a:cubicBezTo>
                      <a:pt x="351566" y="806768"/>
                      <a:pt x="339184" y="796290"/>
                      <a:pt x="339184" y="782955"/>
                    </a:cubicBezTo>
                    <a:lnTo>
                      <a:pt x="339184" y="165735"/>
                    </a:lnTo>
                    <a:cubicBezTo>
                      <a:pt x="339184" y="152400"/>
                      <a:pt x="352519" y="141923"/>
                      <a:pt x="367759" y="141923"/>
                    </a:cubicBezTo>
                    <a:cubicBezTo>
                      <a:pt x="383952" y="141923"/>
                      <a:pt x="396334" y="152400"/>
                      <a:pt x="396334" y="165735"/>
                    </a:cubicBezTo>
                    <a:lnTo>
                      <a:pt x="396334" y="782955"/>
                    </a:lnTo>
                    <a:close/>
                    <a:moveTo>
                      <a:pt x="507777" y="782955"/>
                    </a:moveTo>
                    <a:cubicBezTo>
                      <a:pt x="507777" y="796290"/>
                      <a:pt x="494441" y="806768"/>
                      <a:pt x="479202" y="806768"/>
                    </a:cubicBezTo>
                    <a:lnTo>
                      <a:pt x="479202" y="806768"/>
                    </a:lnTo>
                    <a:cubicBezTo>
                      <a:pt x="463009" y="806768"/>
                      <a:pt x="450627" y="796290"/>
                      <a:pt x="450627" y="782955"/>
                    </a:cubicBezTo>
                    <a:lnTo>
                      <a:pt x="450627" y="165735"/>
                    </a:lnTo>
                    <a:cubicBezTo>
                      <a:pt x="450627" y="152400"/>
                      <a:pt x="463961" y="141923"/>
                      <a:pt x="479202" y="141923"/>
                    </a:cubicBezTo>
                    <a:lnTo>
                      <a:pt x="479202" y="141923"/>
                    </a:lnTo>
                    <a:cubicBezTo>
                      <a:pt x="495394" y="141923"/>
                      <a:pt x="507777" y="152400"/>
                      <a:pt x="507777" y="165735"/>
                    </a:cubicBezTo>
                    <a:lnTo>
                      <a:pt x="507777" y="782955"/>
                    </a:lnTo>
                    <a:close/>
                    <a:moveTo>
                      <a:pt x="619219" y="782955"/>
                    </a:moveTo>
                    <a:cubicBezTo>
                      <a:pt x="619219" y="796290"/>
                      <a:pt x="605884" y="806768"/>
                      <a:pt x="590644" y="806768"/>
                    </a:cubicBezTo>
                    <a:cubicBezTo>
                      <a:pt x="574452" y="806768"/>
                      <a:pt x="562069" y="796290"/>
                      <a:pt x="562069" y="782955"/>
                    </a:cubicBezTo>
                    <a:lnTo>
                      <a:pt x="562069" y="165735"/>
                    </a:lnTo>
                    <a:cubicBezTo>
                      <a:pt x="562069" y="152400"/>
                      <a:pt x="575404" y="141923"/>
                      <a:pt x="590644" y="141923"/>
                    </a:cubicBezTo>
                    <a:cubicBezTo>
                      <a:pt x="606836" y="141923"/>
                      <a:pt x="619219" y="152400"/>
                      <a:pt x="619219" y="165735"/>
                    </a:cubicBezTo>
                    <a:lnTo>
                      <a:pt x="619219" y="78295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17468CC-5AAA-49F6-9D8C-5C743518DA08}"/>
                </a:ext>
              </a:extLst>
            </p:cNvPr>
            <p:cNvGrpSpPr/>
            <p:nvPr/>
          </p:nvGrpSpPr>
          <p:grpSpPr>
            <a:xfrm rot="10800000">
              <a:off x="1655809" y="415244"/>
              <a:ext cx="533400" cy="2638425"/>
              <a:chOff x="6983182" y="3979845"/>
              <a:chExt cx="533400" cy="2638425"/>
            </a:xfrm>
            <a:grpFill/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0AB3B993-7FC7-4C35-8900-AB076B7CA9B2}"/>
                  </a:ext>
                </a:extLst>
              </p:cNvPr>
              <p:cNvSpPr/>
              <p:nvPr/>
            </p:nvSpPr>
            <p:spPr>
              <a:xfrm>
                <a:off x="7151775" y="5456220"/>
                <a:ext cx="180975" cy="1162050"/>
              </a:xfrm>
              <a:custGeom>
                <a:avLst/>
                <a:gdLst>
                  <a:gd name="connsiteX0" fmla="*/ 90488 w 180975"/>
                  <a:gd name="connsiteY0" fmla="*/ 0 h 1162050"/>
                  <a:gd name="connsiteX1" fmla="*/ 0 w 180975"/>
                  <a:gd name="connsiteY1" fmla="*/ 90488 h 1162050"/>
                  <a:gd name="connsiteX2" fmla="*/ 0 w 180975"/>
                  <a:gd name="connsiteY2" fmla="*/ 1071563 h 1162050"/>
                  <a:gd name="connsiteX3" fmla="*/ 90488 w 180975"/>
                  <a:gd name="connsiteY3" fmla="*/ 1162050 h 1162050"/>
                  <a:gd name="connsiteX4" fmla="*/ 180975 w 180975"/>
                  <a:gd name="connsiteY4" fmla="*/ 1071563 h 1162050"/>
                  <a:gd name="connsiteX5" fmla="*/ 180975 w 180975"/>
                  <a:gd name="connsiteY5" fmla="*/ 90488 h 1162050"/>
                  <a:gd name="connsiteX6" fmla="*/ 90488 w 180975"/>
                  <a:gd name="connsiteY6" fmla="*/ 0 h 1162050"/>
                  <a:gd name="connsiteX7" fmla="*/ 103822 w 180975"/>
                  <a:gd name="connsiteY7" fmla="*/ 1087755 h 1162050"/>
                  <a:gd name="connsiteX8" fmla="*/ 55245 w 180975"/>
                  <a:gd name="connsiteY8" fmla="*/ 1064895 h 1162050"/>
                  <a:gd name="connsiteX9" fmla="*/ 78105 w 180975"/>
                  <a:gd name="connsiteY9" fmla="*/ 1016317 h 1162050"/>
                  <a:gd name="connsiteX10" fmla="*/ 126682 w 180975"/>
                  <a:gd name="connsiteY10" fmla="*/ 1039178 h 1162050"/>
                  <a:gd name="connsiteX11" fmla="*/ 103822 w 180975"/>
                  <a:gd name="connsiteY11" fmla="*/ 1087755 h 116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5" h="1162050">
                    <a:moveTo>
                      <a:pt x="90488" y="0"/>
                    </a:moveTo>
                    <a:cubicBezTo>
                      <a:pt x="40957" y="0"/>
                      <a:pt x="0" y="40957"/>
                      <a:pt x="0" y="90488"/>
                    </a:cubicBezTo>
                    <a:lnTo>
                      <a:pt x="0" y="1071563"/>
                    </a:lnTo>
                    <a:cubicBezTo>
                      <a:pt x="0" y="1121092"/>
                      <a:pt x="40957" y="1162050"/>
                      <a:pt x="90488" y="1162050"/>
                    </a:cubicBezTo>
                    <a:cubicBezTo>
                      <a:pt x="140017" y="1162050"/>
                      <a:pt x="180975" y="1121092"/>
                      <a:pt x="180975" y="1071563"/>
                    </a:cubicBezTo>
                    <a:lnTo>
                      <a:pt x="180975" y="90488"/>
                    </a:lnTo>
                    <a:cubicBezTo>
                      <a:pt x="180975" y="40957"/>
                      <a:pt x="140970" y="0"/>
                      <a:pt x="90488" y="0"/>
                    </a:cubicBezTo>
                    <a:close/>
                    <a:moveTo>
                      <a:pt x="103822" y="1087755"/>
                    </a:moveTo>
                    <a:cubicBezTo>
                      <a:pt x="83820" y="1095375"/>
                      <a:pt x="61913" y="1084898"/>
                      <a:pt x="55245" y="1064895"/>
                    </a:cubicBezTo>
                    <a:cubicBezTo>
                      <a:pt x="47625" y="1044892"/>
                      <a:pt x="58102" y="1022985"/>
                      <a:pt x="78105" y="1016317"/>
                    </a:cubicBezTo>
                    <a:cubicBezTo>
                      <a:pt x="98107" y="1009650"/>
                      <a:pt x="120015" y="1019175"/>
                      <a:pt x="126682" y="1039178"/>
                    </a:cubicBezTo>
                    <a:cubicBezTo>
                      <a:pt x="134302" y="1058228"/>
                      <a:pt x="123825" y="1080135"/>
                      <a:pt x="103822" y="108775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89205162-2A87-4120-9961-3C3F42F91540}"/>
                  </a:ext>
                </a:extLst>
              </p:cNvPr>
              <p:cNvSpPr/>
              <p:nvPr/>
            </p:nvSpPr>
            <p:spPr>
              <a:xfrm>
                <a:off x="7197495" y="4812330"/>
                <a:ext cx="85725" cy="752475"/>
              </a:xfrm>
              <a:custGeom>
                <a:avLst/>
                <a:gdLst>
                  <a:gd name="connsiteX0" fmla="*/ 0 w 85725"/>
                  <a:gd name="connsiteY0" fmla="*/ 0 h 752475"/>
                  <a:gd name="connsiteX1" fmla="*/ 90487 w 85725"/>
                  <a:gd name="connsiteY1" fmla="*/ 0 h 752475"/>
                  <a:gd name="connsiteX2" fmla="*/ 90487 w 85725"/>
                  <a:gd name="connsiteY2" fmla="*/ 755333 h 752475"/>
                  <a:gd name="connsiteX3" fmla="*/ 0 w 85725"/>
                  <a:gd name="connsiteY3" fmla="*/ 755333 h 752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25" h="752475">
                    <a:moveTo>
                      <a:pt x="0" y="0"/>
                    </a:moveTo>
                    <a:lnTo>
                      <a:pt x="90487" y="0"/>
                    </a:lnTo>
                    <a:lnTo>
                      <a:pt x="90487" y="755333"/>
                    </a:lnTo>
                    <a:lnTo>
                      <a:pt x="0" y="75533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1EFCE1D3-5244-49DE-94FB-55EACF2B50B9}"/>
                  </a:ext>
                </a:extLst>
              </p:cNvPr>
              <p:cNvSpPr/>
              <p:nvPr/>
            </p:nvSpPr>
            <p:spPr>
              <a:xfrm>
                <a:off x="6983182" y="3979845"/>
                <a:ext cx="533400" cy="847725"/>
              </a:xfrm>
              <a:custGeom>
                <a:avLst/>
                <a:gdLst>
                  <a:gd name="connsiteX0" fmla="*/ 452438 w 533400"/>
                  <a:gd name="connsiteY0" fmla="*/ 857250 h 847725"/>
                  <a:gd name="connsiteX1" fmla="*/ 81915 w 533400"/>
                  <a:gd name="connsiteY1" fmla="*/ 857250 h 847725"/>
                  <a:gd name="connsiteX2" fmla="*/ 0 w 533400"/>
                  <a:gd name="connsiteY2" fmla="*/ 775335 h 847725"/>
                  <a:gd name="connsiteX3" fmla="*/ 0 w 533400"/>
                  <a:gd name="connsiteY3" fmla="*/ 324803 h 847725"/>
                  <a:gd name="connsiteX4" fmla="*/ 324803 w 533400"/>
                  <a:gd name="connsiteY4" fmla="*/ 0 h 847725"/>
                  <a:gd name="connsiteX5" fmla="*/ 474345 w 533400"/>
                  <a:gd name="connsiteY5" fmla="*/ 0 h 847725"/>
                  <a:gd name="connsiteX6" fmla="*/ 533400 w 533400"/>
                  <a:gd name="connsiteY6" fmla="*/ 59055 h 847725"/>
                  <a:gd name="connsiteX7" fmla="*/ 533400 w 533400"/>
                  <a:gd name="connsiteY7" fmla="*/ 776288 h 847725"/>
                  <a:gd name="connsiteX8" fmla="*/ 452438 w 533400"/>
                  <a:gd name="connsiteY8" fmla="*/ 857250 h 847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3400" h="847725">
                    <a:moveTo>
                      <a:pt x="452438" y="857250"/>
                    </a:moveTo>
                    <a:lnTo>
                      <a:pt x="81915" y="857250"/>
                    </a:lnTo>
                    <a:cubicBezTo>
                      <a:pt x="37148" y="857250"/>
                      <a:pt x="0" y="820102"/>
                      <a:pt x="0" y="775335"/>
                    </a:cubicBezTo>
                    <a:lnTo>
                      <a:pt x="0" y="324803"/>
                    </a:lnTo>
                    <a:cubicBezTo>
                      <a:pt x="0" y="146685"/>
                      <a:pt x="145733" y="0"/>
                      <a:pt x="324803" y="0"/>
                    </a:cubicBezTo>
                    <a:lnTo>
                      <a:pt x="474345" y="0"/>
                    </a:lnTo>
                    <a:cubicBezTo>
                      <a:pt x="506730" y="0"/>
                      <a:pt x="533400" y="26670"/>
                      <a:pt x="533400" y="59055"/>
                    </a:cubicBezTo>
                    <a:lnTo>
                      <a:pt x="533400" y="776288"/>
                    </a:lnTo>
                    <a:cubicBezTo>
                      <a:pt x="533400" y="821055"/>
                      <a:pt x="497205" y="857250"/>
                      <a:pt x="452438" y="85725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83F173E-558F-4B78-809C-BE6234EDC426}"/>
                </a:ext>
              </a:extLst>
            </p:cNvPr>
            <p:cNvSpPr/>
            <p:nvPr/>
          </p:nvSpPr>
          <p:spPr>
            <a:xfrm rot="10800000">
              <a:off x="3210622" y="415244"/>
              <a:ext cx="680408" cy="2666759"/>
            </a:xfrm>
            <a:custGeom>
              <a:avLst/>
              <a:gdLst>
                <a:gd name="connsiteX0" fmla="*/ 450200 w 590550"/>
                <a:gd name="connsiteY0" fmla="*/ 68609 h 2314575"/>
                <a:gd name="connsiteX1" fmla="*/ 291132 w 590550"/>
                <a:gd name="connsiteY1" fmla="*/ 29 h 2314575"/>
                <a:gd name="connsiteX2" fmla="*/ 291132 w 590550"/>
                <a:gd name="connsiteY2" fmla="*/ 29 h 2314575"/>
                <a:gd name="connsiteX3" fmla="*/ 291132 w 590550"/>
                <a:gd name="connsiteY3" fmla="*/ 29 h 2314575"/>
                <a:gd name="connsiteX4" fmla="*/ 291132 w 590550"/>
                <a:gd name="connsiteY4" fmla="*/ 29 h 2314575"/>
                <a:gd name="connsiteX5" fmla="*/ 291132 w 590550"/>
                <a:gd name="connsiteY5" fmla="*/ 29 h 2314575"/>
                <a:gd name="connsiteX6" fmla="*/ 286370 w 590550"/>
                <a:gd name="connsiteY6" fmla="*/ 29 h 2314575"/>
                <a:gd name="connsiteX7" fmla="*/ 130160 w 590550"/>
                <a:gd name="connsiteY7" fmla="*/ 78134 h 2314575"/>
                <a:gd name="connsiteX8" fmla="*/ 2525 w 590550"/>
                <a:gd name="connsiteY8" fmla="*/ 557241 h 2314575"/>
                <a:gd name="connsiteX9" fmla="*/ 147304 w 590550"/>
                <a:gd name="connsiteY9" fmla="*/ 1065876 h 2314575"/>
                <a:gd name="connsiteX10" fmla="*/ 140637 w 590550"/>
                <a:gd name="connsiteY10" fmla="*/ 1077306 h 2314575"/>
                <a:gd name="connsiteX11" fmla="*/ 140637 w 590550"/>
                <a:gd name="connsiteY11" fmla="*/ 1085879 h 2314575"/>
                <a:gd name="connsiteX12" fmla="*/ 153019 w 590550"/>
                <a:gd name="connsiteY12" fmla="*/ 1098261 h 2314575"/>
                <a:gd name="connsiteX13" fmla="*/ 158735 w 590550"/>
                <a:gd name="connsiteY13" fmla="*/ 1098261 h 2314575"/>
                <a:gd name="connsiteX14" fmla="*/ 257794 w 590550"/>
                <a:gd name="connsiteY14" fmla="*/ 1355436 h 2314575"/>
                <a:gd name="connsiteX15" fmla="*/ 190167 w 590550"/>
                <a:gd name="connsiteY15" fmla="*/ 1437351 h 2314575"/>
                <a:gd name="connsiteX16" fmla="*/ 209217 w 590550"/>
                <a:gd name="connsiteY16" fmla="*/ 2227926 h 2314575"/>
                <a:gd name="connsiteX17" fmla="*/ 299704 w 590550"/>
                <a:gd name="connsiteY17" fmla="*/ 2318414 h 2314575"/>
                <a:gd name="connsiteX18" fmla="*/ 390192 w 590550"/>
                <a:gd name="connsiteY18" fmla="*/ 2227926 h 2314575"/>
                <a:gd name="connsiteX19" fmla="*/ 409242 w 590550"/>
                <a:gd name="connsiteY19" fmla="*/ 1437351 h 2314575"/>
                <a:gd name="connsiteX20" fmla="*/ 343520 w 590550"/>
                <a:gd name="connsiteY20" fmla="*/ 1356389 h 2314575"/>
                <a:gd name="connsiteX21" fmla="*/ 437817 w 590550"/>
                <a:gd name="connsiteY21" fmla="*/ 1098261 h 2314575"/>
                <a:gd name="connsiteX22" fmla="*/ 447342 w 590550"/>
                <a:gd name="connsiteY22" fmla="*/ 1098261 h 2314575"/>
                <a:gd name="connsiteX23" fmla="*/ 459725 w 590550"/>
                <a:gd name="connsiteY23" fmla="*/ 1085879 h 2314575"/>
                <a:gd name="connsiteX24" fmla="*/ 459725 w 590550"/>
                <a:gd name="connsiteY24" fmla="*/ 1077306 h 2314575"/>
                <a:gd name="connsiteX25" fmla="*/ 449247 w 590550"/>
                <a:gd name="connsiteY25" fmla="*/ 1064924 h 2314575"/>
                <a:gd name="connsiteX26" fmla="*/ 592122 w 590550"/>
                <a:gd name="connsiteY26" fmla="*/ 521999 h 2314575"/>
                <a:gd name="connsiteX27" fmla="*/ 450200 w 590550"/>
                <a:gd name="connsiteY27" fmla="*/ 68609 h 2314575"/>
                <a:gd name="connsiteX28" fmla="*/ 284465 w 590550"/>
                <a:gd name="connsiteY28" fmla="*/ 1064924 h 2314575"/>
                <a:gd name="connsiteX29" fmla="*/ 233982 w 590550"/>
                <a:gd name="connsiteY29" fmla="*/ 491519 h 2314575"/>
                <a:gd name="connsiteX30" fmla="*/ 290179 w 590550"/>
                <a:gd name="connsiteY30" fmla="*/ 28604 h 2314575"/>
                <a:gd name="connsiteX31" fmla="*/ 290179 w 590550"/>
                <a:gd name="connsiteY31" fmla="*/ 28604 h 2314575"/>
                <a:gd name="connsiteX32" fmla="*/ 295895 w 590550"/>
                <a:gd name="connsiteY32" fmla="*/ 31461 h 2314575"/>
                <a:gd name="connsiteX33" fmla="*/ 355902 w 590550"/>
                <a:gd name="connsiteY33" fmla="*/ 490566 h 2314575"/>
                <a:gd name="connsiteX34" fmla="*/ 314945 w 590550"/>
                <a:gd name="connsiteY34" fmla="*/ 1063971 h 2314575"/>
                <a:gd name="connsiteX35" fmla="*/ 284465 w 590550"/>
                <a:gd name="connsiteY35" fmla="*/ 1063971 h 2314575"/>
                <a:gd name="connsiteX36" fmla="*/ 311135 w 590550"/>
                <a:gd name="connsiteY36" fmla="*/ 1099214 h 2314575"/>
                <a:gd name="connsiteX37" fmla="*/ 300657 w 590550"/>
                <a:gd name="connsiteY37" fmla="*/ 1220181 h 2314575"/>
                <a:gd name="connsiteX38" fmla="*/ 288275 w 590550"/>
                <a:gd name="connsiteY38" fmla="*/ 1099214 h 2314575"/>
                <a:gd name="connsiteX39" fmla="*/ 311135 w 590550"/>
                <a:gd name="connsiteY39" fmla="*/ 1099214 h 2314575"/>
                <a:gd name="connsiteX40" fmla="*/ 243507 w 590550"/>
                <a:gd name="connsiteY40" fmla="*/ 56226 h 2314575"/>
                <a:gd name="connsiteX41" fmla="*/ 205407 w 590550"/>
                <a:gd name="connsiteY41" fmla="*/ 491519 h 2314575"/>
                <a:gd name="connsiteX42" fmla="*/ 255890 w 590550"/>
                <a:gd name="connsiteY42" fmla="*/ 1064924 h 2314575"/>
                <a:gd name="connsiteX43" fmla="*/ 234935 w 590550"/>
                <a:gd name="connsiteY43" fmla="*/ 1064924 h 2314575"/>
                <a:gd name="connsiteX44" fmla="*/ 133017 w 590550"/>
                <a:gd name="connsiteY44" fmla="*/ 517236 h 2314575"/>
                <a:gd name="connsiteX45" fmla="*/ 242554 w 590550"/>
                <a:gd name="connsiteY45" fmla="*/ 58131 h 2314575"/>
                <a:gd name="connsiteX46" fmla="*/ 243507 w 590550"/>
                <a:gd name="connsiteY46" fmla="*/ 56226 h 2314575"/>
                <a:gd name="connsiteX47" fmla="*/ 258747 w 590550"/>
                <a:gd name="connsiteY47" fmla="*/ 1099214 h 2314575"/>
                <a:gd name="connsiteX48" fmla="*/ 273035 w 590550"/>
                <a:gd name="connsiteY48" fmla="*/ 1235421 h 2314575"/>
                <a:gd name="connsiteX49" fmla="*/ 241602 w 590550"/>
                <a:gd name="connsiteY49" fmla="*/ 1099214 h 2314575"/>
                <a:gd name="connsiteX50" fmla="*/ 258747 w 590550"/>
                <a:gd name="connsiteY50" fmla="*/ 1099214 h 2314575"/>
                <a:gd name="connsiteX51" fmla="*/ 339710 w 590550"/>
                <a:gd name="connsiteY51" fmla="*/ 1099214 h 2314575"/>
                <a:gd name="connsiteX52" fmla="*/ 360665 w 590550"/>
                <a:gd name="connsiteY52" fmla="*/ 1099214 h 2314575"/>
                <a:gd name="connsiteX53" fmla="*/ 326375 w 590550"/>
                <a:gd name="connsiteY53" fmla="*/ 1254471 h 2314575"/>
                <a:gd name="connsiteX54" fmla="*/ 339710 w 590550"/>
                <a:gd name="connsiteY54" fmla="*/ 1099214 h 2314575"/>
                <a:gd name="connsiteX55" fmla="*/ 342567 w 590550"/>
                <a:gd name="connsiteY55" fmla="*/ 1064924 h 2314575"/>
                <a:gd name="connsiteX56" fmla="*/ 383525 w 590550"/>
                <a:gd name="connsiteY56" fmla="*/ 491519 h 2314575"/>
                <a:gd name="connsiteX57" fmla="*/ 335900 w 590550"/>
                <a:gd name="connsiteY57" fmla="*/ 46701 h 2314575"/>
                <a:gd name="connsiteX58" fmla="*/ 356854 w 590550"/>
                <a:gd name="connsiteY58" fmla="*/ 65751 h 2314575"/>
                <a:gd name="connsiteX59" fmla="*/ 454962 w 590550"/>
                <a:gd name="connsiteY59" fmla="*/ 513426 h 2314575"/>
                <a:gd name="connsiteX60" fmla="*/ 367332 w 590550"/>
                <a:gd name="connsiteY60" fmla="*/ 1064924 h 2314575"/>
                <a:gd name="connsiteX61" fmla="*/ 342567 w 590550"/>
                <a:gd name="connsiteY61" fmla="*/ 1064924 h 2314575"/>
                <a:gd name="connsiteX62" fmla="*/ 150162 w 590550"/>
                <a:gd name="connsiteY62" fmla="*/ 97184 h 2314575"/>
                <a:gd name="connsiteX63" fmla="*/ 213027 w 590550"/>
                <a:gd name="connsiteY63" fmla="*/ 47654 h 2314575"/>
                <a:gd name="connsiteX64" fmla="*/ 104442 w 590550"/>
                <a:gd name="connsiteY64" fmla="*/ 519141 h 2314575"/>
                <a:gd name="connsiteX65" fmla="*/ 205407 w 590550"/>
                <a:gd name="connsiteY65" fmla="*/ 1064924 h 2314575"/>
                <a:gd name="connsiteX66" fmla="*/ 175879 w 590550"/>
                <a:gd name="connsiteY66" fmla="*/ 1064924 h 2314575"/>
                <a:gd name="connsiteX67" fmla="*/ 29194 w 590550"/>
                <a:gd name="connsiteY67" fmla="*/ 555336 h 2314575"/>
                <a:gd name="connsiteX68" fmla="*/ 150162 w 590550"/>
                <a:gd name="connsiteY68" fmla="*/ 97184 h 2314575"/>
                <a:gd name="connsiteX69" fmla="*/ 213027 w 590550"/>
                <a:gd name="connsiteY69" fmla="*/ 1099214 h 2314575"/>
                <a:gd name="connsiteX70" fmla="*/ 251127 w 590550"/>
                <a:gd name="connsiteY70" fmla="*/ 1263044 h 2314575"/>
                <a:gd name="connsiteX71" fmla="*/ 189215 w 590550"/>
                <a:gd name="connsiteY71" fmla="*/ 1099214 h 2314575"/>
                <a:gd name="connsiteX72" fmla="*/ 213027 w 590550"/>
                <a:gd name="connsiteY72" fmla="*/ 1099214 h 2314575"/>
                <a:gd name="connsiteX73" fmla="*/ 312087 w 590550"/>
                <a:gd name="connsiteY73" fmla="*/ 2245071 h 2314575"/>
                <a:gd name="connsiteX74" fmla="*/ 263510 w 590550"/>
                <a:gd name="connsiteY74" fmla="*/ 2222211 h 2314575"/>
                <a:gd name="connsiteX75" fmla="*/ 286370 w 590550"/>
                <a:gd name="connsiteY75" fmla="*/ 2173634 h 2314575"/>
                <a:gd name="connsiteX76" fmla="*/ 334947 w 590550"/>
                <a:gd name="connsiteY76" fmla="*/ 2196494 h 2314575"/>
                <a:gd name="connsiteX77" fmla="*/ 312087 w 590550"/>
                <a:gd name="connsiteY77" fmla="*/ 2245071 h 2314575"/>
                <a:gd name="connsiteX78" fmla="*/ 363522 w 590550"/>
                <a:gd name="connsiteY78" fmla="*/ 1219229 h 2314575"/>
                <a:gd name="connsiteX79" fmla="*/ 390192 w 590550"/>
                <a:gd name="connsiteY79" fmla="*/ 1099214 h 2314575"/>
                <a:gd name="connsiteX80" fmla="*/ 406385 w 590550"/>
                <a:gd name="connsiteY80" fmla="*/ 1099214 h 2314575"/>
                <a:gd name="connsiteX81" fmla="*/ 363522 w 590550"/>
                <a:gd name="connsiteY81" fmla="*/ 1219229 h 2314575"/>
                <a:gd name="connsiteX82" fmla="*/ 562595 w 590550"/>
                <a:gd name="connsiteY82" fmla="*/ 521046 h 2314575"/>
                <a:gd name="connsiteX83" fmla="*/ 417815 w 590550"/>
                <a:gd name="connsiteY83" fmla="*/ 1063971 h 2314575"/>
                <a:gd name="connsiteX84" fmla="*/ 396860 w 590550"/>
                <a:gd name="connsiteY84" fmla="*/ 1063971 h 2314575"/>
                <a:gd name="connsiteX85" fmla="*/ 483537 w 590550"/>
                <a:gd name="connsiteY85" fmla="*/ 515331 h 2314575"/>
                <a:gd name="connsiteX86" fmla="*/ 384477 w 590550"/>
                <a:gd name="connsiteY86" fmla="*/ 53369 h 2314575"/>
                <a:gd name="connsiteX87" fmla="*/ 429245 w 590550"/>
                <a:gd name="connsiteY87" fmla="*/ 88611 h 2314575"/>
                <a:gd name="connsiteX88" fmla="*/ 562595 w 590550"/>
                <a:gd name="connsiteY88" fmla="*/ 521046 h 2314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590550" h="2314575">
                  <a:moveTo>
                    <a:pt x="450200" y="68609"/>
                  </a:moveTo>
                  <a:cubicBezTo>
                    <a:pt x="404479" y="21936"/>
                    <a:pt x="351140" y="-924"/>
                    <a:pt x="291132" y="29"/>
                  </a:cubicBezTo>
                  <a:cubicBezTo>
                    <a:pt x="291132" y="29"/>
                    <a:pt x="291132" y="29"/>
                    <a:pt x="291132" y="29"/>
                  </a:cubicBezTo>
                  <a:cubicBezTo>
                    <a:pt x="291132" y="29"/>
                    <a:pt x="291132" y="29"/>
                    <a:pt x="291132" y="29"/>
                  </a:cubicBezTo>
                  <a:cubicBezTo>
                    <a:pt x="291132" y="29"/>
                    <a:pt x="291132" y="29"/>
                    <a:pt x="291132" y="29"/>
                  </a:cubicBezTo>
                  <a:cubicBezTo>
                    <a:pt x="291132" y="29"/>
                    <a:pt x="291132" y="29"/>
                    <a:pt x="291132" y="29"/>
                  </a:cubicBezTo>
                  <a:cubicBezTo>
                    <a:pt x="289227" y="29"/>
                    <a:pt x="288275" y="29"/>
                    <a:pt x="286370" y="29"/>
                  </a:cubicBezTo>
                  <a:cubicBezTo>
                    <a:pt x="227315" y="1934"/>
                    <a:pt x="174927" y="28604"/>
                    <a:pt x="130160" y="78134"/>
                  </a:cubicBezTo>
                  <a:cubicBezTo>
                    <a:pt x="28242" y="190529"/>
                    <a:pt x="-10810" y="404841"/>
                    <a:pt x="2525" y="557241"/>
                  </a:cubicBezTo>
                  <a:cubicBezTo>
                    <a:pt x="13002" y="671541"/>
                    <a:pt x="82535" y="884901"/>
                    <a:pt x="147304" y="1065876"/>
                  </a:cubicBezTo>
                  <a:cubicBezTo>
                    <a:pt x="143494" y="1067781"/>
                    <a:pt x="140637" y="1072544"/>
                    <a:pt x="140637" y="1077306"/>
                  </a:cubicBezTo>
                  <a:lnTo>
                    <a:pt x="140637" y="1085879"/>
                  </a:lnTo>
                  <a:cubicBezTo>
                    <a:pt x="140637" y="1092546"/>
                    <a:pt x="146352" y="1098261"/>
                    <a:pt x="153019" y="1098261"/>
                  </a:cubicBezTo>
                  <a:lnTo>
                    <a:pt x="158735" y="1098261"/>
                  </a:lnTo>
                  <a:cubicBezTo>
                    <a:pt x="201597" y="1216371"/>
                    <a:pt x="241602" y="1315431"/>
                    <a:pt x="257794" y="1355436"/>
                  </a:cubicBezTo>
                  <a:cubicBezTo>
                    <a:pt x="221600" y="1369724"/>
                    <a:pt x="190167" y="1401156"/>
                    <a:pt x="190167" y="1437351"/>
                  </a:cubicBezTo>
                  <a:lnTo>
                    <a:pt x="209217" y="2227926"/>
                  </a:lnTo>
                  <a:cubicBezTo>
                    <a:pt x="209217" y="2277456"/>
                    <a:pt x="250175" y="2318414"/>
                    <a:pt x="299704" y="2318414"/>
                  </a:cubicBezTo>
                  <a:cubicBezTo>
                    <a:pt x="349235" y="2318414"/>
                    <a:pt x="390192" y="2277456"/>
                    <a:pt x="390192" y="2227926"/>
                  </a:cubicBezTo>
                  <a:lnTo>
                    <a:pt x="409242" y="1437351"/>
                  </a:lnTo>
                  <a:cubicBezTo>
                    <a:pt x="409242" y="1402109"/>
                    <a:pt x="378762" y="1370676"/>
                    <a:pt x="343520" y="1356389"/>
                  </a:cubicBezTo>
                  <a:cubicBezTo>
                    <a:pt x="356854" y="1322099"/>
                    <a:pt x="394954" y="1221134"/>
                    <a:pt x="437817" y="1098261"/>
                  </a:cubicBezTo>
                  <a:lnTo>
                    <a:pt x="447342" y="1098261"/>
                  </a:lnTo>
                  <a:cubicBezTo>
                    <a:pt x="454010" y="1098261"/>
                    <a:pt x="459725" y="1092546"/>
                    <a:pt x="459725" y="1085879"/>
                  </a:cubicBezTo>
                  <a:lnTo>
                    <a:pt x="459725" y="1077306"/>
                  </a:lnTo>
                  <a:cubicBezTo>
                    <a:pt x="459725" y="1070639"/>
                    <a:pt x="454962" y="1065876"/>
                    <a:pt x="449247" y="1064924"/>
                  </a:cubicBezTo>
                  <a:cubicBezTo>
                    <a:pt x="515922" y="869661"/>
                    <a:pt x="589265" y="633441"/>
                    <a:pt x="592122" y="521999"/>
                  </a:cubicBezTo>
                  <a:cubicBezTo>
                    <a:pt x="594979" y="377219"/>
                    <a:pt x="552117" y="173384"/>
                    <a:pt x="450200" y="68609"/>
                  </a:cubicBezTo>
                  <a:close/>
                  <a:moveTo>
                    <a:pt x="284465" y="1064924"/>
                  </a:moveTo>
                  <a:cubicBezTo>
                    <a:pt x="260652" y="838229"/>
                    <a:pt x="233029" y="553431"/>
                    <a:pt x="233982" y="491519"/>
                  </a:cubicBezTo>
                  <a:cubicBezTo>
                    <a:pt x="239697" y="46701"/>
                    <a:pt x="287322" y="29556"/>
                    <a:pt x="290179" y="28604"/>
                  </a:cubicBezTo>
                  <a:cubicBezTo>
                    <a:pt x="290179" y="28604"/>
                    <a:pt x="290179" y="28604"/>
                    <a:pt x="290179" y="28604"/>
                  </a:cubicBezTo>
                  <a:cubicBezTo>
                    <a:pt x="292085" y="28604"/>
                    <a:pt x="293990" y="30509"/>
                    <a:pt x="295895" y="31461"/>
                  </a:cubicBezTo>
                  <a:cubicBezTo>
                    <a:pt x="336852" y="72419"/>
                    <a:pt x="356854" y="324831"/>
                    <a:pt x="355902" y="490566"/>
                  </a:cubicBezTo>
                  <a:cubicBezTo>
                    <a:pt x="354950" y="582959"/>
                    <a:pt x="333995" y="849659"/>
                    <a:pt x="314945" y="1063971"/>
                  </a:cubicBezTo>
                  <a:lnTo>
                    <a:pt x="284465" y="1063971"/>
                  </a:lnTo>
                  <a:close/>
                  <a:moveTo>
                    <a:pt x="311135" y="1099214"/>
                  </a:moveTo>
                  <a:cubicBezTo>
                    <a:pt x="307325" y="1143029"/>
                    <a:pt x="303515" y="1183986"/>
                    <a:pt x="300657" y="1220181"/>
                  </a:cubicBezTo>
                  <a:cubicBezTo>
                    <a:pt x="296847" y="1183986"/>
                    <a:pt x="292085" y="1143029"/>
                    <a:pt x="288275" y="1099214"/>
                  </a:cubicBezTo>
                  <a:lnTo>
                    <a:pt x="311135" y="1099214"/>
                  </a:lnTo>
                  <a:close/>
                  <a:moveTo>
                    <a:pt x="243507" y="56226"/>
                  </a:moveTo>
                  <a:cubicBezTo>
                    <a:pt x="225410" y="115281"/>
                    <a:pt x="208265" y="238154"/>
                    <a:pt x="205407" y="491519"/>
                  </a:cubicBezTo>
                  <a:cubicBezTo>
                    <a:pt x="204454" y="555336"/>
                    <a:pt x="232077" y="838229"/>
                    <a:pt x="255890" y="1064924"/>
                  </a:cubicBezTo>
                  <a:lnTo>
                    <a:pt x="234935" y="1064924"/>
                  </a:lnTo>
                  <a:cubicBezTo>
                    <a:pt x="192072" y="873471"/>
                    <a:pt x="144447" y="639156"/>
                    <a:pt x="133017" y="517236"/>
                  </a:cubicBezTo>
                  <a:cubicBezTo>
                    <a:pt x="114919" y="317211"/>
                    <a:pt x="175879" y="131474"/>
                    <a:pt x="242554" y="58131"/>
                  </a:cubicBezTo>
                  <a:cubicBezTo>
                    <a:pt x="242554" y="57179"/>
                    <a:pt x="243507" y="56226"/>
                    <a:pt x="243507" y="56226"/>
                  </a:cubicBezTo>
                  <a:close/>
                  <a:moveTo>
                    <a:pt x="258747" y="1099214"/>
                  </a:moveTo>
                  <a:cubicBezTo>
                    <a:pt x="263510" y="1149696"/>
                    <a:pt x="269225" y="1196369"/>
                    <a:pt x="273035" y="1235421"/>
                  </a:cubicBezTo>
                  <a:cubicBezTo>
                    <a:pt x="263510" y="1195416"/>
                    <a:pt x="253032" y="1149696"/>
                    <a:pt x="241602" y="1099214"/>
                  </a:cubicBezTo>
                  <a:lnTo>
                    <a:pt x="258747" y="1099214"/>
                  </a:lnTo>
                  <a:close/>
                  <a:moveTo>
                    <a:pt x="339710" y="1099214"/>
                  </a:moveTo>
                  <a:lnTo>
                    <a:pt x="360665" y="1099214"/>
                  </a:lnTo>
                  <a:cubicBezTo>
                    <a:pt x="348282" y="1158269"/>
                    <a:pt x="335900" y="1211609"/>
                    <a:pt x="326375" y="1254471"/>
                  </a:cubicBezTo>
                  <a:cubicBezTo>
                    <a:pt x="330185" y="1211609"/>
                    <a:pt x="334947" y="1157316"/>
                    <a:pt x="339710" y="1099214"/>
                  </a:cubicBezTo>
                  <a:close/>
                  <a:moveTo>
                    <a:pt x="342567" y="1064924"/>
                  </a:moveTo>
                  <a:cubicBezTo>
                    <a:pt x="361617" y="850611"/>
                    <a:pt x="382572" y="583911"/>
                    <a:pt x="383525" y="491519"/>
                  </a:cubicBezTo>
                  <a:cubicBezTo>
                    <a:pt x="384477" y="392459"/>
                    <a:pt x="375904" y="147666"/>
                    <a:pt x="335900" y="46701"/>
                  </a:cubicBezTo>
                  <a:cubicBezTo>
                    <a:pt x="342567" y="52416"/>
                    <a:pt x="350187" y="58131"/>
                    <a:pt x="356854" y="65751"/>
                  </a:cubicBezTo>
                  <a:cubicBezTo>
                    <a:pt x="415910" y="128616"/>
                    <a:pt x="472107" y="280064"/>
                    <a:pt x="454962" y="513426"/>
                  </a:cubicBezTo>
                  <a:cubicBezTo>
                    <a:pt x="442579" y="677256"/>
                    <a:pt x="403527" y="891569"/>
                    <a:pt x="367332" y="1064924"/>
                  </a:cubicBezTo>
                  <a:lnTo>
                    <a:pt x="342567" y="1064924"/>
                  </a:lnTo>
                  <a:close/>
                  <a:moveTo>
                    <a:pt x="150162" y="97184"/>
                  </a:moveTo>
                  <a:cubicBezTo>
                    <a:pt x="170165" y="75276"/>
                    <a:pt x="191119" y="59084"/>
                    <a:pt x="213027" y="47654"/>
                  </a:cubicBezTo>
                  <a:cubicBezTo>
                    <a:pt x="145400" y="130521"/>
                    <a:pt x="86344" y="319116"/>
                    <a:pt x="104442" y="519141"/>
                  </a:cubicBezTo>
                  <a:cubicBezTo>
                    <a:pt x="115872" y="641061"/>
                    <a:pt x="163497" y="873471"/>
                    <a:pt x="205407" y="1064924"/>
                  </a:cubicBezTo>
                  <a:lnTo>
                    <a:pt x="175879" y="1064924"/>
                  </a:lnTo>
                  <a:cubicBezTo>
                    <a:pt x="110157" y="883949"/>
                    <a:pt x="38719" y="667731"/>
                    <a:pt x="29194" y="555336"/>
                  </a:cubicBezTo>
                  <a:cubicBezTo>
                    <a:pt x="15860" y="408651"/>
                    <a:pt x="53007" y="203864"/>
                    <a:pt x="150162" y="97184"/>
                  </a:cubicBezTo>
                  <a:close/>
                  <a:moveTo>
                    <a:pt x="213027" y="1099214"/>
                  </a:moveTo>
                  <a:cubicBezTo>
                    <a:pt x="227315" y="1161126"/>
                    <a:pt x="239697" y="1218276"/>
                    <a:pt x="251127" y="1263044"/>
                  </a:cubicBezTo>
                  <a:cubicBezTo>
                    <a:pt x="233982" y="1218276"/>
                    <a:pt x="212075" y="1161126"/>
                    <a:pt x="189215" y="1099214"/>
                  </a:cubicBezTo>
                  <a:lnTo>
                    <a:pt x="213027" y="1099214"/>
                  </a:lnTo>
                  <a:close/>
                  <a:moveTo>
                    <a:pt x="312087" y="2245071"/>
                  </a:moveTo>
                  <a:cubicBezTo>
                    <a:pt x="292085" y="2252691"/>
                    <a:pt x="270177" y="2242214"/>
                    <a:pt x="263510" y="2222211"/>
                  </a:cubicBezTo>
                  <a:cubicBezTo>
                    <a:pt x="255890" y="2202209"/>
                    <a:pt x="266367" y="2180301"/>
                    <a:pt x="286370" y="2173634"/>
                  </a:cubicBezTo>
                  <a:cubicBezTo>
                    <a:pt x="306372" y="2166966"/>
                    <a:pt x="328279" y="2176491"/>
                    <a:pt x="334947" y="2196494"/>
                  </a:cubicBezTo>
                  <a:cubicBezTo>
                    <a:pt x="342567" y="2215544"/>
                    <a:pt x="332090" y="2237451"/>
                    <a:pt x="312087" y="2245071"/>
                  </a:cubicBezTo>
                  <a:close/>
                  <a:moveTo>
                    <a:pt x="363522" y="1219229"/>
                  </a:moveTo>
                  <a:cubicBezTo>
                    <a:pt x="371142" y="1183986"/>
                    <a:pt x="380667" y="1143029"/>
                    <a:pt x="390192" y="1099214"/>
                  </a:cubicBezTo>
                  <a:lnTo>
                    <a:pt x="406385" y="1099214"/>
                  </a:lnTo>
                  <a:cubicBezTo>
                    <a:pt x="391145" y="1143029"/>
                    <a:pt x="376857" y="1183034"/>
                    <a:pt x="363522" y="1219229"/>
                  </a:cubicBezTo>
                  <a:close/>
                  <a:moveTo>
                    <a:pt x="562595" y="521046"/>
                  </a:moveTo>
                  <a:cubicBezTo>
                    <a:pt x="559737" y="629631"/>
                    <a:pt x="485442" y="868709"/>
                    <a:pt x="417815" y="1063971"/>
                  </a:cubicBezTo>
                  <a:lnTo>
                    <a:pt x="396860" y="1063971"/>
                  </a:lnTo>
                  <a:cubicBezTo>
                    <a:pt x="433054" y="890616"/>
                    <a:pt x="472107" y="678209"/>
                    <a:pt x="483537" y="515331"/>
                  </a:cubicBezTo>
                  <a:cubicBezTo>
                    <a:pt x="498777" y="314354"/>
                    <a:pt x="461629" y="143856"/>
                    <a:pt x="384477" y="53369"/>
                  </a:cubicBezTo>
                  <a:cubicBezTo>
                    <a:pt x="399717" y="62894"/>
                    <a:pt x="414957" y="74324"/>
                    <a:pt x="429245" y="88611"/>
                  </a:cubicBezTo>
                  <a:cubicBezTo>
                    <a:pt x="526400" y="186719"/>
                    <a:pt x="566404" y="381981"/>
                    <a:pt x="562595" y="52104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C5CCA54F-C814-4612-84B0-84DBE1A150AB}"/>
              </a:ext>
            </a:extLst>
          </p:cNvPr>
          <p:cNvSpPr/>
          <p:nvPr userDrawn="1"/>
        </p:nvSpPr>
        <p:spPr>
          <a:xfrm>
            <a:off x="2695574" y="2208163"/>
            <a:ext cx="1255610" cy="4387835"/>
          </a:xfrm>
          <a:custGeom>
            <a:avLst/>
            <a:gdLst>
              <a:gd name="connsiteX0" fmla="*/ 906841 w 1255610"/>
              <a:gd name="connsiteY0" fmla="*/ 1086668 h 4387835"/>
              <a:gd name="connsiteX1" fmla="*/ 928614 w 1255610"/>
              <a:gd name="connsiteY1" fmla="*/ 1086668 h 4387835"/>
              <a:gd name="connsiteX2" fmla="*/ 950677 w 1255610"/>
              <a:gd name="connsiteY2" fmla="*/ 1108731 h 4387835"/>
              <a:gd name="connsiteX3" fmla="*/ 950677 w 1255610"/>
              <a:gd name="connsiteY3" fmla="*/ 1140170 h 4387835"/>
              <a:gd name="connsiteX4" fmla="*/ 982653 w 1255610"/>
              <a:gd name="connsiteY4" fmla="*/ 1143393 h 4387835"/>
              <a:gd name="connsiteX5" fmla="*/ 1239880 w 1255610"/>
              <a:gd name="connsiteY5" fmla="*/ 1459001 h 4387835"/>
              <a:gd name="connsiteX6" fmla="*/ 1237593 w 1255610"/>
              <a:gd name="connsiteY6" fmla="*/ 1481687 h 4387835"/>
              <a:gd name="connsiteX7" fmla="*/ 597863 w 1255610"/>
              <a:gd name="connsiteY7" fmla="*/ 1481687 h 4387835"/>
              <a:gd name="connsiteX8" fmla="*/ 595576 w 1255610"/>
              <a:gd name="connsiteY8" fmla="*/ 1459001 h 4387835"/>
              <a:gd name="connsiteX9" fmla="*/ 852803 w 1255610"/>
              <a:gd name="connsiteY9" fmla="*/ 1143393 h 4387835"/>
              <a:gd name="connsiteX10" fmla="*/ 884778 w 1255610"/>
              <a:gd name="connsiteY10" fmla="*/ 1140170 h 4387835"/>
              <a:gd name="connsiteX11" fmla="*/ 884778 w 1255610"/>
              <a:gd name="connsiteY11" fmla="*/ 1108731 h 4387835"/>
              <a:gd name="connsiteX12" fmla="*/ 906841 w 1255610"/>
              <a:gd name="connsiteY12" fmla="*/ 1086668 h 4387835"/>
              <a:gd name="connsiteX13" fmla="*/ 0 w 1255610"/>
              <a:gd name="connsiteY13" fmla="*/ 0 h 4387835"/>
              <a:gd name="connsiteX14" fmla="*/ 19601 w 1255610"/>
              <a:gd name="connsiteY14" fmla="*/ 4859 h 4387835"/>
              <a:gd name="connsiteX15" fmla="*/ 115080 w 1255610"/>
              <a:gd name="connsiteY15" fmla="*/ 40050 h 4387835"/>
              <a:gd name="connsiteX16" fmla="*/ 155619 w 1255610"/>
              <a:gd name="connsiteY16" fmla="*/ 97961 h 4387835"/>
              <a:gd name="connsiteX17" fmla="*/ 132455 w 1255610"/>
              <a:gd name="connsiteY17" fmla="*/ 632666 h 4387835"/>
              <a:gd name="connsiteX18" fmla="*/ 95777 w 1255610"/>
              <a:gd name="connsiteY18" fmla="*/ 763929 h 4387835"/>
              <a:gd name="connsiteX19" fmla="*/ 78405 w 1255610"/>
              <a:gd name="connsiteY19" fmla="*/ 789022 h 4387835"/>
              <a:gd name="connsiteX20" fmla="*/ 6981 w 1255610"/>
              <a:gd name="connsiteY20" fmla="*/ 883610 h 4387835"/>
              <a:gd name="connsiteX21" fmla="*/ 5052 w 1255610"/>
              <a:gd name="connsiteY21" fmla="*/ 883610 h 4387835"/>
              <a:gd name="connsiteX22" fmla="*/ 134384 w 1255610"/>
              <a:gd name="connsiteY22" fmla="*/ 1047688 h 4387835"/>
              <a:gd name="connsiteX23" fmla="*/ 250204 w 1255610"/>
              <a:gd name="connsiteY23" fmla="*/ 1472362 h 4387835"/>
              <a:gd name="connsiteX24" fmla="*/ 530104 w 1255610"/>
              <a:gd name="connsiteY24" fmla="*/ 1673117 h 4387835"/>
              <a:gd name="connsiteX25" fmla="*/ 734720 w 1255610"/>
              <a:gd name="connsiteY25" fmla="*/ 1607486 h 4387835"/>
              <a:gd name="connsiteX26" fmla="*/ 580293 w 1255610"/>
              <a:gd name="connsiteY26" fmla="*/ 1514830 h 4387835"/>
              <a:gd name="connsiteX27" fmla="*/ 1196071 w 1255610"/>
              <a:gd name="connsiteY27" fmla="*/ 1507108 h 4387835"/>
              <a:gd name="connsiteX28" fmla="*/ 1207653 w 1255610"/>
              <a:gd name="connsiteY28" fmla="*/ 1568879 h 4387835"/>
              <a:gd name="connsiteX29" fmla="*/ 1093764 w 1255610"/>
              <a:gd name="connsiteY29" fmla="*/ 1609417 h 4387835"/>
              <a:gd name="connsiteX30" fmla="*/ 993386 w 1255610"/>
              <a:gd name="connsiteY30" fmla="*/ 1638371 h 4387835"/>
              <a:gd name="connsiteX31" fmla="*/ 346721 w 1255610"/>
              <a:gd name="connsiteY31" fmla="*/ 1868083 h 4387835"/>
              <a:gd name="connsiteX32" fmla="*/ 232832 w 1255610"/>
              <a:gd name="connsiteY32" fmla="*/ 2061117 h 4387835"/>
              <a:gd name="connsiteX33" fmla="*/ 296532 w 1255610"/>
              <a:gd name="connsiteY33" fmla="*/ 3126664 h 4387835"/>
              <a:gd name="connsiteX34" fmla="*/ 215458 w 1255610"/>
              <a:gd name="connsiteY34" fmla="*/ 3215459 h 4387835"/>
              <a:gd name="connsiteX35" fmla="*/ 192294 w 1255610"/>
              <a:gd name="connsiteY35" fmla="*/ 3292673 h 4387835"/>
              <a:gd name="connsiteX36" fmla="*/ 165269 w 1255610"/>
              <a:gd name="connsiteY36" fmla="*/ 3728930 h 4387835"/>
              <a:gd name="connsiteX37" fmla="*/ 319696 w 1255610"/>
              <a:gd name="connsiteY37" fmla="*/ 4271354 h 4387835"/>
              <a:gd name="connsiteX38" fmla="*/ 373746 w 1255610"/>
              <a:gd name="connsiteY38" fmla="*/ 4362081 h 4387835"/>
              <a:gd name="connsiteX39" fmla="*/ 273368 w 1255610"/>
              <a:gd name="connsiteY39" fmla="*/ 4387174 h 4387835"/>
              <a:gd name="connsiteX40" fmla="*/ 28216 w 1255610"/>
              <a:gd name="connsiteY40" fmla="*/ 4292589 h 4387835"/>
              <a:gd name="connsiteX41" fmla="*/ 0 w 1255610"/>
              <a:gd name="connsiteY41" fmla="*/ 4279023 h 4387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55610" h="4387835">
                <a:moveTo>
                  <a:pt x="906841" y="1086668"/>
                </a:moveTo>
                <a:lnTo>
                  <a:pt x="928614" y="1086668"/>
                </a:lnTo>
                <a:cubicBezTo>
                  <a:pt x="940800" y="1086668"/>
                  <a:pt x="950677" y="1096545"/>
                  <a:pt x="950677" y="1108731"/>
                </a:cubicBezTo>
                <a:lnTo>
                  <a:pt x="950677" y="1140170"/>
                </a:lnTo>
                <a:lnTo>
                  <a:pt x="982653" y="1143393"/>
                </a:lnTo>
                <a:cubicBezTo>
                  <a:pt x="1129452" y="1173433"/>
                  <a:pt x="1239880" y="1303320"/>
                  <a:pt x="1239880" y="1459001"/>
                </a:cubicBezTo>
                <a:lnTo>
                  <a:pt x="1237593" y="1481687"/>
                </a:lnTo>
                <a:lnTo>
                  <a:pt x="597863" y="1481687"/>
                </a:lnTo>
                <a:lnTo>
                  <a:pt x="595576" y="1459001"/>
                </a:lnTo>
                <a:cubicBezTo>
                  <a:pt x="595576" y="1303320"/>
                  <a:pt x="706004" y="1173433"/>
                  <a:pt x="852803" y="1143393"/>
                </a:cubicBezTo>
                <a:lnTo>
                  <a:pt x="884778" y="1140170"/>
                </a:lnTo>
                <a:lnTo>
                  <a:pt x="884778" y="1108731"/>
                </a:lnTo>
                <a:cubicBezTo>
                  <a:pt x="884778" y="1096545"/>
                  <a:pt x="894655" y="1086668"/>
                  <a:pt x="906841" y="1086668"/>
                </a:cubicBezTo>
                <a:close/>
                <a:moveTo>
                  <a:pt x="0" y="0"/>
                </a:moveTo>
                <a:lnTo>
                  <a:pt x="19601" y="4859"/>
                </a:lnTo>
                <a:cubicBezTo>
                  <a:pt x="46991" y="14104"/>
                  <a:pt x="78525" y="26297"/>
                  <a:pt x="115080" y="40050"/>
                </a:cubicBezTo>
                <a:cubicBezTo>
                  <a:pt x="144037" y="51632"/>
                  <a:pt x="159479" y="69006"/>
                  <a:pt x="155619" y="97961"/>
                </a:cubicBezTo>
                <a:cubicBezTo>
                  <a:pt x="134384" y="279412"/>
                  <a:pt x="186504" y="422258"/>
                  <a:pt x="132455" y="632666"/>
                </a:cubicBezTo>
                <a:cubicBezTo>
                  <a:pt x="126663" y="677062"/>
                  <a:pt x="128594" y="721461"/>
                  <a:pt x="95777" y="763929"/>
                </a:cubicBezTo>
                <a:cubicBezTo>
                  <a:pt x="89987" y="771650"/>
                  <a:pt x="84195" y="781301"/>
                  <a:pt x="78405" y="789022"/>
                </a:cubicBezTo>
                <a:cubicBezTo>
                  <a:pt x="59102" y="825700"/>
                  <a:pt x="10842" y="856585"/>
                  <a:pt x="6981" y="883610"/>
                </a:cubicBezTo>
                <a:cubicBezTo>
                  <a:pt x="6981" y="883610"/>
                  <a:pt x="5052" y="883610"/>
                  <a:pt x="5052" y="883610"/>
                </a:cubicBezTo>
                <a:cubicBezTo>
                  <a:pt x="-740" y="949241"/>
                  <a:pt x="8913" y="1014873"/>
                  <a:pt x="134384" y="1047688"/>
                </a:cubicBezTo>
                <a:cubicBezTo>
                  <a:pt x="331279" y="1097876"/>
                  <a:pt x="259857" y="1304424"/>
                  <a:pt x="250204" y="1472362"/>
                </a:cubicBezTo>
                <a:cubicBezTo>
                  <a:pt x="232832" y="1742610"/>
                  <a:pt x="261786" y="1713656"/>
                  <a:pt x="530104" y="1673117"/>
                </a:cubicBezTo>
                <a:cubicBezTo>
                  <a:pt x="605387" y="1661535"/>
                  <a:pt x="672950" y="1686631"/>
                  <a:pt x="734720" y="1607486"/>
                </a:cubicBezTo>
                <a:cubicBezTo>
                  <a:pt x="701904" y="1553436"/>
                  <a:pt x="626621" y="1619068"/>
                  <a:pt x="580293" y="1514830"/>
                </a:cubicBezTo>
                <a:cubicBezTo>
                  <a:pt x="726999" y="1514830"/>
                  <a:pt x="1087972" y="1512900"/>
                  <a:pt x="1196071" y="1507108"/>
                </a:cubicBezTo>
                <a:cubicBezTo>
                  <a:pt x="1252051" y="1505179"/>
                  <a:pt x="1290658" y="1526412"/>
                  <a:pt x="1207653" y="1568879"/>
                </a:cubicBezTo>
                <a:cubicBezTo>
                  <a:pt x="1132370" y="1590114"/>
                  <a:pt x="1163256" y="1555368"/>
                  <a:pt x="1093764" y="1609417"/>
                </a:cubicBezTo>
                <a:cubicBezTo>
                  <a:pt x="1066739" y="1638371"/>
                  <a:pt x="1035853" y="1642232"/>
                  <a:pt x="993386" y="1638371"/>
                </a:cubicBezTo>
                <a:cubicBezTo>
                  <a:pt x="792631" y="1740680"/>
                  <a:pt x="564851" y="1823684"/>
                  <a:pt x="346721" y="1868083"/>
                </a:cubicBezTo>
                <a:cubicBezTo>
                  <a:pt x="232832" y="1889315"/>
                  <a:pt x="217389" y="1943365"/>
                  <a:pt x="232832" y="2061117"/>
                </a:cubicBezTo>
                <a:cubicBezTo>
                  <a:pt x="275300" y="2395064"/>
                  <a:pt x="296532" y="2790785"/>
                  <a:pt x="296532" y="3126664"/>
                </a:cubicBezTo>
                <a:cubicBezTo>
                  <a:pt x="296532" y="3180713"/>
                  <a:pt x="263718" y="3178782"/>
                  <a:pt x="215458" y="3215459"/>
                </a:cubicBezTo>
                <a:cubicBezTo>
                  <a:pt x="213529" y="3242484"/>
                  <a:pt x="194225" y="3267578"/>
                  <a:pt x="192294" y="3292673"/>
                </a:cubicBezTo>
                <a:cubicBezTo>
                  <a:pt x="186504" y="3439379"/>
                  <a:pt x="180712" y="3584153"/>
                  <a:pt x="165269" y="3728930"/>
                </a:cubicBezTo>
                <a:cubicBezTo>
                  <a:pt x="140176" y="3954778"/>
                  <a:pt x="86126" y="4109205"/>
                  <a:pt x="319696" y="4271354"/>
                </a:cubicBezTo>
                <a:cubicBezTo>
                  <a:pt x="348653" y="4290657"/>
                  <a:pt x="393049" y="4319614"/>
                  <a:pt x="373746" y="4362081"/>
                </a:cubicBezTo>
                <a:cubicBezTo>
                  <a:pt x="356374" y="4400688"/>
                  <a:pt x="308114" y="4383316"/>
                  <a:pt x="273368" y="4387174"/>
                </a:cubicBezTo>
                <a:cubicBezTo>
                  <a:pt x="155619" y="4396827"/>
                  <a:pt x="142105" y="4290657"/>
                  <a:pt x="28216" y="4292589"/>
                </a:cubicBezTo>
                <a:lnTo>
                  <a:pt x="0" y="4279023"/>
                </a:lnTo>
                <a:close/>
              </a:path>
            </a:pathLst>
          </a:custGeom>
          <a:solidFill>
            <a:schemeClr val="bg1"/>
          </a:solidFill>
          <a:ln w="9525" cap="flat">
            <a:solidFill>
              <a:schemeClr val="accent1"/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D5C4CF52-4FC9-4897-9919-48A24ADE6677}"/>
              </a:ext>
            </a:extLst>
          </p:cNvPr>
          <p:cNvSpPr/>
          <p:nvPr userDrawn="1"/>
        </p:nvSpPr>
        <p:spPr>
          <a:xfrm>
            <a:off x="2695574" y="3248470"/>
            <a:ext cx="296134" cy="1813473"/>
          </a:xfrm>
          <a:custGeom>
            <a:avLst/>
            <a:gdLst>
              <a:gd name="connsiteX0" fmla="*/ 87559 w 296134"/>
              <a:gd name="connsiteY0" fmla="*/ 0 h 1813473"/>
              <a:gd name="connsiteX1" fmla="*/ 135353 w 296134"/>
              <a:gd name="connsiteY1" fmla="*/ 13762 h 1813473"/>
              <a:gd name="connsiteX2" fmla="*/ 185810 w 296134"/>
              <a:gd name="connsiteY2" fmla="*/ 292975 h 1813473"/>
              <a:gd name="connsiteX3" fmla="*/ 187288 w 296134"/>
              <a:gd name="connsiteY3" fmla="*/ 673400 h 1813473"/>
              <a:gd name="connsiteX4" fmla="*/ 292939 w 296134"/>
              <a:gd name="connsiteY4" fmla="*/ 1809492 h 1813473"/>
              <a:gd name="connsiteX5" fmla="*/ 0 w 296134"/>
              <a:gd name="connsiteY5" fmla="*/ 1813473 h 1813473"/>
              <a:gd name="connsiteX6" fmla="*/ 0 w 296134"/>
              <a:gd name="connsiteY6" fmla="*/ 249769 h 1813473"/>
              <a:gd name="connsiteX7" fmla="*/ 132542 w 296134"/>
              <a:gd name="connsiteY7" fmla="*/ 249769 h 1813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6134" h="1813473">
                <a:moveTo>
                  <a:pt x="87559" y="0"/>
                </a:moveTo>
                <a:lnTo>
                  <a:pt x="135353" y="13762"/>
                </a:lnTo>
                <a:lnTo>
                  <a:pt x="185810" y="292975"/>
                </a:lnTo>
                <a:cubicBezTo>
                  <a:pt x="199005" y="374554"/>
                  <a:pt x="200062" y="563584"/>
                  <a:pt x="187288" y="673400"/>
                </a:cubicBezTo>
                <a:cubicBezTo>
                  <a:pt x="235772" y="1106526"/>
                  <a:pt x="312766" y="1481523"/>
                  <a:pt x="292939" y="1809492"/>
                </a:cubicBezTo>
                <a:lnTo>
                  <a:pt x="0" y="1813473"/>
                </a:lnTo>
                <a:lnTo>
                  <a:pt x="0" y="249769"/>
                </a:lnTo>
                <a:lnTo>
                  <a:pt x="132542" y="24976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322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317E149-0019-4BAE-99F4-5FEDC22766C4}"/>
              </a:ext>
            </a:extLst>
          </p:cNvPr>
          <p:cNvSpPr/>
          <p:nvPr userDrawn="1"/>
        </p:nvSpPr>
        <p:spPr>
          <a:xfrm>
            <a:off x="0" y="0"/>
            <a:ext cx="267579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aphic 1">
            <a:extLst>
              <a:ext uri="{FF2B5EF4-FFF2-40B4-BE49-F238E27FC236}">
                <a16:creationId xmlns:a16="http://schemas.microsoft.com/office/drawing/2014/main" id="{7F46D745-EC50-426E-9C33-ECA49B02649C}"/>
              </a:ext>
            </a:extLst>
          </p:cNvPr>
          <p:cNvGrpSpPr/>
          <p:nvPr userDrawn="1"/>
        </p:nvGrpSpPr>
        <p:grpSpPr>
          <a:xfrm>
            <a:off x="1594180" y="2831526"/>
            <a:ext cx="1713558" cy="3796191"/>
            <a:chOff x="9812203" y="1631958"/>
            <a:chExt cx="1857375" cy="4114800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A6C1DC64-DC93-4A12-8BD9-CB8D0D9778E6}"/>
                </a:ext>
              </a:extLst>
            </p:cNvPr>
            <p:cNvSpPr/>
            <p:nvPr/>
          </p:nvSpPr>
          <p:spPr>
            <a:xfrm>
              <a:off x="10906626" y="2996891"/>
              <a:ext cx="762000" cy="161925"/>
            </a:xfrm>
            <a:custGeom>
              <a:avLst/>
              <a:gdLst>
                <a:gd name="connsiteX0" fmla="*/ 763905 w 762000"/>
                <a:gd name="connsiteY0" fmla="*/ 63817 h 161925"/>
                <a:gd name="connsiteX1" fmla="*/ 699135 w 762000"/>
                <a:gd name="connsiteY1" fmla="*/ 42863 h 161925"/>
                <a:gd name="connsiteX2" fmla="*/ 248602 w 762000"/>
                <a:gd name="connsiteY2" fmla="*/ 41910 h 161925"/>
                <a:gd name="connsiteX3" fmla="*/ 232410 w 762000"/>
                <a:gd name="connsiteY3" fmla="*/ 45720 h 161925"/>
                <a:gd name="connsiteX4" fmla="*/ 6667 w 762000"/>
                <a:gd name="connsiteY4" fmla="*/ 0 h 161925"/>
                <a:gd name="connsiteX5" fmla="*/ 0 w 762000"/>
                <a:gd name="connsiteY5" fmla="*/ 32385 h 161925"/>
                <a:gd name="connsiteX6" fmla="*/ 211455 w 762000"/>
                <a:gd name="connsiteY6" fmla="*/ 75247 h 161925"/>
                <a:gd name="connsiteX7" fmla="*/ 216218 w 762000"/>
                <a:gd name="connsiteY7" fmla="*/ 98108 h 161925"/>
                <a:gd name="connsiteX8" fmla="*/ 261937 w 762000"/>
                <a:gd name="connsiteY8" fmla="*/ 151447 h 161925"/>
                <a:gd name="connsiteX9" fmla="*/ 731520 w 762000"/>
                <a:gd name="connsiteY9" fmla="*/ 153352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2000" h="161925">
                  <a:moveTo>
                    <a:pt x="763905" y="63817"/>
                  </a:moveTo>
                  <a:cubicBezTo>
                    <a:pt x="756285" y="27622"/>
                    <a:pt x="721043" y="42863"/>
                    <a:pt x="699135" y="42863"/>
                  </a:cubicBezTo>
                  <a:cubicBezTo>
                    <a:pt x="550545" y="41910"/>
                    <a:pt x="402907" y="41910"/>
                    <a:pt x="248602" y="41910"/>
                  </a:cubicBezTo>
                  <a:cubicBezTo>
                    <a:pt x="242887" y="41910"/>
                    <a:pt x="237173" y="42863"/>
                    <a:pt x="232410" y="45720"/>
                  </a:cubicBezTo>
                  <a:lnTo>
                    <a:pt x="6667" y="0"/>
                  </a:lnTo>
                  <a:lnTo>
                    <a:pt x="0" y="32385"/>
                  </a:lnTo>
                  <a:lnTo>
                    <a:pt x="211455" y="75247"/>
                  </a:lnTo>
                  <a:cubicBezTo>
                    <a:pt x="210502" y="82867"/>
                    <a:pt x="212407" y="90488"/>
                    <a:pt x="216218" y="98108"/>
                  </a:cubicBezTo>
                  <a:cubicBezTo>
                    <a:pt x="232410" y="124777"/>
                    <a:pt x="245745" y="129540"/>
                    <a:pt x="261937" y="151447"/>
                  </a:cubicBezTo>
                  <a:cubicBezTo>
                    <a:pt x="275273" y="170497"/>
                    <a:pt x="715328" y="171450"/>
                    <a:pt x="731520" y="153352"/>
                  </a:cubicBezTo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6009136D-19FF-42AD-808C-E2286EE5E511}"/>
                </a:ext>
              </a:extLst>
            </p:cNvPr>
            <p:cNvSpPr/>
            <p:nvPr/>
          </p:nvSpPr>
          <p:spPr>
            <a:xfrm>
              <a:off x="9811908" y="1863837"/>
              <a:ext cx="1181100" cy="3876675"/>
            </a:xfrm>
            <a:custGeom>
              <a:avLst/>
              <a:gdLst>
                <a:gd name="connsiteX0" fmla="*/ 1172823 w 1181100"/>
                <a:gd name="connsiteY0" fmla="*/ 1146388 h 3876675"/>
                <a:gd name="connsiteX1" fmla="*/ 937555 w 1181100"/>
                <a:gd name="connsiteY1" fmla="*/ 1054948 h 3876675"/>
                <a:gd name="connsiteX2" fmla="*/ 515598 w 1181100"/>
                <a:gd name="connsiteY2" fmla="*/ 1173058 h 3876675"/>
                <a:gd name="connsiteX3" fmla="*/ 494643 w 1181100"/>
                <a:gd name="connsiteY3" fmla="*/ 765388 h 3876675"/>
                <a:gd name="connsiteX4" fmla="*/ 431778 w 1181100"/>
                <a:gd name="connsiteY4" fmla="*/ 642516 h 3876675"/>
                <a:gd name="connsiteX5" fmla="*/ 526075 w 1181100"/>
                <a:gd name="connsiteY5" fmla="*/ 503451 h 3876675"/>
                <a:gd name="connsiteX6" fmla="*/ 573700 w 1181100"/>
                <a:gd name="connsiteY6" fmla="*/ 507261 h 3876675"/>
                <a:gd name="connsiteX7" fmla="*/ 591798 w 1181100"/>
                <a:gd name="connsiteY7" fmla="*/ 444396 h 3876675"/>
                <a:gd name="connsiteX8" fmla="*/ 583225 w 1181100"/>
                <a:gd name="connsiteY8" fmla="*/ 423441 h 3876675"/>
                <a:gd name="connsiteX9" fmla="*/ 625135 w 1181100"/>
                <a:gd name="connsiteY9" fmla="*/ 387246 h 3876675"/>
                <a:gd name="connsiteX10" fmla="*/ 684190 w 1181100"/>
                <a:gd name="connsiteY10" fmla="*/ 376768 h 3876675"/>
                <a:gd name="connsiteX11" fmla="*/ 662283 w 1181100"/>
                <a:gd name="connsiteY11" fmla="*/ 264373 h 3876675"/>
                <a:gd name="connsiteX12" fmla="*/ 681333 w 1181100"/>
                <a:gd name="connsiteY12" fmla="*/ 171028 h 3876675"/>
                <a:gd name="connsiteX13" fmla="*/ 276520 w 1181100"/>
                <a:gd name="connsiteY13" fmla="*/ 131976 h 3876675"/>
                <a:gd name="connsiteX14" fmla="*/ 275568 w 1181100"/>
                <a:gd name="connsiteY14" fmla="*/ 418678 h 3876675"/>
                <a:gd name="connsiteX15" fmla="*/ 244135 w 1181100"/>
                <a:gd name="connsiteY15" fmla="*/ 465351 h 3876675"/>
                <a:gd name="connsiteX16" fmla="*/ 215560 w 1181100"/>
                <a:gd name="connsiteY16" fmla="*/ 468208 h 3876675"/>
                <a:gd name="connsiteX17" fmla="*/ 15535 w 1181100"/>
                <a:gd name="connsiteY17" fmla="*/ 733003 h 3876675"/>
                <a:gd name="connsiteX18" fmla="*/ 33633 w 1181100"/>
                <a:gd name="connsiteY18" fmla="*/ 1037803 h 3876675"/>
                <a:gd name="connsiteX19" fmla="*/ 94593 w 1181100"/>
                <a:gd name="connsiteY19" fmla="*/ 1377846 h 3876675"/>
                <a:gd name="connsiteX20" fmla="*/ 97450 w 1181100"/>
                <a:gd name="connsiteY20" fmla="*/ 1392133 h 3876675"/>
                <a:gd name="connsiteX21" fmla="*/ 105070 w 1181100"/>
                <a:gd name="connsiteY21" fmla="*/ 1425471 h 3876675"/>
                <a:gd name="connsiteX22" fmla="*/ 108880 w 1181100"/>
                <a:gd name="connsiteY22" fmla="*/ 1445473 h 3876675"/>
                <a:gd name="connsiteX23" fmla="*/ 106975 w 1181100"/>
                <a:gd name="connsiteY23" fmla="*/ 1477858 h 3876675"/>
                <a:gd name="connsiteX24" fmla="*/ 75543 w 1181100"/>
                <a:gd name="connsiteY24" fmla="*/ 1863621 h 3876675"/>
                <a:gd name="connsiteX25" fmla="*/ 236515 w 1181100"/>
                <a:gd name="connsiteY25" fmla="*/ 2414166 h 3876675"/>
                <a:gd name="connsiteX26" fmla="*/ 246993 w 1181100"/>
                <a:gd name="connsiteY26" fmla="*/ 2647528 h 3876675"/>
                <a:gd name="connsiteX27" fmla="*/ 226990 w 1181100"/>
                <a:gd name="connsiteY27" fmla="*/ 3627651 h 3876675"/>
                <a:gd name="connsiteX28" fmla="*/ 264138 w 1181100"/>
                <a:gd name="connsiteY28" fmla="*/ 3871491 h 3876675"/>
                <a:gd name="connsiteX29" fmla="*/ 493690 w 1181100"/>
                <a:gd name="connsiteY29" fmla="*/ 3861966 h 3876675"/>
                <a:gd name="connsiteX30" fmla="*/ 762295 w 1181100"/>
                <a:gd name="connsiteY30" fmla="*/ 3870539 h 3876675"/>
                <a:gd name="connsiteX31" fmla="*/ 823255 w 1181100"/>
                <a:gd name="connsiteY31" fmla="*/ 3848631 h 3876675"/>
                <a:gd name="connsiteX32" fmla="*/ 880405 w 1181100"/>
                <a:gd name="connsiteY32" fmla="*/ 3768621 h 3876675"/>
                <a:gd name="connsiteX33" fmla="*/ 807063 w 1181100"/>
                <a:gd name="connsiteY33" fmla="*/ 3721948 h 3876675"/>
                <a:gd name="connsiteX34" fmla="*/ 726100 w 1181100"/>
                <a:gd name="connsiteY34" fmla="*/ 3718139 h 3876675"/>
                <a:gd name="connsiteX35" fmla="*/ 791823 w 1181100"/>
                <a:gd name="connsiteY35" fmla="*/ 3644796 h 3876675"/>
                <a:gd name="connsiteX36" fmla="*/ 662283 w 1181100"/>
                <a:gd name="connsiteY36" fmla="*/ 3598123 h 3876675"/>
                <a:gd name="connsiteX37" fmla="*/ 594655 w 1181100"/>
                <a:gd name="connsiteY37" fmla="*/ 3426673 h 3876675"/>
                <a:gd name="connsiteX38" fmla="*/ 636565 w 1181100"/>
                <a:gd name="connsiteY38" fmla="*/ 2896131 h 3876675"/>
                <a:gd name="connsiteX39" fmla="*/ 652758 w 1181100"/>
                <a:gd name="connsiteY39" fmla="*/ 2598951 h 3876675"/>
                <a:gd name="connsiteX40" fmla="*/ 635613 w 1181100"/>
                <a:gd name="connsiteY40" fmla="*/ 2478936 h 3876675"/>
                <a:gd name="connsiteX41" fmla="*/ 628945 w 1181100"/>
                <a:gd name="connsiteY41" fmla="*/ 2319868 h 3876675"/>
                <a:gd name="connsiteX42" fmla="*/ 578463 w 1181100"/>
                <a:gd name="connsiteY42" fmla="*/ 1615018 h 3876675"/>
                <a:gd name="connsiteX43" fmla="*/ 549888 w 1181100"/>
                <a:gd name="connsiteY43" fmla="*/ 1316886 h 3876675"/>
                <a:gd name="connsiteX44" fmla="*/ 683238 w 1181100"/>
                <a:gd name="connsiteY44" fmla="*/ 1259736 h 3876675"/>
                <a:gd name="connsiteX45" fmla="*/ 915648 w 1181100"/>
                <a:gd name="connsiteY45" fmla="*/ 1219731 h 3876675"/>
                <a:gd name="connsiteX46" fmla="*/ 1159488 w 1181100"/>
                <a:gd name="connsiteY46" fmla="*/ 1194966 h 3876675"/>
                <a:gd name="connsiteX47" fmla="*/ 1172823 w 1181100"/>
                <a:gd name="connsiteY47" fmla="*/ 1146388 h 387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181100" h="3876675">
                  <a:moveTo>
                    <a:pt x="1172823" y="1146388"/>
                  </a:moveTo>
                  <a:cubicBezTo>
                    <a:pt x="1055665" y="1125433"/>
                    <a:pt x="1019470" y="1063521"/>
                    <a:pt x="937555" y="1054948"/>
                  </a:cubicBezTo>
                  <a:cubicBezTo>
                    <a:pt x="807063" y="1082571"/>
                    <a:pt x="629898" y="1163533"/>
                    <a:pt x="515598" y="1173058"/>
                  </a:cubicBezTo>
                  <a:cubicBezTo>
                    <a:pt x="505120" y="1074951"/>
                    <a:pt x="541315" y="893976"/>
                    <a:pt x="494643" y="765388"/>
                  </a:cubicBezTo>
                  <a:cubicBezTo>
                    <a:pt x="481308" y="728241"/>
                    <a:pt x="456543" y="678711"/>
                    <a:pt x="431778" y="642516"/>
                  </a:cubicBezTo>
                  <a:cubicBezTo>
                    <a:pt x="431778" y="642516"/>
                    <a:pt x="432730" y="470113"/>
                    <a:pt x="526075" y="503451"/>
                  </a:cubicBezTo>
                  <a:cubicBezTo>
                    <a:pt x="541315" y="509166"/>
                    <a:pt x="563223" y="522501"/>
                    <a:pt x="573700" y="507261"/>
                  </a:cubicBezTo>
                  <a:cubicBezTo>
                    <a:pt x="579415" y="498688"/>
                    <a:pt x="578463" y="457731"/>
                    <a:pt x="591798" y="444396"/>
                  </a:cubicBezTo>
                  <a:cubicBezTo>
                    <a:pt x="603228" y="432966"/>
                    <a:pt x="592750" y="431061"/>
                    <a:pt x="583225" y="423441"/>
                  </a:cubicBezTo>
                  <a:cubicBezTo>
                    <a:pt x="612753" y="427251"/>
                    <a:pt x="617515" y="424393"/>
                    <a:pt x="625135" y="387246"/>
                  </a:cubicBezTo>
                  <a:cubicBezTo>
                    <a:pt x="642280" y="375816"/>
                    <a:pt x="670855" y="389151"/>
                    <a:pt x="684190" y="376768"/>
                  </a:cubicBezTo>
                  <a:cubicBezTo>
                    <a:pt x="683238" y="356766"/>
                    <a:pt x="660378" y="313903"/>
                    <a:pt x="662283" y="264373"/>
                  </a:cubicBezTo>
                  <a:cubicBezTo>
                    <a:pt x="669903" y="235798"/>
                    <a:pt x="688000" y="198651"/>
                    <a:pt x="681333" y="171028"/>
                  </a:cubicBezTo>
                  <a:cubicBezTo>
                    <a:pt x="640375" y="-33759"/>
                    <a:pt x="348910" y="-64239"/>
                    <a:pt x="276520" y="131976"/>
                  </a:cubicBezTo>
                  <a:cubicBezTo>
                    <a:pt x="240325" y="236751"/>
                    <a:pt x="334623" y="321523"/>
                    <a:pt x="275568" y="418678"/>
                  </a:cubicBezTo>
                  <a:cubicBezTo>
                    <a:pt x="275568" y="418678"/>
                    <a:pt x="245088" y="466303"/>
                    <a:pt x="244135" y="465351"/>
                  </a:cubicBezTo>
                  <a:cubicBezTo>
                    <a:pt x="223180" y="454873"/>
                    <a:pt x="231753" y="454873"/>
                    <a:pt x="215560" y="468208"/>
                  </a:cubicBezTo>
                  <a:cubicBezTo>
                    <a:pt x="126025" y="542503"/>
                    <a:pt x="66018" y="637753"/>
                    <a:pt x="15535" y="733003"/>
                  </a:cubicBezTo>
                  <a:cubicBezTo>
                    <a:pt x="-21612" y="834921"/>
                    <a:pt x="17440" y="930171"/>
                    <a:pt x="33633" y="1037803"/>
                  </a:cubicBezTo>
                  <a:cubicBezTo>
                    <a:pt x="57445" y="1164486"/>
                    <a:pt x="94593" y="1247353"/>
                    <a:pt x="94593" y="1377846"/>
                  </a:cubicBezTo>
                  <a:cubicBezTo>
                    <a:pt x="94593" y="1382608"/>
                    <a:pt x="95545" y="1387371"/>
                    <a:pt x="97450" y="1392133"/>
                  </a:cubicBezTo>
                  <a:cubicBezTo>
                    <a:pt x="101260" y="1400706"/>
                    <a:pt x="92688" y="1417851"/>
                    <a:pt x="105070" y="1425471"/>
                  </a:cubicBezTo>
                  <a:lnTo>
                    <a:pt x="108880" y="1445473"/>
                  </a:lnTo>
                  <a:cubicBezTo>
                    <a:pt x="104118" y="1447378"/>
                    <a:pt x="111738" y="1475953"/>
                    <a:pt x="106975" y="1477858"/>
                  </a:cubicBezTo>
                  <a:cubicBezTo>
                    <a:pt x="77448" y="1624543"/>
                    <a:pt x="33633" y="1714078"/>
                    <a:pt x="75543" y="1863621"/>
                  </a:cubicBezTo>
                  <a:cubicBezTo>
                    <a:pt x="116500" y="2007448"/>
                    <a:pt x="189843" y="2273196"/>
                    <a:pt x="236515" y="2414166"/>
                  </a:cubicBezTo>
                  <a:cubicBezTo>
                    <a:pt x="258423" y="2479889"/>
                    <a:pt x="258423" y="2578948"/>
                    <a:pt x="246993" y="2647528"/>
                  </a:cubicBezTo>
                  <a:cubicBezTo>
                    <a:pt x="186033" y="3006621"/>
                    <a:pt x="177460" y="3269511"/>
                    <a:pt x="226990" y="3627651"/>
                  </a:cubicBezTo>
                  <a:cubicBezTo>
                    <a:pt x="236515" y="3697183"/>
                    <a:pt x="162220" y="3837201"/>
                    <a:pt x="264138" y="3871491"/>
                  </a:cubicBezTo>
                  <a:cubicBezTo>
                    <a:pt x="291760" y="3881016"/>
                    <a:pt x="465115" y="3863871"/>
                    <a:pt x="493690" y="3861966"/>
                  </a:cubicBezTo>
                  <a:cubicBezTo>
                    <a:pt x="577510" y="3889589"/>
                    <a:pt x="677523" y="3885778"/>
                    <a:pt x="762295" y="3870539"/>
                  </a:cubicBezTo>
                  <a:cubicBezTo>
                    <a:pt x="776583" y="3862918"/>
                    <a:pt x="809920" y="3856251"/>
                    <a:pt x="823255" y="3848631"/>
                  </a:cubicBezTo>
                  <a:cubicBezTo>
                    <a:pt x="855640" y="3831486"/>
                    <a:pt x="885168" y="3813389"/>
                    <a:pt x="880405" y="3768621"/>
                  </a:cubicBezTo>
                  <a:cubicBezTo>
                    <a:pt x="874690" y="3720996"/>
                    <a:pt x="835638" y="3729568"/>
                    <a:pt x="807063" y="3721948"/>
                  </a:cubicBezTo>
                  <a:cubicBezTo>
                    <a:pt x="773725" y="3713376"/>
                    <a:pt x="761343" y="3729568"/>
                    <a:pt x="726100" y="3718139"/>
                  </a:cubicBezTo>
                  <a:cubicBezTo>
                    <a:pt x="752770" y="3688611"/>
                    <a:pt x="808015" y="3695278"/>
                    <a:pt x="791823" y="3644796"/>
                  </a:cubicBezTo>
                  <a:cubicBezTo>
                    <a:pt x="773725" y="3587646"/>
                    <a:pt x="701335" y="3596218"/>
                    <a:pt x="662283" y="3598123"/>
                  </a:cubicBezTo>
                  <a:cubicBezTo>
                    <a:pt x="558460" y="3603839"/>
                    <a:pt x="594655" y="3531448"/>
                    <a:pt x="594655" y="3426673"/>
                  </a:cubicBezTo>
                  <a:cubicBezTo>
                    <a:pt x="595608" y="3242841"/>
                    <a:pt x="614658" y="3076153"/>
                    <a:pt x="636565" y="2896131"/>
                  </a:cubicBezTo>
                  <a:cubicBezTo>
                    <a:pt x="657520" y="2771353"/>
                    <a:pt x="647995" y="2723728"/>
                    <a:pt x="652758" y="2598951"/>
                  </a:cubicBezTo>
                  <a:cubicBezTo>
                    <a:pt x="653710" y="2573233"/>
                    <a:pt x="643233" y="2502748"/>
                    <a:pt x="635613" y="2478936"/>
                  </a:cubicBezTo>
                  <a:cubicBezTo>
                    <a:pt x="619420" y="2427501"/>
                    <a:pt x="632755" y="2373208"/>
                    <a:pt x="628945" y="2319868"/>
                  </a:cubicBezTo>
                  <a:cubicBezTo>
                    <a:pt x="609895" y="2036976"/>
                    <a:pt x="633708" y="1896006"/>
                    <a:pt x="578463" y="1615018"/>
                  </a:cubicBezTo>
                  <a:cubicBezTo>
                    <a:pt x="573700" y="1590253"/>
                    <a:pt x="504168" y="1335936"/>
                    <a:pt x="549888" y="1316886"/>
                  </a:cubicBezTo>
                  <a:cubicBezTo>
                    <a:pt x="607038" y="1293073"/>
                    <a:pt x="615610" y="1277833"/>
                    <a:pt x="683238" y="1259736"/>
                  </a:cubicBezTo>
                  <a:cubicBezTo>
                    <a:pt x="761343" y="1237828"/>
                    <a:pt x="821350" y="1171153"/>
                    <a:pt x="915648" y="1219731"/>
                  </a:cubicBezTo>
                  <a:cubicBezTo>
                    <a:pt x="1008040" y="1267356"/>
                    <a:pt x="1075668" y="1186393"/>
                    <a:pt x="1159488" y="1194966"/>
                  </a:cubicBezTo>
                  <a:cubicBezTo>
                    <a:pt x="1179490" y="1198776"/>
                    <a:pt x="1208065" y="1153056"/>
                    <a:pt x="1172823" y="1146388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24313569-F47A-4AC8-B133-D5A1778DAB38}"/>
                </a:ext>
              </a:extLst>
            </p:cNvPr>
            <p:cNvSpPr/>
            <p:nvPr/>
          </p:nvSpPr>
          <p:spPr>
            <a:xfrm>
              <a:off x="10033518" y="1631854"/>
              <a:ext cx="581025" cy="409575"/>
            </a:xfrm>
            <a:custGeom>
              <a:avLst/>
              <a:gdLst>
                <a:gd name="connsiteX0" fmla="*/ 54910 w 581025"/>
                <a:gd name="connsiteY0" fmla="*/ 363959 h 409575"/>
                <a:gd name="connsiteX1" fmla="*/ 13000 w 581025"/>
                <a:gd name="connsiteY1" fmla="*/ 176317 h 409575"/>
                <a:gd name="connsiteX2" fmla="*/ 136825 w 581025"/>
                <a:gd name="connsiteY2" fmla="*/ 2009 h 409575"/>
                <a:gd name="connsiteX3" fmla="*/ 342565 w 581025"/>
                <a:gd name="connsiteY3" fmla="*/ 36299 h 409575"/>
                <a:gd name="connsiteX4" fmla="*/ 485440 w 581025"/>
                <a:gd name="connsiteY4" fmla="*/ 74399 h 409575"/>
                <a:gd name="connsiteX5" fmla="*/ 582595 w 581025"/>
                <a:gd name="connsiteY5" fmla="*/ 143932 h 409575"/>
                <a:gd name="connsiteX6" fmla="*/ 528302 w 581025"/>
                <a:gd name="connsiteY6" fmla="*/ 289664 h 409575"/>
                <a:gd name="connsiteX7" fmla="*/ 460675 w 581025"/>
                <a:gd name="connsiteY7" fmla="*/ 417299 h 409575"/>
                <a:gd name="connsiteX8" fmla="*/ 393047 w 581025"/>
                <a:gd name="connsiteY8" fmla="*/ 409679 h 409575"/>
                <a:gd name="connsiteX9" fmla="*/ 54910 w 581025"/>
                <a:gd name="connsiteY9" fmla="*/ 363959 h 4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81025" h="409575">
                  <a:moveTo>
                    <a:pt x="54910" y="363959"/>
                  </a:moveTo>
                  <a:cubicBezTo>
                    <a:pt x="60625" y="282997"/>
                    <a:pt x="93962" y="247754"/>
                    <a:pt x="13000" y="176317"/>
                  </a:cubicBezTo>
                  <a:cubicBezTo>
                    <a:pt x="-31768" y="137264"/>
                    <a:pt x="46337" y="7724"/>
                    <a:pt x="136825" y="2009"/>
                  </a:cubicBezTo>
                  <a:cubicBezTo>
                    <a:pt x="207310" y="-2753"/>
                    <a:pt x="276842" y="-1801"/>
                    <a:pt x="342565" y="36299"/>
                  </a:cubicBezTo>
                  <a:cubicBezTo>
                    <a:pt x="389237" y="63922"/>
                    <a:pt x="433052" y="67732"/>
                    <a:pt x="485440" y="74399"/>
                  </a:cubicBezTo>
                  <a:cubicBezTo>
                    <a:pt x="535922" y="81067"/>
                    <a:pt x="572117" y="87734"/>
                    <a:pt x="582595" y="143932"/>
                  </a:cubicBezTo>
                  <a:cubicBezTo>
                    <a:pt x="593072" y="200129"/>
                    <a:pt x="572117" y="260137"/>
                    <a:pt x="528302" y="289664"/>
                  </a:cubicBezTo>
                  <a:cubicBezTo>
                    <a:pt x="484487" y="320144"/>
                    <a:pt x="454007" y="349672"/>
                    <a:pt x="460675" y="417299"/>
                  </a:cubicBezTo>
                  <a:cubicBezTo>
                    <a:pt x="438767" y="415394"/>
                    <a:pt x="409240" y="414442"/>
                    <a:pt x="393047" y="409679"/>
                  </a:cubicBezTo>
                  <a:cubicBezTo>
                    <a:pt x="276842" y="375389"/>
                    <a:pt x="176830" y="372532"/>
                    <a:pt x="54910" y="36395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6EC118D1-EB99-4E4C-92DB-281E668E88EB}"/>
                </a:ext>
              </a:extLst>
            </p:cNvPr>
            <p:cNvSpPr/>
            <p:nvPr/>
          </p:nvSpPr>
          <p:spPr>
            <a:xfrm>
              <a:off x="10056043" y="2303471"/>
              <a:ext cx="342900" cy="733425"/>
            </a:xfrm>
            <a:custGeom>
              <a:avLst/>
              <a:gdLst>
                <a:gd name="connsiteX0" fmla="*/ 78105 w 342900"/>
                <a:gd name="connsiteY0" fmla="*/ 97155 h 733425"/>
                <a:gd name="connsiteX1" fmla="*/ 260033 w 342900"/>
                <a:gd name="connsiteY1" fmla="*/ 388620 h 733425"/>
                <a:gd name="connsiteX2" fmla="*/ 267653 w 342900"/>
                <a:gd name="connsiteY2" fmla="*/ 738188 h 733425"/>
                <a:gd name="connsiteX3" fmla="*/ 350520 w 342900"/>
                <a:gd name="connsiteY3" fmla="*/ 719138 h 733425"/>
                <a:gd name="connsiteX4" fmla="*/ 338137 w 342900"/>
                <a:gd name="connsiteY4" fmla="*/ 559118 h 733425"/>
                <a:gd name="connsiteX5" fmla="*/ 199073 w 342900"/>
                <a:gd name="connsiteY5" fmla="*/ 198120 h 733425"/>
                <a:gd name="connsiteX6" fmla="*/ 18097 w 342900"/>
                <a:gd name="connsiteY6" fmla="*/ 0 h 733425"/>
                <a:gd name="connsiteX7" fmla="*/ 0 w 342900"/>
                <a:gd name="connsiteY7" fmla="*/ 25717 h 733425"/>
                <a:gd name="connsiteX8" fmla="*/ 78105 w 342900"/>
                <a:gd name="connsiteY8" fmla="*/ 97155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900" h="733425">
                  <a:moveTo>
                    <a:pt x="78105" y="97155"/>
                  </a:moveTo>
                  <a:cubicBezTo>
                    <a:pt x="170498" y="200025"/>
                    <a:pt x="240983" y="327660"/>
                    <a:pt x="260033" y="388620"/>
                  </a:cubicBezTo>
                  <a:cubicBezTo>
                    <a:pt x="267653" y="412433"/>
                    <a:pt x="266700" y="595313"/>
                    <a:pt x="267653" y="738188"/>
                  </a:cubicBezTo>
                  <a:lnTo>
                    <a:pt x="350520" y="719138"/>
                  </a:lnTo>
                  <a:cubicBezTo>
                    <a:pt x="345758" y="633413"/>
                    <a:pt x="343853" y="578168"/>
                    <a:pt x="338137" y="559118"/>
                  </a:cubicBezTo>
                  <a:cubicBezTo>
                    <a:pt x="325755" y="517208"/>
                    <a:pt x="283845" y="329565"/>
                    <a:pt x="199073" y="198120"/>
                  </a:cubicBezTo>
                  <a:cubicBezTo>
                    <a:pt x="145733" y="123825"/>
                    <a:pt x="92392" y="67627"/>
                    <a:pt x="18097" y="0"/>
                  </a:cubicBezTo>
                  <a:cubicBezTo>
                    <a:pt x="10478" y="7620"/>
                    <a:pt x="7620" y="18098"/>
                    <a:pt x="0" y="25717"/>
                  </a:cubicBezTo>
                  <a:cubicBezTo>
                    <a:pt x="13335" y="39052"/>
                    <a:pt x="66675" y="82867"/>
                    <a:pt x="78105" y="9715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29B797D-41C9-4E1F-8C6A-9CBCF1B81876}"/>
                </a:ext>
              </a:extLst>
            </p:cNvPr>
            <p:cNvSpPr/>
            <p:nvPr/>
          </p:nvSpPr>
          <p:spPr>
            <a:xfrm>
              <a:off x="9913846" y="3155958"/>
              <a:ext cx="647700" cy="1152525"/>
            </a:xfrm>
            <a:custGeom>
              <a:avLst/>
              <a:gdLst>
                <a:gd name="connsiteX0" fmla="*/ 593682 w 647700"/>
                <a:gd name="connsiteY0" fmla="*/ 383858 h 1152525"/>
                <a:gd name="connsiteX1" fmla="*/ 508910 w 647700"/>
                <a:gd name="connsiteY1" fmla="*/ 80963 h 1152525"/>
                <a:gd name="connsiteX2" fmla="*/ 501290 w 647700"/>
                <a:gd name="connsiteY2" fmla="*/ 0 h 1152525"/>
                <a:gd name="connsiteX3" fmla="*/ 415565 w 647700"/>
                <a:gd name="connsiteY3" fmla="*/ 26670 h 1152525"/>
                <a:gd name="connsiteX4" fmla="*/ 415565 w 647700"/>
                <a:gd name="connsiteY4" fmla="*/ 50483 h 1152525"/>
                <a:gd name="connsiteX5" fmla="*/ 241257 w 647700"/>
                <a:gd name="connsiteY5" fmla="*/ 66675 h 1152525"/>
                <a:gd name="connsiteX6" fmla="*/ 257450 w 647700"/>
                <a:gd name="connsiteY6" fmla="*/ 150495 h 1152525"/>
                <a:gd name="connsiteX7" fmla="*/ 275 w 647700"/>
                <a:gd name="connsiteY7" fmla="*/ 150495 h 1152525"/>
                <a:gd name="connsiteX8" fmla="*/ 275 w 647700"/>
                <a:gd name="connsiteY8" fmla="*/ 185738 h 1152525"/>
                <a:gd name="connsiteX9" fmla="*/ 269832 w 647700"/>
                <a:gd name="connsiteY9" fmla="*/ 192405 h 1152525"/>
                <a:gd name="connsiteX10" fmla="*/ 270785 w 647700"/>
                <a:gd name="connsiteY10" fmla="*/ 193358 h 1152525"/>
                <a:gd name="connsiteX11" fmla="*/ 411755 w 647700"/>
                <a:gd name="connsiteY11" fmla="*/ 1161098 h 1152525"/>
                <a:gd name="connsiteX12" fmla="*/ 647975 w 647700"/>
                <a:gd name="connsiteY12" fmla="*/ 1137285 h 1152525"/>
                <a:gd name="connsiteX13" fmla="*/ 593682 w 647700"/>
                <a:gd name="connsiteY13" fmla="*/ 383858 h 115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7700" h="1152525">
                  <a:moveTo>
                    <a:pt x="593682" y="383858"/>
                  </a:moveTo>
                  <a:cubicBezTo>
                    <a:pt x="567965" y="262890"/>
                    <a:pt x="541295" y="220028"/>
                    <a:pt x="508910" y="80963"/>
                  </a:cubicBezTo>
                  <a:cubicBezTo>
                    <a:pt x="505100" y="69533"/>
                    <a:pt x="504147" y="59055"/>
                    <a:pt x="501290" y="0"/>
                  </a:cubicBezTo>
                  <a:lnTo>
                    <a:pt x="415565" y="26670"/>
                  </a:lnTo>
                  <a:cubicBezTo>
                    <a:pt x="415565" y="39053"/>
                    <a:pt x="415565" y="50483"/>
                    <a:pt x="415565" y="50483"/>
                  </a:cubicBezTo>
                  <a:cubicBezTo>
                    <a:pt x="386037" y="54292"/>
                    <a:pt x="271737" y="69533"/>
                    <a:pt x="241257" y="66675"/>
                  </a:cubicBezTo>
                  <a:cubicBezTo>
                    <a:pt x="245067" y="88583"/>
                    <a:pt x="250782" y="122872"/>
                    <a:pt x="257450" y="150495"/>
                  </a:cubicBezTo>
                  <a:cubicBezTo>
                    <a:pt x="176487" y="150495"/>
                    <a:pt x="77427" y="150495"/>
                    <a:pt x="275" y="150495"/>
                  </a:cubicBezTo>
                  <a:cubicBezTo>
                    <a:pt x="1227" y="165735"/>
                    <a:pt x="-678" y="171450"/>
                    <a:pt x="275" y="185738"/>
                  </a:cubicBezTo>
                  <a:cubicBezTo>
                    <a:pt x="84095" y="180975"/>
                    <a:pt x="181250" y="193358"/>
                    <a:pt x="269832" y="192405"/>
                  </a:cubicBezTo>
                  <a:cubicBezTo>
                    <a:pt x="269832" y="192405"/>
                    <a:pt x="269832" y="193358"/>
                    <a:pt x="270785" y="193358"/>
                  </a:cubicBezTo>
                  <a:cubicBezTo>
                    <a:pt x="333650" y="536258"/>
                    <a:pt x="406992" y="1118235"/>
                    <a:pt x="411755" y="1161098"/>
                  </a:cubicBezTo>
                  <a:cubicBezTo>
                    <a:pt x="448902" y="1164907"/>
                    <a:pt x="605112" y="1151573"/>
                    <a:pt x="647975" y="1137285"/>
                  </a:cubicBezTo>
                  <a:cubicBezTo>
                    <a:pt x="647975" y="882968"/>
                    <a:pt x="646070" y="632460"/>
                    <a:pt x="593682" y="38385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8A8461F-B776-44EA-9D8F-0966DABD003E}"/>
              </a:ext>
            </a:extLst>
          </p:cNvPr>
          <p:cNvCxnSpPr>
            <a:cxnSpLocks/>
          </p:cNvCxnSpPr>
          <p:nvPr userDrawn="1"/>
        </p:nvCxnSpPr>
        <p:spPr>
          <a:xfrm>
            <a:off x="0" y="1021908"/>
            <a:ext cx="267579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16DFFA-59FF-44BD-A1F3-48C36181E7B5}"/>
              </a:ext>
            </a:extLst>
          </p:cNvPr>
          <p:cNvGrpSpPr/>
          <p:nvPr userDrawn="1"/>
        </p:nvGrpSpPr>
        <p:grpSpPr>
          <a:xfrm>
            <a:off x="540304" y="996196"/>
            <a:ext cx="1595184" cy="1395672"/>
            <a:chOff x="816657" y="415244"/>
            <a:chExt cx="3074373" cy="268986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54C30FD-A646-45DE-BABA-38ED48BEE883}"/>
                </a:ext>
              </a:extLst>
            </p:cNvPr>
            <p:cNvGrpSpPr/>
            <p:nvPr/>
          </p:nvGrpSpPr>
          <p:grpSpPr>
            <a:xfrm rot="10800000">
              <a:off x="816657" y="415244"/>
              <a:ext cx="647700" cy="2689860"/>
              <a:chOff x="6144030" y="3897930"/>
              <a:chExt cx="647700" cy="2689860"/>
            </a:xfrm>
            <a:solidFill>
              <a:schemeClr val="bg1"/>
            </a:solidFill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2681CFF3-570D-4C3E-AAD8-0315297321E5}"/>
                  </a:ext>
                </a:extLst>
              </p:cNvPr>
              <p:cNvSpPr/>
              <p:nvPr/>
            </p:nvSpPr>
            <p:spPr>
              <a:xfrm>
                <a:off x="6144030" y="3897930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/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0D2C409A-200F-4867-A6AE-A4078FE3D666}"/>
                  </a:ext>
                </a:extLst>
              </p:cNvPr>
              <p:cNvSpPr/>
              <p:nvPr/>
            </p:nvSpPr>
            <p:spPr>
              <a:xfrm>
                <a:off x="6380250" y="5425740"/>
                <a:ext cx="180975" cy="1162050"/>
              </a:xfrm>
              <a:custGeom>
                <a:avLst/>
                <a:gdLst>
                  <a:gd name="connsiteX0" fmla="*/ 90488 w 180975"/>
                  <a:gd name="connsiteY0" fmla="*/ 0 h 1162050"/>
                  <a:gd name="connsiteX1" fmla="*/ 0 w 180975"/>
                  <a:gd name="connsiteY1" fmla="*/ 90488 h 1162050"/>
                  <a:gd name="connsiteX2" fmla="*/ 0 w 180975"/>
                  <a:gd name="connsiteY2" fmla="*/ 1071563 h 1162050"/>
                  <a:gd name="connsiteX3" fmla="*/ 90488 w 180975"/>
                  <a:gd name="connsiteY3" fmla="*/ 1162050 h 1162050"/>
                  <a:gd name="connsiteX4" fmla="*/ 180975 w 180975"/>
                  <a:gd name="connsiteY4" fmla="*/ 1071563 h 1162050"/>
                  <a:gd name="connsiteX5" fmla="*/ 180975 w 180975"/>
                  <a:gd name="connsiteY5" fmla="*/ 90488 h 1162050"/>
                  <a:gd name="connsiteX6" fmla="*/ 90488 w 180975"/>
                  <a:gd name="connsiteY6" fmla="*/ 0 h 1162050"/>
                  <a:gd name="connsiteX7" fmla="*/ 102870 w 180975"/>
                  <a:gd name="connsiteY7" fmla="*/ 1087755 h 1162050"/>
                  <a:gd name="connsiteX8" fmla="*/ 54293 w 180975"/>
                  <a:gd name="connsiteY8" fmla="*/ 1064895 h 1162050"/>
                  <a:gd name="connsiteX9" fmla="*/ 77153 w 180975"/>
                  <a:gd name="connsiteY9" fmla="*/ 1016318 h 1162050"/>
                  <a:gd name="connsiteX10" fmla="*/ 125730 w 180975"/>
                  <a:gd name="connsiteY10" fmla="*/ 1039178 h 1162050"/>
                  <a:gd name="connsiteX11" fmla="*/ 102870 w 180975"/>
                  <a:gd name="connsiteY11" fmla="*/ 1087755 h 116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5" h="1162050">
                    <a:moveTo>
                      <a:pt x="90488" y="0"/>
                    </a:moveTo>
                    <a:cubicBezTo>
                      <a:pt x="40958" y="0"/>
                      <a:pt x="0" y="40958"/>
                      <a:pt x="0" y="90488"/>
                    </a:cubicBezTo>
                    <a:lnTo>
                      <a:pt x="0" y="1071563"/>
                    </a:lnTo>
                    <a:cubicBezTo>
                      <a:pt x="0" y="1121093"/>
                      <a:pt x="40958" y="1162050"/>
                      <a:pt x="90488" y="1162050"/>
                    </a:cubicBezTo>
                    <a:cubicBezTo>
                      <a:pt x="140018" y="1162050"/>
                      <a:pt x="180975" y="1121093"/>
                      <a:pt x="180975" y="1071563"/>
                    </a:cubicBezTo>
                    <a:lnTo>
                      <a:pt x="180975" y="90488"/>
                    </a:lnTo>
                    <a:cubicBezTo>
                      <a:pt x="180975" y="40958"/>
                      <a:pt x="140018" y="0"/>
                      <a:pt x="90488" y="0"/>
                    </a:cubicBezTo>
                    <a:close/>
                    <a:moveTo>
                      <a:pt x="102870" y="1087755"/>
                    </a:moveTo>
                    <a:cubicBezTo>
                      <a:pt x="82868" y="1095375"/>
                      <a:pt x="60960" y="1084898"/>
                      <a:pt x="54293" y="1064895"/>
                    </a:cubicBezTo>
                    <a:cubicBezTo>
                      <a:pt x="46673" y="1044893"/>
                      <a:pt x="57150" y="1022985"/>
                      <a:pt x="77153" y="1016318"/>
                    </a:cubicBezTo>
                    <a:cubicBezTo>
                      <a:pt x="97155" y="1009650"/>
                      <a:pt x="119063" y="1019175"/>
                      <a:pt x="125730" y="1039178"/>
                    </a:cubicBezTo>
                    <a:cubicBezTo>
                      <a:pt x="133350" y="1058228"/>
                      <a:pt x="122873" y="1080135"/>
                      <a:pt x="102870" y="108775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571A3C20-21E3-45C1-81EC-1BA065DEFD57}"/>
                  </a:ext>
                </a:extLst>
              </p:cNvPr>
              <p:cNvSpPr/>
              <p:nvPr/>
            </p:nvSpPr>
            <p:spPr>
              <a:xfrm>
                <a:off x="6425018" y="4879958"/>
                <a:ext cx="85725" cy="647700"/>
              </a:xfrm>
              <a:custGeom>
                <a:avLst/>
                <a:gdLst>
                  <a:gd name="connsiteX0" fmla="*/ 0 w 85725"/>
                  <a:gd name="connsiteY0" fmla="*/ 0 h 647700"/>
                  <a:gd name="connsiteX1" fmla="*/ 90488 w 85725"/>
                  <a:gd name="connsiteY1" fmla="*/ 0 h 647700"/>
                  <a:gd name="connsiteX2" fmla="*/ 90488 w 85725"/>
                  <a:gd name="connsiteY2" fmla="*/ 656273 h 647700"/>
                  <a:gd name="connsiteX3" fmla="*/ 0 w 85725"/>
                  <a:gd name="connsiteY3" fmla="*/ 656273 h 647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25" h="647700">
                    <a:moveTo>
                      <a:pt x="0" y="0"/>
                    </a:moveTo>
                    <a:lnTo>
                      <a:pt x="90488" y="0"/>
                    </a:lnTo>
                    <a:lnTo>
                      <a:pt x="90488" y="656273"/>
                    </a:lnTo>
                    <a:lnTo>
                      <a:pt x="0" y="65627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C4D87F3F-3A3D-4204-BD5B-D20B7BAA6B48}"/>
                  </a:ext>
                </a:extLst>
              </p:cNvPr>
              <p:cNvSpPr/>
              <p:nvPr/>
            </p:nvSpPr>
            <p:spPr>
              <a:xfrm>
                <a:off x="6144030" y="3967463"/>
                <a:ext cx="647700" cy="962025"/>
              </a:xfrm>
              <a:custGeom>
                <a:avLst/>
                <a:gdLst>
                  <a:gd name="connsiteX0" fmla="*/ 326708 w 647700"/>
                  <a:gd name="connsiteY0" fmla="*/ 0 h 962025"/>
                  <a:gd name="connsiteX1" fmla="*/ 0 w 647700"/>
                  <a:gd name="connsiteY1" fmla="*/ 484823 h 962025"/>
                  <a:gd name="connsiteX2" fmla="*/ 326708 w 647700"/>
                  <a:gd name="connsiteY2" fmla="*/ 970598 h 962025"/>
                  <a:gd name="connsiteX3" fmla="*/ 653415 w 647700"/>
                  <a:gd name="connsiteY3" fmla="*/ 484823 h 962025"/>
                  <a:gd name="connsiteX4" fmla="*/ 326708 w 647700"/>
                  <a:gd name="connsiteY4" fmla="*/ 0 h 962025"/>
                  <a:gd name="connsiteX5" fmla="*/ 172403 w 647700"/>
                  <a:gd name="connsiteY5" fmla="*/ 785813 h 962025"/>
                  <a:gd name="connsiteX6" fmla="*/ 150495 w 647700"/>
                  <a:gd name="connsiteY6" fmla="*/ 807720 h 962025"/>
                  <a:gd name="connsiteX7" fmla="*/ 128588 w 647700"/>
                  <a:gd name="connsiteY7" fmla="*/ 785813 h 962025"/>
                  <a:gd name="connsiteX8" fmla="*/ 128588 w 647700"/>
                  <a:gd name="connsiteY8" fmla="*/ 230505 h 962025"/>
                  <a:gd name="connsiteX9" fmla="*/ 150495 w 647700"/>
                  <a:gd name="connsiteY9" fmla="*/ 208598 h 962025"/>
                  <a:gd name="connsiteX10" fmla="*/ 172403 w 647700"/>
                  <a:gd name="connsiteY10" fmla="*/ 230505 h 962025"/>
                  <a:gd name="connsiteX11" fmla="*/ 172403 w 647700"/>
                  <a:gd name="connsiteY11" fmla="*/ 785813 h 962025"/>
                  <a:gd name="connsiteX12" fmla="*/ 255270 w 647700"/>
                  <a:gd name="connsiteY12" fmla="*/ 785813 h 962025"/>
                  <a:gd name="connsiteX13" fmla="*/ 233363 w 647700"/>
                  <a:gd name="connsiteY13" fmla="*/ 807720 h 962025"/>
                  <a:gd name="connsiteX14" fmla="*/ 211455 w 647700"/>
                  <a:gd name="connsiteY14" fmla="*/ 785813 h 962025"/>
                  <a:gd name="connsiteX15" fmla="*/ 211455 w 647700"/>
                  <a:gd name="connsiteY15" fmla="*/ 230505 h 962025"/>
                  <a:gd name="connsiteX16" fmla="*/ 233363 w 647700"/>
                  <a:gd name="connsiteY16" fmla="*/ 208598 h 962025"/>
                  <a:gd name="connsiteX17" fmla="*/ 255270 w 647700"/>
                  <a:gd name="connsiteY17" fmla="*/ 230505 h 962025"/>
                  <a:gd name="connsiteX18" fmla="*/ 255270 w 647700"/>
                  <a:gd name="connsiteY18" fmla="*/ 785813 h 962025"/>
                  <a:gd name="connsiteX19" fmla="*/ 338138 w 647700"/>
                  <a:gd name="connsiteY19" fmla="*/ 785813 h 962025"/>
                  <a:gd name="connsiteX20" fmla="*/ 316230 w 647700"/>
                  <a:gd name="connsiteY20" fmla="*/ 807720 h 962025"/>
                  <a:gd name="connsiteX21" fmla="*/ 295275 w 647700"/>
                  <a:gd name="connsiteY21" fmla="*/ 785813 h 962025"/>
                  <a:gd name="connsiteX22" fmla="*/ 295275 w 647700"/>
                  <a:gd name="connsiteY22" fmla="*/ 230505 h 962025"/>
                  <a:gd name="connsiteX23" fmla="*/ 317183 w 647700"/>
                  <a:gd name="connsiteY23" fmla="*/ 208598 h 962025"/>
                  <a:gd name="connsiteX24" fmla="*/ 339090 w 647700"/>
                  <a:gd name="connsiteY24" fmla="*/ 230505 h 962025"/>
                  <a:gd name="connsiteX25" fmla="*/ 339090 w 647700"/>
                  <a:gd name="connsiteY25" fmla="*/ 785813 h 962025"/>
                  <a:gd name="connsiteX26" fmla="*/ 421005 w 647700"/>
                  <a:gd name="connsiteY26" fmla="*/ 785813 h 962025"/>
                  <a:gd name="connsiteX27" fmla="*/ 400050 w 647700"/>
                  <a:gd name="connsiteY27" fmla="*/ 807720 h 962025"/>
                  <a:gd name="connsiteX28" fmla="*/ 400050 w 647700"/>
                  <a:gd name="connsiteY28" fmla="*/ 807720 h 962025"/>
                  <a:gd name="connsiteX29" fmla="*/ 378143 w 647700"/>
                  <a:gd name="connsiteY29" fmla="*/ 785813 h 962025"/>
                  <a:gd name="connsiteX30" fmla="*/ 378143 w 647700"/>
                  <a:gd name="connsiteY30" fmla="*/ 230505 h 962025"/>
                  <a:gd name="connsiteX31" fmla="*/ 400050 w 647700"/>
                  <a:gd name="connsiteY31" fmla="*/ 208598 h 962025"/>
                  <a:gd name="connsiteX32" fmla="*/ 400050 w 647700"/>
                  <a:gd name="connsiteY32" fmla="*/ 208598 h 962025"/>
                  <a:gd name="connsiteX33" fmla="*/ 421005 w 647700"/>
                  <a:gd name="connsiteY33" fmla="*/ 230505 h 962025"/>
                  <a:gd name="connsiteX34" fmla="*/ 421005 w 647700"/>
                  <a:gd name="connsiteY34" fmla="*/ 785813 h 962025"/>
                  <a:gd name="connsiteX35" fmla="*/ 503873 w 647700"/>
                  <a:gd name="connsiteY35" fmla="*/ 785813 h 962025"/>
                  <a:gd name="connsiteX36" fmla="*/ 481965 w 647700"/>
                  <a:gd name="connsiteY36" fmla="*/ 807720 h 962025"/>
                  <a:gd name="connsiteX37" fmla="*/ 460058 w 647700"/>
                  <a:gd name="connsiteY37" fmla="*/ 785813 h 962025"/>
                  <a:gd name="connsiteX38" fmla="*/ 460058 w 647700"/>
                  <a:gd name="connsiteY38" fmla="*/ 230505 h 962025"/>
                  <a:gd name="connsiteX39" fmla="*/ 481965 w 647700"/>
                  <a:gd name="connsiteY39" fmla="*/ 208598 h 962025"/>
                  <a:gd name="connsiteX40" fmla="*/ 503873 w 647700"/>
                  <a:gd name="connsiteY40" fmla="*/ 230505 h 962025"/>
                  <a:gd name="connsiteX41" fmla="*/ 503873 w 647700"/>
                  <a:gd name="connsiteY41" fmla="*/ 785813 h 962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647700" h="962025">
                    <a:moveTo>
                      <a:pt x="326708" y="0"/>
                    </a:moveTo>
                    <a:cubicBezTo>
                      <a:pt x="145733" y="0"/>
                      <a:pt x="0" y="217170"/>
                      <a:pt x="0" y="484823"/>
                    </a:cubicBezTo>
                    <a:cubicBezTo>
                      <a:pt x="0" y="752475"/>
                      <a:pt x="145733" y="970598"/>
                      <a:pt x="326708" y="970598"/>
                    </a:cubicBezTo>
                    <a:cubicBezTo>
                      <a:pt x="507683" y="970598"/>
                      <a:pt x="653415" y="753428"/>
                      <a:pt x="653415" y="484823"/>
                    </a:cubicBezTo>
                    <a:cubicBezTo>
                      <a:pt x="652463" y="217170"/>
                      <a:pt x="506730" y="0"/>
                      <a:pt x="326708" y="0"/>
                    </a:cubicBezTo>
                    <a:close/>
                    <a:moveTo>
                      <a:pt x="172403" y="785813"/>
                    </a:moveTo>
                    <a:cubicBezTo>
                      <a:pt x="172403" y="797243"/>
                      <a:pt x="162878" y="807720"/>
                      <a:pt x="150495" y="807720"/>
                    </a:cubicBezTo>
                    <a:cubicBezTo>
                      <a:pt x="138113" y="807720"/>
                      <a:pt x="128588" y="798195"/>
                      <a:pt x="128588" y="785813"/>
                    </a:cubicBezTo>
                    <a:lnTo>
                      <a:pt x="128588" y="230505"/>
                    </a:lnTo>
                    <a:cubicBezTo>
                      <a:pt x="128588" y="219075"/>
                      <a:pt x="138113" y="208598"/>
                      <a:pt x="150495" y="208598"/>
                    </a:cubicBezTo>
                    <a:cubicBezTo>
                      <a:pt x="162878" y="208598"/>
                      <a:pt x="172403" y="218123"/>
                      <a:pt x="172403" y="230505"/>
                    </a:cubicBezTo>
                    <a:lnTo>
                      <a:pt x="172403" y="785813"/>
                    </a:lnTo>
                    <a:close/>
                    <a:moveTo>
                      <a:pt x="255270" y="785813"/>
                    </a:moveTo>
                    <a:cubicBezTo>
                      <a:pt x="255270" y="797243"/>
                      <a:pt x="245745" y="807720"/>
                      <a:pt x="233363" y="807720"/>
                    </a:cubicBezTo>
                    <a:cubicBezTo>
                      <a:pt x="221933" y="807720"/>
                      <a:pt x="211455" y="798195"/>
                      <a:pt x="211455" y="785813"/>
                    </a:cubicBezTo>
                    <a:lnTo>
                      <a:pt x="211455" y="230505"/>
                    </a:lnTo>
                    <a:cubicBezTo>
                      <a:pt x="211455" y="219075"/>
                      <a:pt x="220980" y="208598"/>
                      <a:pt x="233363" y="208598"/>
                    </a:cubicBezTo>
                    <a:cubicBezTo>
                      <a:pt x="244793" y="208598"/>
                      <a:pt x="255270" y="218123"/>
                      <a:pt x="255270" y="230505"/>
                    </a:cubicBezTo>
                    <a:lnTo>
                      <a:pt x="255270" y="785813"/>
                    </a:lnTo>
                    <a:close/>
                    <a:moveTo>
                      <a:pt x="338138" y="785813"/>
                    </a:moveTo>
                    <a:cubicBezTo>
                      <a:pt x="338138" y="797243"/>
                      <a:pt x="328613" y="807720"/>
                      <a:pt x="316230" y="807720"/>
                    </a:cubicBezTo>
                    <a:cubicBezTo>
                      <a:pt x="304800" y="806768"/>
                      <a:pt x="295275" y="797243"/>
                      <a:pt x="295275" y="785813"/>
                    </a:cubicBezTo>
                    <a:lnTo>
                      <a:pt x="295275" y="230505"/>
                    </a:lnTo>
                    <a:cubicBezTo>
                      <a:pt x="295275" y="219075"/>
                      <a:pt x="304800" y="208598"/>
                      <a:pt x="317183" y="208598"/>
                    </a:cubicBezTo>
                    <a:cubicBezTo>
                      <a:pt x="328613" y="208598"/>
                      <a:pt x="339090" y="218123"/>
                      <a:pt x="339090" y="230505"/>
                    </a:cubicBezTo>
                    <a:lnTo>
                      <a:pt x="339090" y="785813"/>
                    </a:lnTo>
                    <a:close/>
                    <a:moveTo>
                      <a:pt x="421005" y="785813"/>
                    </a:moveTo>
                    <a:cubicBezTo>
                      <a:pt x="421005" y="797243"/>
                      <a:pt x="411480" y="807720"/>
                      <a:pt x="400050" y="807720"/>
                    </a:cubicBezTo>
                    <a:lnTo>
                      <a:pt x="400050" y="807720"/>
                    </a:lnTo>
                    <a:cubicBezTo>
                      <a:pt x="388620" y="807720"/>
                      <a:pt x="378143" y="798195"/>
                      <a:pt x="378143" y="785813"/>
                    </a:cubicBezTo>
                    <a:lnTo>
                      <a:pt x="378143" y="230505"/>
                    </a:lnTo>
                    <a:cubicBezTo>
                      <a:pt x="378143" y="219075"/>
                      <a:pt x="387668" y="208598"/>
                      <a:pt x="400050" y="208598"/>
                    </a:cubicBezTo>
                    <a:lnTo>
                      <a:pt x="400050" y="208598"/>
                    </a:lnTo>
                    <a:cubicBezTo>
                      <a:pt x="411480" y="208598"/>
                      <a:pt x="421005" y="218123"/>
                      <a:pt x="421005" y="230505"/>
                    </a:cubicBezTo>
                    <a:lnTo>
                      <a:pt x="421005" y="785813"/>
                    </a:lnTo>
                    <a:close/>
                    <a:moveTo>
                      <a:pt x="503873" y="785813"/>
                    </a:moveTo>
                    <a:cubicBezTo>
                      <a:pt x="503873" y="797243"/>
                      <a:pt x="494348" y="807720"/>
                      <a:pt x="481965" y="807720"/>
                    </a:cubicBezTo>
                    <a:cubicBezTo>
                      <a:pt x="470535" y="807720"/>
                      <a:pt x="460058" y="798195"/>
                      <a:pt x="460058" y="785813"/>
                    </a:cubicBezTo>
                    <a:lnTo>
                      <a:pt x="460058" y="230505"/>
                    </a:lnTo>
                    <a:cubicBezTo>
                      <a:pt x="460058" y="219075"/>
                      <a:pt x="469583" y="208598"/>
                      <a:pt x="481965" y="208598"/>
                    </a:cubicBezTo>
                    <a:cubicBezTo>
                      <a:pt x="493395" y="208598"/>
                      <a:pt x="503873" y="218123"/>
                      <a:pt x="503873" y="230505"/>
                    </a:cubicBezTo>
                    <a:lnTo>
                      <a:pt x="503873" y="78581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1341CCE-0A8D-4558-85F8-F68CE5F0A8D8}"/>
                </a:ext>
              </a:extLst>
            </p:cNvPr>
            <p:cNvGrpSpPr/>
            <p:nvPr/>
          </p:nvGrpSpPr>
          <p:grpSpPr>
            <a:xfrm rot="10800000">
              <a:off x="2407238" y="415244"/>
              <a:ext cx="723900" cy="2683192"/>
              <a:chOff x="7734611" y="3897930"/>
              <a:chExt cx="723900" cy="2683192"/>
            </a:xfrm>
            <a:solidFill>
              <a:schemeClr val="bg1"/>
            </a:solidFill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C8A738ED-C902-4FE6-91AA-8C9A378FFF74}"/>
                  </a:ext>
                </a:extLst>
              </p:cNvPr>
              <p:cNvSpPr/>
              <p:nvPr/>
            </p:nvSpPr>
            <p:spPr>
              <a:xfrm>
                <a:off x="8010930" y="5419072"/>
                <a:ext cx="180975" cy="1162050"/>
              </a:xfrm>
              <a:custGeom>
                <a:avLst/>
                <a:gdLst>
                  <a:gd name="connsiteX0" fmla="*/ 90488 w 180975"/>
                  <a:gd name="connsiteY0" fmla="*/ 0 h 1162050"/>
                  <a:gd name="connsiteX1" fmla="*/ 0 w 180975"/>
                  <a:gd name="connsiteY1" fmla="*/ 90488 h 1162050"/>
                  <a:gd name="connsiteX2" fmla="*/ 0 w 180975"/>
                  <a:gd name="connsiteY2" fmla="*/ 1071563 h 1162050"/>
                  <a:gd name="connsiteX3" fmla="*/ 90488 w 180975"/>
                  <a:gd name="connsiteY3" fmla="*/ 1162050 h 1162050"/>
                  <a:gd name="connsiteX4" fmla="*/ 180975 w 180975"/>
                  <a:gd name="connsiteY4" fmla="*/ 1071563 h 1162050"/>
                  <a:gd name="connsiteX5" fmla="*/ 180975 w 180975"/>
                  <a:gd name="connsiteY5" fmla="*/ 90488 h 1162050"/>
                  <a:gd name="connsiteX6" fmla="*/ 90488 w 180975"/>
                  <a:gd name="connsiteY6" fmla="*/ 0 h 1162050"/>
                  <a:gd name="connsiteX7" fmla="*/ 103822 w 180975"/>
                  <a:gd name="connsiteY7" fmla="*/ 1086802 h 1162050"/>
                  <a:gd name="connsiteX8" fmla="*/ 55245 w 180975"/>
                  <a:gd name="connsiteY8" fmla="*/ 1063943 h 1162050"/>
                  <a:gd name="connsiteX9" fmla="*/ 78105 w 180975"/>
                  <a:gd name="connsiteY9" fmla="*/ 1015365 h 1162050"/>
                  <a:gd name="connsiteX10" fmla="*/ 126683 w 180975"/>
                  <a:gd name="connsiteY10" fmla="*/ 1038225 h 1162050"/>
                  <a:gd name="connsiteX11" fmla="*/ 103822 w 180975"/>
                  <a:gd name="connsiteY11" fmla="*/ 1086802 h 116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5" h="1162050">
                    <a:moveTo>
                      <a:pt x="90488" y="0"/>
                    </a:moveTo>
                    <a:cubicBezTo>
                      <a:pt x="40958" y="0"/>
                      <a:pt x="0" y="40958"/>
                      <a:pt x="0" y="90488"/>
                    </a:cubicBezTo>
                    <a:lnTo>
                      <a:pt x="0" y="1071563"/>
                    </a:lnTo>
                    <a:cubicBezTo>
                      <a:pt x="0" y="1121093"/>
                      <a:pt x="40958" y="1162050"/>
                      <a:pt x="90488" y="1162050"/>
                    </a:cubicBezTo>
                    <a:cubicBezTo>
                      <a:pt x="140017" y="1162050"/>
                      <a:pt x="180975" y="1121093"/>
                      <a:pt x="180975" y="1071563"/>
                    </a:cubicBezTo>
                    <a:lnTo>
                      <a:pt x="180975" y="90488"/>
                    </a:lnTo>
                    <a:cubicBezTo>
                      <a:pt x="180975" y="40005"/>
                      <a:pt x="140970" y="0"/>
                      <a:pt x="90488" y="0"/>
                    </a:cubicBezTo>
                    <a:close/>
                    <a:moveTo>
                      <a:pt x="103822" y="1086802"/>
                    </a:moveTo>
                    <a:cubicBezTo>
                      <a:pt x="83820" y="1094423"/>
                      <a:pt x="61913" y="1083945"/>
                      <a:pt x="55245" y="1063943"/>
                    </a:cubicBezTo>
                    <a:cubicBezTo>
                      <a:pt x="47625" y="1043940"/>
                      <a:pt x="58103" y="1022033"/>
                      <a:pt x="78105" y="1015365"/>
                    </a:cubicBezTo>
                    <a:cubicBezTo>
                      <a:pt x="98108" y="1008698"/>
                      <a:pt x="120015" y="1018223"/>
                      <a:pt x="126683" y="1038225"/>
                    </a:cubicBezTo>
                    <a:cubicBezTo>
                      <a:pt x="134303" y="1058227"/>
                      <a:pt x="123825" y="1080135"/>
                      <a:pt x="103822" y="10868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CE314126-E379-444B-BE5B-C0B3698B609A}"/>
                  </a:ext>
                </a:extLst>
              </p:cNvPr>
              <p:cNvSpPr/>
              <p:nvPr/>
            </p:nvSpPr>
            <p:spPr>
              <a:xfrm>
                <a:off x="8056650" y="4774230"/>
                <a:ext cx="85725" cy="752475"/>
              </a:xfrm>
              <a:custGeom>
                <a:avLst/>
                <a:gdLst>
                  <a:gd name="connsiteX0" fmla="*/ 0 w 85725"/>
                  <a:gd name="connsiteY0" fmla="*/ 0 h 752475"/>
                  <a:gd name="connsiteX1" fmla="*/ 90488 w 85725"/>
                  <a:gd name="connsiteY1" fmla="*/ 0 h 752475"/>
                  <a:gd name="connsiteX2" fmla="*/ 90488 w 85725"/>
                  <a:gd name="connsiteY2" fmla="*/ 755333 h 752475"/>
                  <a:gd name="connsiteX3" fmla="*/ 0 w 85725"/>
                  <a:gd name="connsiteY3" fmla="*/ 755333 h 752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25" h="752475">
                    <a:moveTo>
                      <a:pt x="0" y="0"/>
                    </a:moveTo>
                    <a:lnTo>
                      <a:pt x="90488" y="0"/>
                    </a:lnTo>
                    <a:lnTo>
                      <a:pt x="90488" y="755333"/>
                    </a:lnTo>
                    <a:lnTo>
                      <a:pt x="0" y="75533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4AA9A9A6-F500-406B-9499-024EE74356A5}"/>
                  </a:ext>
                </a:extLst>
              </p:cNvPr>
              <p:cNvSpPr/>
              <p:nvPr/>
            </p:nvSpPr>
            <p:spPr>
              <a:xfrm>
                <a:off x="7734611" y="3897930"/>
                <a:ext cx="723900" cy="885825"/>
              </a:xfrm>
              <a:custGeom>
                <a:avLst/>
                <a:gdLst>
                  <a:gd name="connsiteX0" fmla="*/ 499204 w 723900"/>
                  <a:gd name="connsiteY0" fmla="*/ 0 h 885825"/>
                  <a:gd name="connsiteX1" fmla="*/ 229647 w 723900"/>
                  <a:gd name="connsiteY1" fmla="*/ 0 h 885825"/>
                  <a:gd name="connsiteX2" fmla="*/ 1047 w 723900"/>
                  <a:gd name="connsiteY2" fmla="*/ 228600 h 885825"/>
                  <a:gd name="connsiteX3" fmla="*/ 39147 w 723900"/>
                  <a:gd name="connsiteY3" fmla="*/ 783908 h 885825"/>
                  <a:gd name="connsiteX4" fmla="*/ 143922 w 723900"/>
                  <a:gd name="connsiteY4" fmla="*/ 888683 h 885825"/>
                  <a:gd name="connsiteX5" fmla="*/ 583977 w 723900"/>
                  <a:gd name="connsiteY5" fmla="*/ 888683 h 885825"/>
                  <a:gd name="connsiteX6" fmla="*/ 688752 w 723900"/>
                  <a:gd name="connsiteY6" fmla="*/ 783908 h 885825"/>
                  <a:gd name="connsiteX7" fmla="*/ 726852 w 723900"/>
                  <a:gd name="connsiteY7" fmla="*/ 228600 h 885825"/>
                  <a:gd name="connsiteX8" fmla="*/ 499204 w 723900"/>
                  <a:gd name="connsiteY8" fmla="*/ 0 h 885825"/>
                  <a:gd name="connsiteX9" fmla="*/ 173449 w 723900"/>
                  <a:gd name="connsiteY9" fmla="*/ 782955 h 885825"/>
                  <a:gd name="connsiteX10" fmla="*/ 144874 w 723900"/>
                  <a:gd name="connsiteY10" fmla="*/ 806768 h 885825"/>
                  <a:gd name="connsiteX11" fmla="*/ 116299 w 723900"/>
                  <a:gd name="connsiteY11" fmla="*/ 782955 h 885825"/>
                  <a:gd name="connsiteX12" fmla="*/ 116299 w 723900"/>
                  <a:gd name="connsiteY12" fmla="*/ 165735 h 885825"/>
                  <a:gd name="connsiteX13" fmla="*/ 144874 w 723900"/>
                  <a:gd name="connsiteY13" fmla="*/ 141923 h 885825"/>
                  <a:gd name="connsiteX14" fmla="*/ 173449 w 723900"/>
                  <a:gd name="connsiteY14" fmla="*/ 165735 h 885825"/>
                  <a:gd name="connsiteX15" fmla="*/ 173449 w 723900"/>
                  <a:gd name="connsiteY15" fmla="*/ 782955 h 885825"/>
                  <a:gd name="connsiteX16" fmla="*/ 284891 w 723900"/>
                  <a:gd name="connsiteY16" fmla="*/ 782955 h 885825"/>
                  <a:gd name="connsiteX17" fmla="*/ 256316 w 723900"/>
                  <a:gd name="connsiteY17" fmla="*/ 806768 h 885825"/>
                  <a:gd name="connsiteX18" fmla="*/ 227741 w 723900"/>
                  <a:gd name="connsiteY18" fmla="*/ 782955 h 885825"/>
                  <a:gd name="connsiteX19" fmla="*/ 227741 w 723900"/>
                  <a:gd name="connsiteY19" fmla="*/ 165735 h 885825"/>
                  <a:gd name="connsiteX20" fmla="*/ 256316 w 723900"/>
                  <a:gd name="connsiteY20" fmla="*/ 141923 h 885825"/>
                  <a:gd name="connsiteX21" fmla="*/ 284891 w 723900"/>
                  <a:gd name="connsiteY21" fmla="*/ 165735 h 885825"/>
                  <a:gd name="connsiteX22" fmla="*/ 284891 w 723900"/>
                  <a:gd name="connsiteY22" fmla="*/ 782955 h 885825"/>
                  <a:gd name="connsiteX23" fmla="*/ 396334 w 723900"/>
                  <a:gd name="connsiteY23" fmla="*/ 782955 h 885825"/>
                  <a:gd name="connsiteX24" fmla="*/ 367759 w 723900"/>
                  <a:gd name="connsiteY24" fmla="*/ 806768 h 885825"/>
                  <a:gd name="connsiteX25" fmla="*/ 339184 w 723900"/>
                  <a:gd name="connsiteY25" fmla="*/ 782955 h 885825"/>
                  <a:gd name="connsiteX26" fmla="*/ 339184 w 723900"/>
                  <a:gd name="connsiteY26" fmla="*/ 165735 h 885825"/>
                  <a:gd name="connsiteX27" fmla="*/ 367759 w 723900"/>
                  <a:gd name="connsiteY27" fmla="*/ 141923 h 885825"/>
                  <a:gd name="connsiteX28" fmla="*/ 396334 w 723900"/>
                  <a:gd name="connsiteY28" fmla="*/ 165735 h 885825"/>
                  <a:gd name="connsiteX29" fmla="*/ 396334 w 723900"/>
                  <a:gd name="connsiteY29" fmla="*/ 782955 h 885825"/>
                  <a:gd name="connsiteX30" fmla="*/ 507777 w 723900"/>
                  <a:gd name="connsiteY30" fmla="*/ 782955 h 885825"/>
                  <a:gd name="connsiteX31" fmla="*/ 479202 w 723900"/>
                  <a:gd name="connsiteY31" fmla="*/ 806768 h 885825"/>
                  <a:gd name="connsiteX32" fmla="*/ 479202 w 723900"/>
                  <a:gd name="connsiteY32" fmla="*/ 806768 h 885825"/>
                  <a:gd name="connsiteX33" fmla="*/ 450627 w 723900"/>
                  <a:gd name="connsiteY33" fmla="*/ 782955 h 885825"/>
                  <a:gd name="connsiteX34" fmla="*/ 450627 w 723900"/>
                  <a:gd name="connsiteY34" fmla="*/ 165735 h 885825"/>
                  <a:gd name="connsiteX35" fmla="*/ 479202 w 723900"/>
                  <a:gd name="connsiteY35" fmla="*/ 141923 h 885825"/>
                  <a:gd name="connsiteX36" fmla="*/ 479202 w 723900"/>
                  <a:gd name="connsiteY36" fmla="*/ 141923 h 885825"/>
                  <a:gd name="connsiteX37" fmla="*/ 507777 w 723900"/>
                  <a:gd name="connsiteY37" fmla="*/ 165735 h 885825"/>
                  <a:gd name="connsiteX38" fmla="*/ 507777 w 723900"/>
                  <a:gd name="connsiteY38" fmla="*/ 782955 h 885825"/>
                  <a:gd name="connsiteX39" fmla="*/ 619219 w 723900"/>
                  <a:gd name="connsiteY39" fmla="*/ 782955 h 885825"/>
                  <a:gd name="connsiteX40" fmla="*/ 590644 w 723900"/>
                  <a:gd name="connsiteY40" fmla="*/ 806768 h 885825"/>
                  <a:gd name="connsiteX41" fmla="*/ 562069 w 723900"/>
                  <a:gd name="connsiteY41" fmla="*/ 782955 h 885825"/>
                  <a:gd name="connsiteX42" fmla="*/ 562069 w 723900"/>
                  <a:gd name="connsiteY42" fmla="*/ 165735 h 885825"/>
                  <a:gd name="connsiteX43" fmla="*/ 590644 w 723900"/>
                  <a:gd name="connsiteY43" fmla="*/ 141923 h 885825"/>
                  <a:gd name="connsiteX44" fmla="*/ 619219 w 723900"/>
                  <a:gd name="connsiteY44" fmla="*/ 165735 h 885825"/>
                  <a:gd name="connsiteX45" fmla="*/ 619219 w 723900"/>
                  <a:gd name="connsiteY45" fmla="*/ 782955 h 88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723900" h="885825">
                    <a:moveTo>
                      <a:pt x="499204" y="0"/>
                    </a:moveTo>
                    <a:lnTo>
                      <a:pt x="229647" y="0"/>
                    </a:lnTo>
                    <a:cubicBezTo>
                      <a:pt x="103916" y="0"/>
                      <a:pt x="-12289" y="34290"/>
                      <a:pt x="1047" y="228600"/>
                    </a:cubicBezTo>
                    <a:lnTo>
                      <a:pt x="39147" y="783908"/>
                    </a:lnTo>
                    <a:cubicBezTo>
                      <a:pt x="39147" y="842010"/>
                      <a:pt x="86772" y="888683"/>
                      <a:pt x="143922" y="888683"/>
                    </a:cubicBezTo>
                    <a:lnTo>
                      <a:pt x="583977" y="888683"/>
                    </a:lnTo>
                    <a:cubicBezTo>
                      <a:pt x="642079" y="888683"/>
                      <a:pt x="688752" y="841058"/>
                      <a:pt x="688752" y="783908"/>
                    </a:cubicBezTo>
                    <a:lnTo>
                      <a:pt x="726852" y="228600"/>
                    </a:lnTo>
                    <a:cubicBezTo>
                      <a:pt x="743044" y="36195"/>
                      <a:pt x="624934" y="0"/>
                      <a:pt x="499204" y="0"/>
                    </a:cubicBezTo>
                    <a:close/>
                    <a:moveTo>
                      <a:pt x="173449" y="782955"/>
                    </a:moveTo>
                    <a:cubicBezTo>
                      <a:pt x="173449" y="796290"/>
                      <a:pt x="160114" y="806768"/>
                      <a:pt x="144874" y="806768"/>
                    </a:cubicBezTo>
                    <a:cubicBezTo>
                      <a:pt x="128681" y="806768"/>
                      <a:pt x="116299" y="796290"/>
                      <a:pt x="116299" y="782955"/>
                    </a:cubicBezTo>
                    <a:lnTo>
                      <a:pt x="116299" y="165735"/>
                    </a:lnTo>
                    <a:cubicBezTo>
                      <a:pt x="116299" y="152400"/>
                      <a:pt x="129634" y="141923"/>
                      <a:pt x="144874" y="141923"/>
                    </a:cubicBezTo>
                    <a:cubicBezTo>
                      <a:pt x="161066" y="141923"/>
                      <a:pt x="173449" y="152400"/>
                      <a:pt x="173449" y="165735"/>
                    </a:cubicBezTo>
                    <a:lnTo>
                      <a:pt x="173449" y="782955"/>
                    </a:lnTo>
                    <a:close/>
                    <a:moveTo>
                      <a:pt x="284891" y="782955"/>
                    </a:moveTo>
                    <a:cubicBezTo>
                      <a:pt x="284891" y="796290"/>
                      <a:pt x="271556" y="806768"/>
                      <a:pt x="256316" y="806768"/>
                    </a:cubicBezTo>
                    <a:cubicBezTo>
                      <a:pt x="240124" y="806768"/>
                      <a:pt x="227741" y="796290"/>
                      <a:pt x="227741" y="782955"/>
                    </a:cubicBezTo>
                    <a:lnTo>
                      <a:pt x="227741" y="165735"/>
                    </a:lnTo>
                    <a:cubicBezTo>
                      <a:pt x="227741" y="152400"/>
                      <a:pt x="241077" y="141923"/>
                      <a:pt x="256316" y="141923"/>
                    </a:cubicBezTo>
                    <a:cubicBezTo>
                      <a:pt x="272509" y="141923"/>
                      <a:pt x="284891" y="152400"/>
                      <a:pt x="284891" y="165735"/>
                    </a:cubicBezTo>
                    <a:lnTo>
                      <a:pt x="284891" y="782955"/>
                    </a:lnTo>
                    <a:close/>
                    <a:moveTo>
                      <a:pt x="396334" y="782955"/>
                    </a:moveTo>
                    <a:cubicBezTo>
                      <a:pt x="396334" y="796290"/>
                      <a:pt x="382999" y="806768"/>
                      <a:pt x="367759" y="806768"/>
                    </a:cubicBezTo>
                    <a:cubicBezTo>
                      <a:pt x="351566" y="806768"/>
                      <a:pt x="339184" y="796290"/>
                      <a:pt x="339184" y="782955"/>
                    </a:cubicBezTo>
                    <a:lnTo>
                      <a:pt x="339184" y="165735"/>
                    </a:lnTo>
                    <a:cubicBezTo>
                      <a:pt x="339184" y="152400"/>
                      <a:pt x="352519" y="141923"/>
                      <a:pt x="367759" y="141923"/>
                    </a:cubicBezTo>
                    <a:cubicBezTo>
                      <a:pt x="383952" y="141923"/>
                      <a:pt x="396334" y="152400"/>
                      <a:pt x="396334" y="165735"/>
                    </a:cubicBezTo>
                    <a:lnTo>
                      <a:pt x="396334" y="782955"/>
                    </a:lnTo>
                    <a:close/>
                    <a:moveTo>
                      <a:pt x="507777" y="782955"/>
                    </a:moveTo>
                    <a:cubicBezTo>
                      <a:pt x="507777" y="796290"/>
                      <a:pt x="494441" y="806768"/>
                      <a:pt x="479202" y="806768"/>
                    </a:cubicBezTo>
                    <a:lnTo>
                      <a:pt x="479202" y="806768"/>
                    </a:lnTo>
                    <a:cubicBezTo>
                      <a:pt x="463009" y="806768"/>
                      <a:pt x="450627" y="796290"/>
                      <a:pt x="450627" y="782955"/>
                    </a:cubicBezTo>
                    <a:lnTo>
                      <a:pt x="450627" y="165735"/>
                    </a:lnTo>
                    <a:cubicBezTo>
                      <a:pt x="450627" y="152400"/>
                      <a:pt x="463961" y="141923"/>
                      <a:pt x="479202" y="141923"/>
                    </a:cubicBezTo>
                    <a:lnTo>
                      <a:pt x="479202" y="141923"/>
                    </a:lnTo>
                    <a:cubicBezTo>
                      <a:pt x="495394" y="141923"/>
                      <a:pt x="507777" y="152400"/>
                      <a:pt x="507777" y="165735"/>
                    </a:cubicBezTo>
                    <a:lnTo>
                      <a:pt x="507777" y="782955"/>
                    </a:lnTo>
                    <a:close/>
                    <a:moveTo>
                      <a:pt x="619219" y="782955"/>
                    </a:moveTo>
                    <a:cubicBezTo>
                      <a:pt x="619219" y="796290"/>
                      <a:pt x="605884" y="806768"/>
                      <a:pt x="590644" y="806768"/>
                    </a:cubicBezTo>
                    <a:cubicBezTo>
                      <a:pt x="574452" y="806768"/>
                      <a:pt x="562069" y="796290"/>
                      <a:pt x="562069" y="782955"/>
                    </a:cubicBezTo>
                    <a:lnTo>
                      <a:pt x="562069" y="165735"/>
                    </a:lnTo>
                    <a:cubicBezTo>
                      <a:pt x="562069" y="152400"/>
                      <a:pt x="575404" y="141923"/>
                      <a:pt x="590644" y="141923"/>
                    </a:cubicBezTo>
                    <a:cubicBezTo>
                      <a:pt x="606836" y="141923"/>
                      <a:pt x="619219" y="152400"/>
                      <a:pt x="619219" y="165735"/>
                    </a:cubicBezTo>
                    <a:lnTo>
                      <a:pt x="619219" y="78295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B059450-701F-418E-AFD1-E1BF5F032E3C}"/>
                </a:ext>
              </a:extLst>
            </p:cNvPr>
            <p:cNvGrpSpPr/>
            <p:nvPr/>
          </p:nvGrpSpPr>
          <p:grpSpPr>
            <a:xfrm rot="10800000">
              <a:off x="1655809" y="415244"/>
              <a:ext cx="533400" cy="2638425"/>
              <a:chOff x="6983182" y="3979845"/>
              <a:chExt cx="533400" cy="2638425"/>
            </a:xfrm>
            <a:solidFill>
              <a:schemeClr val="bg1"/>
            </a:solidFill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16C7D440-F99A-4290-B8A1-27A3802CC3DF}"/>
                  </a:ext>
                </a:extLst>
              </p:cNvPr>
              <p:cNvSpPr/>
              <p:nvPr/>
            </p:nvSpPr>
            <p:spPr>
              <a:xfrm>
                <a:off x="7151775" y="5456220"/>
                <a:ext cx="180975" cy="1162050"/>
              </a:xfrm>
              <a:custGeom>
                <a:avLst/>
                <a:gdLst>
                  <a:gd name="connsiteX0" fmla="*/ 90488 w 180975"/>
                  <a:gd name="connsiteY0" fmla="*/ 0 h 1162050"/>
                  <a:gd name="connsiteX1" fmla="*/ 0 w 180975"/>
                  <a:gd name="connsiteY1" fmla="*/ 90488 h 1162050"/>
                  <a:gd name="connsiteX2" fmla="*/ 0 w 180975"/>
                  <a:gd name="connsiteY2" fmla="*/ 1071563 h 1162050"/>
                  <a:gd name="connsiteX3" fmla="*/ 90488 w 180975"/>
                  <a:gd name="connsiteY3" fmla="*/ 1162050 h 1162050"/>
                  <a:gd name="connsiteX4" fmla="*/ 180975 w 180975"/>
                  <a:gd name="connsiteY4" fmla="*/ 1071563 h 1162050"/>
                  <a:gd name="connsiteX5" fmla="*/ 180975 w 180975"/>
                  <a:gd name="connsiteY5" fmla="*/ 90488 h 1162050"/>
                  <a:gd name="connsiteX6" fmla="*/ 90488 w 180975"/>
                  <a:gd name="connsiteY6" fmla="*/ 0 h 1162050"/>
                  <a:gd name="connsiteX7" fmla="*/ 103822 w 180975"/>
                  <a:gd name="connsiteY7" fmla="*/ 1087755 h 1162050"/>
                  <a:gd name="connsiteX8" fmla="*/ 55245 w 180975"/>
                  <a:gd name="connsiteY8" fmla="*/ 1064895 h 1162050"/>
                  <a:gd name="connsiteX9" fmla="*/ 78105 w 180975"/>
                  <a:gd name="connsiteY9" fmla="*/ 1016317 h 1162050"/>
                  <a:gd name="connsiteX10" fmla="*/ 126682 w 180975"/>
                  <a:gd name="connsiteY10" fmla="*/ 1039178 h 1162050"/>
                  <a:gd name="connsiteX11" fmla="*/ 103822 w 180975"/>
                  <a:gd name="connsiteY11" fmla="*/ 1087755 h 116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5" h="1162050">
                    <a:moveTo>
                      <a:pt x="90488" y="0"/>
                    </a:moveTo>
                    <a:cubicBezTo>
                      <a:pt x="40957" y="0"/>
                      <a:pt x="0" y="40957"/>
                      <a:pt x="0" y="90488"/>
                    </a:cubicBezTo>
                    <a:lnTo>
                      <a:pt x="0" y="1071563"/>
                    </a:lnTo>
                    <a:cubicBezTo>
                      <a:pt x="0" y="1121092"/>
                      <a:pt x="40957" y="1162050"/>
                      <a:pt x="90488" y="1162050"/>
                    </a:cubicBezTo>
                    <a:cubicBezTo>
                      <a:pt x="140017" y="1162050"/>
                      <a:pt x="180975" y="1121092"/>
                      <a:pt x="180975" y="1071563"/>
                    </a:cubicBezTo>
                    <a:lnTo>
                      <a:pt x="180975" y="90488"/>
                    </a:lnTo>
                    <a:cubicBezTo>
                      <a:pt x="180975" y="40957"/>
                      <a:pt x="140970" y="0"/>
                      <a:pt x="90488" y="0"/>
                    </a:cubicBezTo>
                    <a:close/>
                    <a:moveTo>
                      <a:pt x="103822" y="1087755"/>
                    </a:moveTo>
                    <a:cubicBezTo>
                      <a:pt x="83820" y="1095375"/>
                      <a:pt x="61913" y="1084898"/>
                      <a:pt x="55245" y="1064895"/>
                    </a:cubicBezTo>
                    <a:cubicBezTo>
                      <a:pt x="47625" y="1044892"/>
                      <a:pt x="58102" y="1022985"/>
                      <a:pt x="78105" y="1016317"/>
                    </a:cubicBezTo>
                    <a:cubicBezTo>
                      <a:pt x="98107" y="1009650"/>
                      <a:pt x="120015" y="1019175"/>
                      <a:pt x="126682" y="1039178"/>
                    </a:cubicBezTo>
                    <a:cubicBezTo>
                      <a:pt x="134302" y="1058228"/>
                      <a:pt x="123825" y="1080135"/>
                      <a:pt x="103822" y="108775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8D6D1067-B4D8-4C20-BCE0-F0C4E6B7BE7D}"/>
                  </a:ext>
                </a:extLst>
              </p:cNvPr>
              <p:cNvSpPr/>
              <p:nvPr/>
            </p:nvSpPr>
            <p:spPr>
              <a:xfrm>
                <a:off x="7197495" y="4812330"/>
                <a:ext cx="85725" cy="752475"/>
              </a:xfrm>
              <a:custGeom>
                <a:avLst/>
                <a:gdLst>
                  <a:gd name="connsiteX0" fmla="*/ 0 w 85725"/>
                  <a:gd name="connsiteY0" fmla="*/ 0 h 752475"/>
                  <a:gd name="connsiteX1" fmla="*/ 90487 w 85725"/>
                  <a:gd name="connsiteY1" fmla="*/ 0 h 752475"/>
                  <a:gd name="connsiteX2" fmla="*/ 90487 w 85725"/>
                  <a:gd name="connsiteY2" fmla="*/ 755333 h 752475"/>
                  <a:gd name="connsiteX3" fmla="*/ 0 w 85725"/>
                  <a:gd name="connsiteY3" fmla="*/ 755333 h 752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25" h="752475">
                    <a:moveTo>
                      <a:pt x="0" y="0"/>
                    </a:moveTo>
                    <a:lnTo>
                      <a:pt x="90487" y="0"/>
                    </a:lnTo>
                    <a:lnTo>
                      <a:pt x="90487" y="755333"/>
                    </a:lnTo>
                    <a:lnTo>
                      <a:pt x="0" y="75533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E38EF706-AE42-4633-9431-16326407BBAE}"/>
                  </a:ext>
                </a:extLst>
              </p:cNvPr>
              <p:cNvSpPr/>
              <p:nvPr/>
            </p:nvSpPr>
            <p:spPr>
              <a:xfrm>
                <a:off x="6983182" y="3979845"/>
                <a:ext cx="533400" cy="847725"/>
              </a:xfrm>
              <a:custGeom>
                <a:avLst/>
                <a:gdLst>
                  <a:gd name="connsiteX0" fmla="*/ 452438 w 533400"/>
                  <a:gd name="connsiteY0" fmla="*/ 857250 h 847725"/>
                  <a:gd name="connsiteX1" fmla="*/ 81915 w 533400"/>
                  <a:gd name="connsiteY1" fmla="*/ 857250 h 847725"/>
                  <a:gd name="connsiteX2" fmla="*/ 0 w 533400"/>
                  <a:gd name="connsiteY2" fmla="*/ 775335 h 847725"/>
                  <a:gd name="connsiteX3" fmla="*/ 0 w 533400"/>
                  <a:gd name="connsiteY3" fmla="*/ 324803 h 847725"/>
                  <a:gd name="connsiteX4" fmla="*/ 324803 w 533400"/>
                  <a:gd name="connsiteY4" fmla="*/ 0 h 847725"/>
                  <a:gd name="connsiteX5" fmla="*/ 474345 w 533400"/>
                  <a:gd name="connsiteY5" fmla="*/ 0 h 847725"/>
                  <a:gd name="connsiteX6" fmla="*/ 533400 w 533400"/>
                  <a:gd name="connsiteY6" fmla="*/ 59055 h 847725"/>
                  <a:gd name="connsiteX7" fmla="*/ 533400 w 533400"/>
                  <a:gd name="connsiteY7" fmla="*/ 776288 h 847725"/>
                  <a:gd name="connsiteX8" fmla="*/ 452438 w 533400"/>
                  <a:gd name="connsiteY8" fmla="*/ 857250 h 847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3400" h="847725">
                    <a:moveTo>
                      <a:pt x="452438" y="857250"/>
                    </a:moveTo>
                    <a:lnTo>
                      <a:pt x="81915" y="857250"/>
                    </a:lnTo>
                    <a:cubicBezTo>
                      <a:pt x="37148" y="857250"/>
                      <a:pt x="0" y="820102"/>
                      <a:pt x="0" y="775335"/>
                    </a:cubicBezTo>
                    <a:lnTo>
                      <a:pt x="0" y="324803"/>
                    </a:lnTo>
                    <a:cubicBezTo>
                      <a:pt x="0" y="146685"/>
                      <a:pt x="145733" y="0"/>
                      <a:pt x="324803" y="0"/>
                    </a:cubicBezTo>
                    <a:lnTo>
                      <a:pt x="474345" y="0"/>
                    </a:lnTo>
                    <a:cubicBezTo>
                      <a:pt x="506730" y="0"/>
                      <a:pt x="533400" y="26670"/>
                      <a:pt x="533400" y="59055"/>
                    </a:cubicBezTo>
                    <a:lnTo>
                      <a:pt x="533400" y="776288"/>
                    </a:lnTo>
                    <a:cubicBezTo>
                      <a:pt x="533400" y="821055"/>
                      <a:pt x="497205" y="857250"/>
                      <a:pt x="452438" y="85725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FE3D9DA-E9D6-43AD-BCC6-402FF1EEC2B2}"/>
                </a:ext>
              </a:extLst>
            </p:cNvPr>
            <p:cNvSpPr/>
            <p:nvPr/>
          </p:nvSpPr>
          <p:spPr>
            <a:xfrm rot="10800000">
              <a:off x="3210622" y="415244"/>
              <a:ext cx="680408" cy="2666759"/>
            </a:xfrm>
            <a:custGeom>
              <a:avLst/>
              <a:gdLst>
                <a:gd name="connsiteX0" fmla="*/ 450200 w 590550"/>
                <a:gd name="connsiteY0" fmla="*/ 68609 h 2314575"/>
                <a:gd name="connsiteX1" fmla="*/ 291132 w 590550"/>
                <a:gd name="connsiteY1" fmla="*/ 29 h 2314575"/>
                <a:gd name="connsiteX2" fmla="*/ 291132 w 590550"/>
                <a:gd name="connsiteY2" fmla="*/ 29 h 2314575"/>
                <a:gd name="connsiteX3" fmla="*/ 291132 w 590550"/>
                <a:gd name="connsiteY3" fmla="*/ 29 h 2314575"/>
                <a:gd name="connsiteX4" fmla="*/ 291132 w 590550"/>
                <a:gd name="connsiteY4" fmla="*/ 29 h 2314575"/>
                <a:gd name="connsiteX5" fmla="*/ 291132 w 590550"/>
                <a:gd name="connsiteY5" fmla="*/ 29 h 2314575"/>
                <a:gd name="connsiteX6" fmla="*/ 286370 w 590550"/>
                <a:gd name="connsiteY6" fmla="*/ 29 h 2314575"/>
                <a:gd name="connsiteX7" fmla="*/ 130160 w 590550"/>
                <a:gd name="connsiteY7" fmla="*/ 78134 h 2314575"/>
                <a:gd name="connsiteX8" fmla="*/ 2525 w 590550"/>
                <a:gd name="connsiteY8" fmla="*/ 557241 h 2314575"/>
                <a:gd name="connsiteX9" fmla="*/ 147304 w 590550"/>
                <a:gd name="connsiteY9" fmla="*/ 1065876 h 2314575"/>
                <a:gd name="connsiteX10" fmla="*/ 140637 w 590550"/>
                <a:gd name="connsiteY10" fmla="*/ 1077306 h 2314575"/>
                <a:gd name="connsiteX11" fmla="*/ 140637 w 590550"/>
                <a:gd name="connsiteY11" fmla="*/ 1085879 h 2314575"/>
                <a:gd name="connsiteX12" fmla="*/ 153019 w 590550"/>
                <a:gd name="connsiteY12" fmla="*/ 1098261 h 2314575"/>
                <a:gd name="connsiteX13" fmla="*/ 158735 w 590550"/>
                <a:gd name="connsiteY13" fmla="*/ 1098261 h 2314575"/>
                <a:gd name="connsiteX14" fmla="*/ 257794 w 590550"/>
                <a:gd name="connsiteY14" fmla="*/ 1355436 h 2314575"/>
                <a:gd name="connsiteX15" fmla="*/ 190167 w 590550"/>
                <a:gd name="connsiteY15" fmla="*/ 1437351 h 2314575"/>
                <a:gd name="connsiteX16" fmla="*/ 209217 w 590550"/>
                <a:gd name="connsiteY16" fmla="*/ 2227926 h 2314575"/>
                <a:gd name="connsiteX17" fmla="*/ 299704 w 590550"/>
                <a:gd name="connsiteY17" fmla="*/ 2318414 h 2314575"/>
                <a:gd name="connsiteX18" fmla="*/ 390192 w 590550"/>
                <a:gd name="connsiteY18" fmla="*/ 2227926 h 2314575"/>
                <a:gd name="connsiteX19" fmla="*/ 409242 w 590550"/>
                <a:gd name="connsiteY19" fmla="*/ 1437351 h 2314575"/>
                <a:gd name="connsiteX20" fmla="*/ 343520 w 590550"/>
                <a:gd name="connsiteY20" fmla="*/ 1356389 h 2314575"/>
                <a:gd name="connsiteX21" fmla="*/ 437817 w 590550"/>
                <a:gd name="connsiteY21" fmla="*/ 1098261 h 2314575"/>
                <a:gd name="connsiteX22" fmla="*/ 447342 w 590550"/>
                <a:gd name="connsiteY22" fmla="*/ 1098261 h 2314575"/>
                <a:gd name="connsiteX23" fmla="*/ 459725 w 590550"/>
                <a:gd name="connsiteY23" fmla="*/ 1085879 h 2314575"/>
                <a:gd name="connsiteX24" fmla="*/ 459725 w 590550"/>
                <a:gd name="connsiteY24" fmla="*/ 1077306 h 2314575"/>
                <a:gd name="connsiteX25" fmla="*/ 449247 w 590550"/>
                <a:gd name="connsiteY25" fmla="*/ 1064924 h 2314575"/>
                <a:gd name="connsiteX26" fmla="*/ 592122 w 590550"/>
                <a:gd name="connsiteY26" fmla="*/ 521999 h 2314575"/>
                <a:gd name="connsiteX27" fmla="*/ 450200 w 590550"/>
                <a:gd name="connsiteY27" fmla="*/ 68609 h 2314575"/>
                <a:gd name="connsiteX28" fmla="*/ 284465 w 590550"/>
                <a:gd name="connsiteY28" fmla="*/ 1064924 h 2314575"/>
                <a:gd name="connsiteX29" fmla="*/ 233982 w 590550"/>
                <a:gd name="connsiteY29" fmla="*/ 491519 h 2314575"/>
                <a:gd name="connsiteX30" fmla="*/ 290179 w 590550"/>
                <a:gd name="connsiteY30" fmla="*/ 28604 h 2314575"/>
                <a:gd name="connsiteX31" fmla="*/ 290179 w 590550"/>
                <a:gd name="connsiteY31" fmla="*/ 28604 h 2314575"/>
                <a:gd name="connsiteX32" fmla="*/ 295895 w 590550"/>
                <a:gd name="connsiteY32" fmla="*/ 31461 h 2314575"/>
                <a:gd name="connsiteX33" fmla="*/ 355902 w 590550"/>
                <a:gd name="connsiteY33" fmla="*/ 490566 h 2314575"/>
                <a:gd name="connsiteX34" fmla="*/ 314945 w 590550"/>
                <a:gd name="connsiteY34" fmla="*/ 1063971 h 2314575"/>
                <a:gd name="connsiteX35" fmla="*/ 284465 w 590550"/>
                <a:gd name="connsiteY35" fmla="*/ 1063971 h 2314575"/>
                <a:gd name="connsiteX36" fmla="*/ 311135 w 590550"/>
                <a:gd name="connsiteY36" fmla="*/ 1099214 h 2314575"/>
                <a:gd name="connsiteX37" fmla="*/ 300657 w 590550"/>
                <a:gd name="connsiteY37" fmla="*/ 1220181 h 2314575"/>
                <a:gd name="connsiteX38" fmla="*/ 288275 w 590550"/>
                <a:gd name="connsiteY38" fmla="*/ 1099214 h 2314575"/>
                <a:gd name="connsiteX39" fmla="*/ 311135 w 590550"/>
                <a:gd name="connsiteY39" fmla="*/ 1099214 h 2314575"/>
                <a:gd name="connsiteX40" fmla="*/ 243507 w 590550"/>
                <a:gd name="connsiteY40" fmla="*/ 56226 h 2314575"/>
                <a:gd name="connsiteX41" fmla="*/ 205407 w 590550"/>
                <a:gd name="connsiteY41" fmla="*/ 491519 h 2314575"/>
                <a:gd name="connsiteX42" fmla="*/ 255890 w 590550"/>
                <a:gd name="connsiteY42" fmla="*/ 1064924 h 2314575"/>
                <a:gd name="connsiteX43" fmla="*/ 234935 w 590550"/>
                <a:gd name="connsiteY43" fmla="*/ 1064924 h 2314575"/>
                <a:gd name="connsiteX44" fmla="*/ 133017 w 590550"/>
                <a:gd name="connsiteY44" fmla="*/ 517236 h 2314575"/>
                <a:gd name="connsiteX45" fmla="*/ 242554 w 590550"/>
                <a:gd name="connsiteY45" fmla="*/ 58131 h 2314575"/>
                <a:gd name="connsiteX46" fmla="*/ 243507 w 590550"/>
                <a:gd name="connsiteY46" fmla="*/ 56226 h 2314575"/>
                <a:gd name="connsiteX47" fmla="*/ 258747 w 590550"/>
                <a:gd name="connsiteY47" fmla="*/ 1099214 h 2314575"/>
                <a:gd name="connsiteX48" fmla="*/ 273035 w 590550"/>
                <a:gd name="connsiteY48" fmla="*/ 1235421 h 2314575"/>
                <a:gd name="connsiteX49" fmla="*/ 241602 w 590550"/>
                <a:gd name="connsiteY49" fmla="*/ 1099214 h 2314575"/>
                <a:gd name="connsiteX50" fmla="*/ 258747 w 590550"/>
                <a:gd name="connsiteY50" fmla="*/ 1099214 h 2314575"/>
                <a:gd name="connsiteX51" fmla="*/ 339710 w 590550"/>
                <a:gd name="connsiteY51" fmla="*/ 1099214 h 2314575"/>
                <a:gd name="connsiteX52" fmla="*/ 360665 w 590550"/>
                <a:gd name="connsiteY52" fmla="*/ 1099214 h 2314575"/>
                <a:gd name="connsiteX53" fmla="*/ 326375 w 590550"/>
                <a:gd name="connsiteY53" fmla="*/ 1254471 h 2314575"/>
                <a:gd name="connsiteX54" fmla="*/ 339710 w 590550"/>
                <a:gd name="connsiteY54" fmla="*/ 1099214 h 2314575"/>
                <a:gd name="connsiteX55" fmla="*/ 342567 w 590550"/>
                <a:gd name="connsiteY55" fmla="*/ 1064924 h 2314575"/>
                <a:gd name="connsiteX56" fmla="*/ 383525 w 590550"/>
                <a:gd name="connsiteY56" fmla="*/ 491519 h 2314575"/>
                <a:gd name="connsiteX57" fmla="*/ 335900 w 590550"/>
                <a:gd name="connsiteY57" fmla="*/ 46701 h 2314575"/>
                <a:gd name="connsiteX58" fmla="*/ 356854 w 590550"/>
                <a:gd name="connsiteY58" fmla="*/ 65751 h 2314575"/>
                <a:gd name="connsiteX59" fmla="*/ 454962 w 590550"/>
                <a:gd name="connsiteY59" fmla="*/ 513426 h 2314575"/>
                <a:gd name="connsiteX60" fmla="*/ 367332 w 590550"/>
                <a:gd name="connsiteY60" fmla="*/ 1064924 h 2314575"/>
                <a:gd name="connsiteX61" fmla="*/ 342567 w 590550"/>
                <a:gd name="connsiteY61" fmla="*/ 1064924 h 2314575"/>
                <a:gd name="connsiteX62" fmla="*/ 150162 w 590550"/>
                <a:gd name="connsiteY62" fmla="*/ 97184 h 2314575"/>
                <a:gd name="connsiteX63" fmla="*/ 213027 w 590550"/>
                <a:gd name="connsiteY63" fmla="*/ 47654 h 2314575"/>
                <a:gd name="connsiteX64" fmla="*/ 104442 w 590550"/>
                <a:gd name="connsiteY64" fmla="*/ 519141 h 2314575"/>
                <a:gd name="connsiteX65" fmla="*/ 205407 w 590550"/>
                <a:gd name="connsiteY65" fmla="*/ 1064924 h 2314575"/>
                <a:gd name="connsiteX66" fmla="*/ 175879 w 590550"/>
                <a:gd name="connsiteY66" fmla="*/ 1064924 h 2314575"/>
                <a:gd name="connsiteX67" fmla="*/ 29194 w 590550"/>
                <a:gd name="connsiteY67" fmla="*/ 555336 h 2314575"/>
                <a:gd name="connsiteX68" fmla="*/ 150162 w 590550"/>
                <a:gd name="connsiteY68" fmla="*/ 97184 h 2314575"/>
                <a:gd name="connsiteX69" fmla="*/ 213027 w 590550"/>
                <a:gd name="connsiteY69" fmla="*/ 1099214 h 2314575"/>
                <a:gd name="connsiteX70" fmla="*/ 251127 w 590550"/>
                <a:gd name="connsiteY70" fmla="*/ 1263044 h 2314575"/>
                <a:gd name="connsiteX71" fmla="*/ 189215 w 590550"/>
                <a:gd name="connsiteY71" fmla="*/ 1099214 h 2314575"/>
                <a:gd name="connsiteX72" fmla="*/ 213027 w 590550"/>
                <a:gd name="connsiteY72" fmla="*/ 1099214 h 2314575"/>
                <a:gd name="connsiteX73" fmla="*/ 312087 w 590550"/>
                <a:gd name="connsiteY73" fmla="*/ 2245071 h 2314575"/>
                <a:gd name="connsiteX74" fmla="*/ 263510 w 590550"/>
                <a:gd name="connsiteY74" fmla="*/ 2222211 h 2314575"/>
                <a:gd name="connsiteX75" fmla="*/ 286370 w 590550"/>
                <a:gd name="connsiteY75" fmla="*/ 2173634 h 2314575"/>
                <a:gd name="connsiteX76" fmla="*/ 334947 w 590550"/>
                <a:gd name="connsiteY76" fmla="*/ 2196494 h 2314575"/>
                <a:gd name="connsiteX77" fmla="*/ 312087 w 590550"/>
                <a:gd name="connsiteY77" fmla="*/ 2245071 h 2314575"/>
                <a:gd name="connsiteX78" fmla="*/ 363522 w 590550"/>
                <a:gd name="connsiteY78" fmla="*/ 1219229 h 2314575"/>
                <a:gd name="connsiteX79" fmla="*/ 390192 w 590550"/>
                <a:gd name="connsiteY79" fmla="*/ 1099214 h 2314575"/>
                <a:gd name="connsiteX80" fmla="*/ 406385 w 590550"/>
                <a:gd name="connsiteY80" fmla="*/ 1099214 h 2314575"/>
                <a:gd name="connsiteX81" fmla="*/ 363522 w 590550"/>
                <a:gd name="connsiteY81" fmla="*/ 1219229 h 2314575"/>
                <a:gd name="connsiteX82" fmla="*/ 562595 w 590550"/>
                <a:gd name="connsiteY82" fmla="*/ 521046 h 2314575"/>
                <a:gd name="connsiteX83" fmla="*/ 417815 w 590550"/>
                <a:gd name="connsiteY83" fmla="*/ 1063971 h 2314575"/>
                <a:gd name="connsiteX84" fmla="*/ 396860 w 590550"/>
                <a:gd name="connsiteY84" fmla="*/ 1063971 h 2314575"/>
                <a:gd name="connsiteX85" fmla="*/ 483537 w 590550"/>
                <a:gd name="connsiteY85" fmla="*/ 515331 h 2314575"/>
                <a:gd name="connsiteX86" fmla="*/ 384477 w 590550"/>
                <a:gd name="connsiteY86" fmla="*/ 53369 h 2314575"/>
                <a:gd name="connsiteX87" fmla="*/ 429245 w 590550"/>
                <a:gd name="connsiteY87" fmla="*/ 88611 h 2314575"/>
                <a:gd name="connsiteX88" fmla="*/ 562595 w 590550"/>
                <a:gd name="connsiteY88" fmla="*/ 521046 h 2314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590550" h="2314575">
                  <a:moveTo>
                    <a:pt x="450200" y="68609"/>
                  </a:moveTo>
                  <a:cubicBezTo>
                    <a:pt x="404479" y="21936"/>
                    <a:pt x="351140" y="-924"/>
                    <a:pt x="291132" y="29"/>
                  </a:cubicBezTo>
                  <a:cubicBezTo>
                    <a:pt x="291132" y="29"/>
                    <a:pt x="291132" y="29"/>
                    <a:pt x="291132" y="29"/>
                  </a:cubicBezTo>
                  <a:cubicBezTo>
                    <a:pt x="291132" y="29"/>
                    <a:pt x="291132" y="29"/>
                    <a:pt x="291132" y="29"/>
                  </a:cubicBezTo>
                  <a:cubicBezTo>
                    <a:pt x="291132" y="29"/>
                    <a:pt x="291132" y="29"/>
                    <a:pt x="291132" y="29"/>
                  </a:cubicBezTo>
                  <a:cubicBezTo>
                    <a:pt x="291132" y="29"/>
                    <a:pt x="291132" y="29"/>
                    <a:pt x="291132" y="29"/>
                  </a:cubicBezTo>
                  <a:cubicBezTo>
                    <a:pt x="289227" y="29"/>
                    <a:pt x="288275" y="29"/>
                    <a:pt x="286370" y="29"/>
                  </a:cubicBezTo>
                  <a:cubicBezTo>
                    <a:pt x="227315" y="1934"/>
                    <a:pt x="174927" y="28604"/>
                    <a:pt x="130160" y="78134"/>
                  </a:cubicBezTo>
                  <a:cubicBezTo>
                    <a:pt x="28242" y="190529"/>
                    <a:pt x="-10810" y="404841"/>
                    <a:pt x="2525" y="557241"/>
                  </a:cubicBezTo>
                  <a:cubicBezTo>
                    <a:pt x="13002" y="671541"/>
                    <a:pt x="82535" y="884901"/>
                    <a:pt x="147304" y="1065876"/>
                  </a:cubicBezTo>
                  <a:cubicBezTo>
                    <a:pt x="143494" y="1067781"/>
                    <a:pt x="140637" y="1072544"/>
                    <a:pt x="140637" y="1077306"/>
                  </a:cubicBezTo>
                  <a:lnTo>
                    <a:pt x="140637" y="1085879"/>
                  </a:lnTo>
                  <a:cubicBezTo>
                    <a:pt x="140637" y="1092546"/>
                    <a:pt x="146352" y="1098261"/>
                    <a:pt x="153019" y="1098261"/>
                  </a:cubicBezTo>
                  <a:lnTo>
                    <a:pt x="158735" y="1098261"/>
                  </a:lnTo>
                  <a:cubicBezTo>
                    <a:pt x="201597" y="1216371"/>
                    <a:pt x="241602" y="1315431"/>
                    <a:pt x="257794" y="1355436"/>
                  </a:cubicBezTo>
                  <a:cubicBezTo>
                    <a:pt x="221600" y="1369724"/>
                    <a:pt x="190167" y="1401156"/>
                    <a:pt x="190167" y="1437351"/>
                  </a:cubicBezTo>
                  <a:lnTo>
                    <a:pt x="209217" y="2227926"/>
                  </a:lnTo>
                  <a:cubicBezTo>
                    <a:pt x="209217" y="2277456"/>
                    <a:pt x="250175" y="2318414"/>
                    <a:pt x="299704" y="2318414"/>
                  </a:cubicBezTo>
                  <a:cubicBezTo>
                    <a:pt x="349235" y="2318414"/>
                    <a:pt x="390192" y="2277456"/>
                    <a:pt x="390192" y="2227926"/>
                  </a:cubicBezTo>
                  <a:lnTo>
                    <a:pt x="409242" y="1437351"/>
                  </a:lnTo>
                  <a:cubicBezTo>
                    <a:pt x="409242" y="1402109"/>
                    <a:pt x="378762" y="1370676"/>
                    <a:pt x="343520" y="1356389"/>
                  </a:cubicBezTo>
                  <a:cubicBezTo>
                    <a:pt x="356854" y="1322099"/>
                    <a:pt x="394954" y="1221134"/>
                    <a:pt x="437817" y="1098261"/>
                  </a:cubicBezTo>
                  <a:lnTo>
                    <a:pt x="447342" y="1098261"/>
                  </a:lnTo>
                  <a:cubicBezTo>
                    <a:pt x="454010" y="1098261"/>
                    <a:pt x="459725" y="1092546"/>
                    <a:pt x="459725" y="1085879"/>
                  </a:cubicBezTo>
                  <a:lnTo>
                    <a:pt x="459725" y="1077306"/>
                  </a:lnTo>
                  <a:cubicBezTo>
                    <a:pt x="459725" y="1070639"/>
                    <a:pt x="454962" y="1065876"/>
                    <a:pt x="449247" y="1064924"/>
                  </a:cubicBezTo>
                  <a:cubicBezTo>
                    <a:pt x="515922" y="869661"/>
                    <a:pt x="589265" y="633441"/>
                    <a:pt x="592122" y="521999"/>
                  </a:cubicBezTo>
                  <a:cubicBezTo>
                    <a:pt x="594979" y="377219"/>
                    <a:pt x="552117" y="173384"/>
                    <a:pt x="450200" y="68609"/>
                  </a:cubicBezTo>
                  <a:close/>
                  <a:moveTo>
                    <a:pt x="284465" y="1064924"/>
                  </a:moveTo>
                  <a:cubicBezTo>
                    <a:pt x="260652" y="838229"/>
                    <a:pt x="233029" y="553431"/>
                    <a:pt x="233982" y="491519"/>
                  </a:cubicBezTo>
                  <a:cubicBezTo>
                    <a:pt x="239697" y="46701"/>
                    <a:pt x="287322" y="29556"/>
                    <a:pt x="290179" y="28604"/>
                  </a:cubicBezTo>
                  <a:cubicBezTo>
                    <a:pt x="290179" y="28604"/>
                    <a:pt x="290179" y="28604"/>
                    <a:pt x="290179" y="28604"/>
                  </a:cubicBezTo>
                  <a:cubicBezTo>
                    <a:pt x="292085" y="28604"/>
                    <a:pt x="293990" y="30509"/>
                    <a:pt x="295895" y="31461"/>
                  </a:cubicBezTo>
                  <a:cubicBezTo>
                    <a:pt x="336852" y="72419"/>
                    <a:pt x="356854" y="324831"/>
                    <a:pt x="355902" y="490566"/>
                  </a:cubicBezTo>
                  <a:cubicBezTo>
                    <a:pt x="354950" y="582959"/>
                    <a:pt x="333995" y="849659"/>
                    <a:pt x="314945" y="1063971"/>
                  </a:cubicBezTo>
                  <a:lnTo>
                    <a:pt x="284465" y="1063971"/>
                  </a:lnTo>
                  <a:close/>
                  <a:moveTo>
                    <a:pt x="311135" y="1099214"/>
                  </a:moveTo>
                  <a:cubicBezTo>
                    <a:pt x="307325" y="1143029"/>
                    <a:pt x="303515" y="1183986"/>
                    <a:pt x="300657" y="1220181"/>
                  </a:cubicBezTo>
                  <a:cubicBezTo>
                    <a:pt x="296847" y="1183986"/>
                    <a:pt x="292085" y="1143029"/>
                    <a:pt x="288275" y="1099214"/>
                  </a:cubicBezTo>
                  <a:lnTo>
                    <a:pt x="311135" y="1099214"/>
                  </a:lnTo>
                  <a:close/>
                  <a:moveTo>
                    <a:pt x="243507" y="56226"/>
                  </a:moveTo>
                  <a:cubicBezTo>
                    <a:pt x="225410" y="115281"/>
                    <a:pt x="208265" y="238154"/>
                    <a:pt x="205407" y="491519"/>
                  </a:cubicBezTo>
                  <a:cubicBezTo>
                    <a:pt x="204454" y="555336"/>
                    <a:pt x="232077" y="838229"/>
                    <a:pt x="255890" y="1064924"/>
                  </a:cubicBezTo>
                  <a:lnTo>
                    <a:pt x="234935" y="1064924"/>
                  </a:lnTo>
                  <a:cubicBezTo>
                    <a:pt x="192072" y="873471"/>
                    <a:pt x="144447" y="639156"/>
                    <a:pt x="133017" y="517236"/>
                  </a:cubicBezTo>
                  <a:cubicBezTo>
                    <a:pt x="114919" y="317211"/>
                    <a:pt x="175879" y="131474"/>
                    <a:pt x="242554" y="58131"/>
                  </a:cubicBezTo>
                  <a:cubicBezTo>
                    <a:pt x="242554" y="57179"/>
                    <a:pt x="243507" y="56226"/>
                    <a:pt x="243507" y="56226"/>
                  </a:cubicBezTo>
                  <a:close/>
                  <a:moveTo>
                    <a:pt x="258747" y="1099214"/>
                  </a:moveTo>
                  <a:cubicBezTo>
                    <a:pt x="263510" y="1149696"/>
                    <a:pt x="269225" y="1196369"/>
                    <a:pt x="273035" y="1235421"/>
                  </a:cubicBezTo>
                  <a:cubicBezTo>
                    <a:pt x="263510" y="1195416"/>
                    <a:pt x="253032" y="1149696"/>
                    <a:pt x="241602" y="1099214"/>
                  </a:cubicBezTo>
                  <a:lnTo>
                    <a:pt x="258747" y="1099214"/>
                  </a:lnTo>
                  <a:close/>
                  <a:moveTo>
                    <a:pt x="339710" y="1099214"/>
                  </a:moveTo>
                  <a:lnTo>
                    <a:pt x="360665" y="1099214"/>
                  </a:lnTo>
                  <a:cubicBezTo>
                    <a:pt x="348282" y="1158269"/>
                    <a:pt x="335900" y="1211609"/>
                    <a:pt x="326375" y="1254471"/>
                  </a:cubicBezTo>
                  <a:cubicBezTo>
                    <a:pt x="330185" y="1211609"/>
                    <a:pt x="334947" y="1157316"/>
                    <a:pt x="339710" y="1099214"/>
                  </a:cubicBezTo>
                  <a:close/>
                  <a:moveTo>
                    <a:pt x="342567" y="1064924"/>
                  </a:moveTo>
                  <a:cubicBezTo>
                    <a:pt x="361617" y="850611"/>
                    <a:pt x="382572" y="583911"/>
                    <a:pt x="383525" y="491519"/>
                  </a:cubicBezTo>
                  <a:cubicBezTo>
                    <a:pt x="384477" y="392459"/>
                    <a:pt x="375904" y="147666"/>
                    <a:pt x="335900" y="46701"/>
                  </a:cubicBezTo>
                  <a:cubicBezTo>
                    <a:pt x="342567" y="52416"/>
                    <a:pt x="350187" y="58131"/>
                    <a:pt x="356854" y="65751"/>
                  </a:cubicBezTo>
                  <a:cubicBezTo>
                    <a:pt x="415910" y="128616"/>
                    <a:pt x="472107" y="280064"/>
                    <a:pt x="454962" y="513426"/>
                  </a:cubicBezTo>
                  <a:cubicBezTo>
                    <a:pt x="442579" y="677256"/>
                    <a:pt x="403527" y="891569"/>
                    <a:pt x="367332" y="1064924"/>
                  </a:cubicBezTo>
                  <a:lnTo>
                    <a:pt x="342567" y="1064924"/>
                  </a:lnTo>
                  <a:close/>
                  <a:moveTo>
                    <a:pt x="150162" y="97184"/>
                  </a:moveTo>
                  <a:cubicBezTo>
                    <a:pt x="170165" y="75276"/>
                    <a:pt x="191119" y="59084"/>
                    <a:pt x="213027" y="47654"/>
                  </a:cubicBezTo>
                  <a:cubicBezTo>
                    <a:pt x="145400" y="130521"/>
                    <a:pt x="86344" y="319116"/>
                    <a:pt x="104442" y="519141"/>
                  </a:cubicBezTo>
                  <a:cubicBezTo>
                    <a:pt x="115872" y="641061"/>
                    <a:pt x="163497" y="873471"/>
                    <a:pt x="205407" y="1064924"/>
                  </a:cubicBezTo>
                  <a:lnTo>
                    <a:pt x="175879" y="1064924"/>
                  </a:lnTo>
                  <a:cubicBezTo>
                    <a:pt x="110157" y="883949"/>
                    <a:pt x="38719" y="667731"/>
                    <a:pt x="29194" y="555336"/>
                  </a:cubicBezTo>
                  <a:cubicBezTo>
                    <a:pt x="15860" y="408651"/>
                    <a:pt x="53007" y="203864"/>
                    <a:pt x="150162" y="97184"/>
                  </a:cubicBezTo>
                  <a:close/>
                  <a:moveTo>
                    <a:pt x="213027" y="1099214"/>
                  </a:moveTo>
                  <a:cubicBezTo>
                    <a:pt x="227315" y="1161126"/>
                    <a:pt x="239697" y="1218276"/>
                    <a:pt x="251127" y="1263044"/>
                  </a:cubicBezTo>
                  <a:cubicBezTo>
                    <a:pt x="233982" y="1218276"/>
                    <a:pt x="212075" y="1161126"/>
                    <a:pt x="189215" y="1099214"/>
                  </a:cubicBezTo>
                  <a:lnTo>
                    <a:pt x="213027" y="1099214"/>
                  </a:lnTo>
                  <a:close/>
                  <a:moveTo>
                    <a:pt x="312087" y="2245071"/>
                  </a:moveTo>
                  <a:cubicBezTo>
                    <a:pt x="292085" y="2252691"/>
                    <a:pt x="270177" y="2242214"/>
                    <a:pt x="263510" y="2222211"/>
                  </a:cubicBezTo>
                  <a:cubicBezTo>
                    <a:pt x="255890" y="2202209"/>
                    <a:pt x="266367" y="2180301"/>
                    <a:pt x="286370" y="2173634"/>
                  </a:cubicBezTo>
                  <a:cubicBezTo>
                    <a:pt x="306372" y="2166966"/>
                    <a:pt x="328279" y="2176491"/>
                    <a:pt x="334947" y="2196494"/>
                  </a:cubicBezTo>
                  <a:cubicBezTo>
                    <a:pt x="342567" y="2215544"/>
                    <a:pt x="332090" y="2237451"/>
                    <a:pt x="312087" y="2245071"/>
                  </a:cubicBezTo>
                  <a:close/>
                  <a:moveTo>
                    <a:pt x="363522" y="1219229"/>
                  </a:moveTo>
                  <a:cubicBezTo>
                    <a:pt x="371142" y="1183986"/>
                    <a:pt x="380667" y="1143029"/>
                    <a:pt x="390192" y="1099214"/>
                  </a:cubicBezTo>
                  <a:lnTo>
                    <a:pt x="406385" y="1099214"/>
                  </a:lnTo>
                  <a:cubicBezTo>
                    <a:pt x="391145" y="1143029"/>
                    <a:pt x="376857" y="1183034"/>
                    <a:pt x="363522" y="1219229"/>
                  </a:cubicBezTo>
                  <a:close/>
                  <a:moveTo>
                    <a:pt x="562595" y="521046"/>
                  </a:moveTo>
                  <a:cubicBezTo>
                    <a:pt x="559737" y="629631"/>
                    <a:pt x="485442" y="868709"/>
                    <a:pt x="417815" y="1063971"/>
                  </a:cubicBezTo>
                  <a:lnTo>
                    <a:pt x="396860" y="1063971"/>
                  </a:lnTo>
                  <a:cubicBezTo>
                    <a:pt x="433054" y="890616"/>
                    <a:pt x="472107" y="678209"/>
                    <a:pt x="483537" y="515331"/>
                  </a:cubicBezTo>
                  <a:cubicBezTo>
                    <a:pt x="498777" y="314354"/>
                    <a:pt x="461629" y="143856"/>
                    <a:pt x="384477" y="53369"/>
                  </a:cubicBezTo>
                  <a:cubicBezTo>
                    <a:pt x="399717" y="62894"/>
                    <a:pt x="414957" y="74324"/>
                    <a:pt x="429245" y="88611"/>
                  </a:cubicBezTo>
                  <a:cubicBezTo>
                    <a:pt x="526400" y="186719"/>
                    <a:pt x="566404" y="381981"/>
                    <a:pt x="562595" y="52104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D9DB3492-99E1-42F2-A935-5C9A8AD099DA}"/>
              </a:ext>
            </a:extLst>
          </p:cNvPr>
          <p:cNvSpPr txBox="1">
            <a:spLocks/>
          </p:cNvSpPr>
          <p:nvPr userDrawn="1"/>
        </p:nvSpPr>
        <p:spPr>
          <a:xfrm>
            <a:off x="0" y="213650"/>
            <a:ext cx="2683555" cy="712210"/>
          </a:xfrm>
          <a:prstGeom prst="rect">
            <a:avLst/>
          </a:prstGeom>
          <a:solidFill>
            <a:schemeClr val="bg1"/>
          </a:solidFill>
        </p:spPr>
        <p:txBody>
          <a:bodyPr tIns="9144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endParaRPr lang="en-US" altLang="ko-KR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412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21" Type="http://schemas.openxmlformats.org/officeDocument/2006/relationships/slideLayout" Target="../slideLayouts/slideLayout23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5" Type="http://schemas.openxmlformats.org/officeDocument/2006/relationships/slideLayout" Target="../slideLayouts/slideLayout27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2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23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slideLayout" Target="../slideLayouts/slideLayout24.xml"/><Relationship Id="rId27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1698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7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6816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77" r:id="rId2"/>
    <p:sldLayoutId id="2147483680" r:id="rId3"/>
    <p:sldLayoutId id="2147483658" r:id="rId4"/>
    <p:sldLayoutId id="2147483678" r:id="rId5"/>
    <p:sldLayoutId id="2147483679" r:id="rId6"/>
    <p:sldLayoutId id="2147483676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73" r:id="rId20"/>
    <p:sldLayoutId id="2147483674" r:id="rId21"/>
    <p:sldLayoutId id="2147483675" r:id="rId22"/>
    <p:sldLayoutId id="2147483681" r:id="rId23"/>
    <p:sldLayoutId id="2147483682" r:id="rId24"/>
    <p:sldLayoutId id="2147483683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2553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0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C43149-F516-4D67-87CA-01C0701EF839}"/>
              </a:ext>
            </a:extLst>
          </p:cNvPr>
          <p:cNvSpPr txBox="1"/>
          <p:nvPr/>
        </p:nvSpPr>
        <p:spPr>
          <a:xfrm>
            <a:off x="0" y="1951629"/>
            <a:ext cx="7265159" cy="1015663"/>
          </a:xfrm>
          <a:prstGeom prst="rect">
            <a:avLst/>
          </a:prstGeom>
          <a:noFill/>
          <a:effectLst>
            <a:reflection blurRad="25400" endPos="62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NZ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NZ" sz="6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NZ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NZ" sz="6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NZ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NZ" sz="6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đò</a:t>
            </a:r>
            <a:r>
              <a:rPr lang="en-NZ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NZ" sz="6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NZ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NZ" sz="6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endParaRPr lang="en-US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808B37-7BB1-4B31-AE26-EA128C8359BB}"/>
              </a:ext>
            </a:extLst>
          </p:cNvPr>
          <p:cNvSpPr txBox="1"/>
          <p:nvPr/>
        </p:nvSpPr>
        <p:spPr>
          <a:xfrm>
            <a:off x="0" y="1489964"/>
            <a:ext cx="136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N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787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자유형: 도형 39">
            <a:extLst>
              <a:ext uri="{FF2B5EF4-FFF2-40B4-BE49-F238E27FC236}">
                <a16:creationId xmlns:a16="http://schemas.microsoft.com/office/drawing/2014/main" id="{E6FF2DA6-6916-4F5B-B8B5-86315A15035A}"/>
              </a:ext>
            </a:extLst>
          </p:cNvPr>
          <p:cNvSpPr/>
          <p:nvPr/>
        </p:nvSpPr>
        <p:spPr>
          <a:xfrm>
            <a:off x="4532243" y="-22235"/>
            <a:ext cx="7553739" cy="5694165"/>
          </a:xfrm>
          <a:custGeom>
            <a:avLst/>
            <a:gdLst>
              <a:gd name="connsiteX0" fmla="*/ 941173 w 8026415"/>
              <a:gd name="connsiteY0" fmla="*/ 5654392 h 6663713"/>
              <a:gd name="connsiteX1" fmla="*/ 900483 w 8026415"/>
              <a:gd name="connsiteY1" fmla="*/ 5688697 h 6663713"/>
              <a:gd name="connsiteX2" fmla="*/ 885658 w 8026415"/>
              <a:gd name="connsiteY2" fmla="*/ 5700223 h 6663713"/>
              <a:gd name="connsiteX3" fmla="*/ 885892 w 8026415"/>
              <a:gd name="connsiteY3" fmla="*/ 5696206 h 6663713"/>
              <a:gd name="connsiteX4" fmla="*/ 887974 w 8026415"/>
              <a:gd name="connsiteY4" fmla="*/ 5694180 h 6663713"/>
              <a:gd name="connsiteX5" fmla="*/ 892532 w 8026415"/>
              <a:gd name="connsiteY5" fmla="*/ 5687809 h 6663713"/>
              <a:gd name="connsiteX6" fmla="*/ 886195 w 8026415"/>
              <a:gd name="connsiteY6" fmla="*/ 5690989 h 6663713"/>
              <a:gd name="connsiteX7" fmla="*/ 886251 w 8026415"/>
              <a:gd name="connsiteY7" fmla="*/ 5690021 h 6663713"/>
              <a:gd name="connsiteX8" fmla="*/ 896248 w 8026415"/>
              <a:gd name="connsiteY8" fmla="*/ 5682249 h 6663713"/>
              <a:gd name="connsiteX9" fmla="*/ 941173 w 8026415"/>
              <a:gd name="connsiteY9" fmla="*/ 5654392 h 6663713"/>
              <a:gd name="connsiteX10" fmla="*/ 6314373 w 8026415"/>
              <a:gd name="connsiteY10" fmla="*/ 5423453 h 6663713"/>
              <a:gd name="connsiteX11" fmla="*/ 6293047 w 8026415"/>
              <a:gd name="connsiteY11" fmla="*/ 5427510 h 6663713"/>
              <a:gd name="connsiteX12" fmla="*/ 6279496 w 8026415"/>
              <a:gd name="connsiteY12" fmla="*/ 5429742 h 6663713"/>
              <a:gd name="connsiteX13" fmla="*/ 6302242 w 8026415"/>
              <a:gd name="connsiteY13" fmla="*/ 5439154 h 6663713"/>
              <a:gd name="connsiteX14" fmla="*/ 6333112 w 8026415"/>
              <a:gd name="connsiteY14" fmla="*/ 5442155 h 6663713"/>
              <a:gd name="connsiteX15" fmla="*/ 6348767 w 8026415"/>
              <a:gd name="connsiteY15" fmla="*/ 5438099 h 6663713"/>
              <a:gd name="connsiteX16" fmla="*/ 6333766 w 8026415"/>
              <a:gd name="connsiteY16" fmla="*/ 5425964 h 6663713"/>
              <a:gd name="connsiteX17" fmla="*/ 6314373 w 8026415"/>
              <a:gd name="connsiteY17" fmla="*/ 5423453 h 6663713"/>
              <a:gd name="connsiteX18" fmla="*/ 6420877 w 8026415"/>
              <a:gd name="connsiteY18" fmla="*/ 5398654 h 6663713"/>
              <a:gd name="connsiteX19" fmla="*/ 6419214 w 8026415"/>
              <a:gd name="connsiteY19" fmla="*/ 5401233 h 6663713"/>
              <a:gd name="connsiteX20" fmla="*/ 6422938 w 8026415"/>
              <a:gd name="connsiteY20" fmla="*/ 5401488 h 6663713"/>
              <a:gd name="connsiteX21" fmla="*/ 6793539 w 8026415"/>
              <a:gd name="connsiteY21" fmla="*/ 5298429 h 6663713"/>
              <a:gd name="connsiteX22" fmla="*/ 6775499 w 8026415"/>
              <a:gd name="connsiteY22" fmla="*/ 5307963 h 6663713"/>
              <a:gd name="connsiteX23" fmla="*/ 6721892 w 8026415"/>
              <a:gd name="connsiteY23" fmla="*/ 5312085 h 6663713"/>
              <a:gd name="connsiteX24" fmla="*/ 6573446 w 8026415"/>
              <a:gd name="connsiteY24" fmla="*/ 5336818 h 6663713"/>
              <a:gd name="connsiteX25" fmla="*/ 6544581 w 8026415"/>
              <a:gd name="connsiteY25" fmla="*/ 5398654 h 6663713"/>
              <a:gd name="connsiteX26" fmla="*/ 6531154 w 8026415"/>
              <a:gd name="connsiteY26" fmla="*/ 5418962 h 6663713"/>
              <a:gd name="connsiteX27" fmla="*/ 6548818 w 8026415"/>
              <a:gd name="connsiteY27" fmla="*/ 5419577 h 6663713"/>
              <a:gd name="connsiteX28" fmla="*/ 6585772 w 8026415"/>
              <a:gd name="connsiteY28" fmla="*/ 5425010 h 6663713"/>
              <a:gd name="connsiteX29" fmla="*/ 6598785 w 8026415"/>
              <a:gd name="connsiteY29" fmla="*/ 5424229 h 6663713"/>
              <a:gd name="connsiteX30" fmla="*/ 6613378 w 8026415"/>
              <a:gd name="connsiteY30" fmla="*/ 5408138 h 6663713"/>
              <a:gd name="connsiteX31" fmla="*/ 6614681 w 8026415"/>
              <a:gd name="connsiteY31" fmla="*/ 5402776 h 6663713"/>
              <a:gd name="connsiteX32" fmla="*/ 6626536 w 8026415"/>
              <a:gd name="connsiteY32" fmla="*/ 5398138 h 6663713"/>
              <a:gd name="connsiteX33" fmla="*/ 6628400 w 8026415"/>
              <a:gd name="connsiteY33" fmla="*/ 5399125 h 6663713"/>
              <a:gd name="connsiteX34" fmla="*/ 6632274 w 8026415"/>
              <a:gd name="connsiteY34" fmla="*/ 5397050 h 6663713"/>
              <a:gd name="connsiteX35" fmla="*/ 6668493 w 8026415"/>
              <a:gd name="connsiteY35" fmla="*/ 5397016 h 6663713"/>
              <a:gd name="connsiteX36" fmla="*/ 6688870 w 8026415"/>
              <a:gd name="connsiteY36" fmla="*/ 5403280 h 6663713"/>
              <a:gd name="connsiteX37" fmla="*/ 6693028 w 8026415"/>
              <a:gd name="connsiteY37" fmla="*/ 5398654 h 6663713"/>
              <a:gd name="connsiteX38" fmla="*/ 6742510 w 8026415"/>
              <a:gd name="connsiteY38" fmla="*/ 5390410 h 6663713"/>
              <a:gd name="connsiteX39" fmla="*/ 6816732 w 8026415"/>
              <a:gd name="connsiteY39" fmla="*/ 5328573 h 6663713"/>
              <a:gd name="connsiteX40" fmla="*/ 6793539 w 8026415"/>
              <a:gd name="connsiteY40" fmla="*/ 5298429 h 6663713"/>
              <a:gd name="connsiteX41" fmla="*/ 8026414 w 8026415"/>
              <a:gd name="connsiteY41" fmla="*/ 4939298 h 6663713"/>
              <a:gd name="connsiteX42" fmla="*/ 8026414 w 8026415"/>
              <a:gd name="connsiteY42" fmla="*/ 5146935 h 6663713"/>
              <a:gd name="connsiteX43" fmla="*/ 7975442 w 8026415"/>
              <a:gd name="connsiteY43" fmla="*/ 5167799 h 6663713"/>
              <a:gd name="connsiteX44" fmla="*/ 7777516 w 8026415"/>
              <a:gd name="connsiteY44" fmla="*/ 5233759 h 6663713"/>
              <a:gd name="connsiteX45" fmla="*/ 7633190 w 8026415"/>
              <a:gd name="connsiteY45" fmla="*/ 5250247 h 6663713"/>
              <a:gd name="connsiteX46" fmla="*/ 7682675 w 8026415"/>
              <a:gd name="connsiteY46" fmla="*/ 5192534 h 6663713"/>
              <a:gd name="connsiteX47" fmla="*/ 7942455 w 8026415"/>
              <a:gd name="connsiteY47" fmla="*/ 5052374 h 6663713"/>
              <a:gd name="connsiteX48" fmla="*/ 7996059 w 8026415"/>
              <a:gd name="connsiteY48" fmla="*/ 5002906 h 6663713"/>
              <a:gd name="connsiteX49" fmla="*/ 8003406 w 8026415"/>
              <a:gd name="connsiteY49" fmla="*/ 4956078 h 6663713"/>
              <a:gd name="connsiteX50" fmla="*/ 1335630 w 8026415"/>
              <a:gd name="connsiteY50" fmla="*/ 3756737 h 6663713"/>
              <a:gd name="connsiteX51" fmla="*/ 1324955 w 8026415"/>
              <a:gd name="connsiteY51" fmla="*/ 3767821 h 6663713"/>
              <a:gd name="connsiteX52" fmla="*/ 1291184 w 8026415"/>
              <a:gd name="connsiteY52" fmla="*/ 3784826 h 6663713"/>
              <a:gd name="connsiteX53" fmla="*/ 1281176 w 8026415"/>
              <a:gd name="connsiteY53" fmla="*/ 3790114 h 6663713"/>
              <a:gd name="connsiteX54" fmla="*/ 1250484 w 8026415"/>
              <a:gd name="connsiteY54" fmla="*/ 3811773 h 6663713"/>
              <a:gd name="connsiteX55" fmla="*/ 1205504 w 8026415"/>
              <a:gd name="connsiteY55" fmla="*/ 3845071 h 6663713"/>
              <a:gd name="connsiteX56" fmla="*/ 1218814 w 8026415"/>
              <a:gd name="connsiteY56" fmla="*/ 3826047 h 6663713"/>
              <a:gd name="connsiteX57" fmla="*/ 1288102 w 8026415"/>
              <a:gd name="connsiteY57" fmla="*/ 3780172 h 6663713"/>
              <a:gd name="connsiteX58" fmla="*/ 1335630 w 8026415"/>
              <a:gd name="connsiteY58" fmla="*/ 3756737 h 6663713"/>
              <a:gd name="connsiteX59" fmla="*/ 1447902 w 8026415"/>
              <a:gd name="connsiteY59" fmla="*/ 3305999 h 6663713"/>
              <a:gd name="connsiteX60" fmla="*/ 1433018 w 8026415"/>
              <a:gd name="connsiteY60" fmla="*/ 3316913 h 6663713"/>
              <a:gd name="connsiteX61" fmla="*/ 1428857 w 8026415"/>
              <a:gd name="connsiteY61" fmla="*/ 3319691 h 6663713"/>
              <a:gd name="connsiteX62" fmla="*/ 1430800 w 8026415"/>
              <a:gd name="connsiteY62" fmla="*/ 3317673 h 6663713"/>
              <a:gd name="connsiteX63" fmla="*/ 1339393 w 8026415"/>
              <a:gd name="connsiteY63" fmla="*/ 2806931 h 6663713"/>
              <a:gd name="connsiteX64" fmla="*/ 1336223 w 8026415"/>
              <a:gd name="connsiteY64" fmla="*/ 2809445 h 6663713"/>
              <a:gd name="connsiteX65" fmla="*/ 1332705 w 8026415"/>
              <a:gd name="connsiteY65" fmla="*/ 2811909 h 6663713"/>
              <a:gd name="connsiteX66" fmla="*/ 1332566 w 8026415"/>
              <a:gd name="connsiteY66" fmla="*/ 2811134 h 6663713"/>
              <a:gd name="connsiteX67" fmla="*/ 1333628 w 8026415"/>
              <a:gd name="connsiteY67" fmla="*/ 2810446 h 6663713"/>
              <a:gd name="connsiteX68" fmla="*/ 1576339 w 8026415"/>
              <a:gd name="connsiteY68" fmla="*/ 2639907 h 6663713"/>
              <a:gd name="connsiteX69" fmla="*/ 1575394 w 8026415"/>
              <a:gd name="connsiteY69" fmla="*/ 2641051 h 6663713"/>
              <a:gd name="connsiteX70" fmla="*/ 1575093 w 8026415"/>
              <a:gd name="connsiteY70" fmla="*/ 2641582 h 6663713"/>
              <a:gd name="connsiteX71" fmla="*/ 1572214 w 8026415"/>
              <a:gd name="connsiteY71" fmla="*/ 2643050 h 6663713"/>
              <a:gd name="connsiteX72" fmla="*/ 1575034 w 8026415"/>
              <a:gd name="connsiteY72" fmla="*/ 2640478 h 6663713"/>
              <a:gd name="connsiteX73" fmla="*/ 1576339 w 8026415"/>
              <a:gd name="connsiteY73" fmla="*/ 2639907 h 6663713"/>
              <a:gd name="connsiteX74" fmla="*/ 1675711 w 8026415"/>
              <a:gd name="connsiteY74" fmla="*/ 2594244 h 6663713"/>
              <a:gd name="connsiteX75" fmla="*/ 1675322 w 8026415"/>
              <a:gd name="connsiteY75" fmla="*/ 2594642 h 6663713"/>
              <a:gd name="connsiteX76" fmla="*/ 1671901 w 8026415"/>
              <a:gd name="connsiteY76" fmla="*/ 2596689 h 6663713"/>
              <a:gd name="connsiteX77" fmla="*/ 384100 w 8026415"/>
              <a:gd name="connsiteY77" fmla="*/ 1289449 h 6663713"/>
              <a:gd name="connsiteX78" fmla="*/ 345813 w 8026415"/>
              <a:gd name="connsiteY78" fmla="*/ 1326083 h 6663713"/>
              <a:gd name="connsiteX79" fmla="*/ 179754 w 8026415"/>
              <a:gd name="connsiteY79" fmla="*/ 1448845 h 6663713"/>
              <a:gd name="connsiteX80" fmla="*/ 129753 w 8026415"/>
              <a:gd name="connsiteY80" fmla="*/ 1488586 h 6663713"/>
              <a:gd name="connsiteX81" fmla="*/ 122023 w 8026415"/>
              <a:gd name="connsiteY81" fmla="*/ 1497078 h 6663713"/>
              <a:gd name="connsiteX82" fmla="*/ 120331 w 8026415"/>
              <a:gd name="connsiteY82" fmla="*/ 1501105 h 6663713"/>
              <a:gd name="connsiteX83" fmla="*/ 124014 w 8026415"/>
              <a:gd name="connsiteY83" fmla="*/ 1499771 h 6663713"/>
              <a:gd name="connsiteX84" fmla="*/ 136754 w 8026415"/>
              <a:gd name="connsiteY84" fmla="*/ 1491740 h 6663713"/>
              <a:gd name="connsiteX85" fmla="*/ 134398 w 8026415"/>
              <a:gd name="connsiteY85" fmla="*/ 1494869 h 6663713"/>
              <a:gd name="connsiteX86" fmla="*/ 105861 w 8026415"/>
              <a:gd name="connsiteY86" fmla="*/ 1515818 h 6663713"/>
              <a:gd name="connsiteX87" fmla="*/ 90445 w 8026415"/>
              <a:gd name="connsiteY87" fmla="*/ 1505009 h 6663713"/>
              <a:gd name="connsiteX88" fmla="*/ 87593 w 8026415"/>
              <a:gd name="connsiteY88" fmla="*/ 1500660 h 6663713"/>
              <a:gd name="connsiteX89" fmla="*/ 88172 w 8026415"/>
              <a:gd name="connsiteY89" fmla="*/ 1500238 h 6663713"/>
              <a:gd name="connsiteX90" fmla="*/ 117743 w 8026415"/>
              <a:gd name="connsiteY90" fmla="*/ 1484972 h 6663713"/>
              <a:gd name="connsiteX91" fmla="*/ 142560 w 8026415"/>
              <a:gd name="connsiteY91" fmla="*/ 1468013 h 6663713"/>
              <a:gd name="connsiteX92" fmla="*/ 175773 w 8026415"/>
              <a:gd name="connsiteY92" fmla="*/ 1443460 h 6663713"/>
              <a:gd name="connsiteX93" fmla="*/ 193887 w 8026415"/>
              <a:gd name="connsiteY93" fmla="*/ 1430068 h 6663713"/>
              <a:gd name="connsiteX94" fmla="*/ 228128 w 8026415"/>
              <a:gd name="connsiteY94" fmla="*/ 1400591 h 6663713"/>
              <a:gd name="connsiteX95" fmla="*/ 249925 w 8026415"/>
              <a:gd name="connsiteY95" fmla="*/ 1385864 h 6663713"/>
              <a:gd name="connsiteX96" fmla="*/ 303244 w 8026415"/>
              <a:gd name="connsiteY96" fmla="*/ 1350611 h 6663713"/>
              <a:gd name="connsiteX97" fmla="*/ 334100 w 8026415"/>
              <a:gd name="connsiteY97" fmla="*/ 1329188 h 6663713"/>
              <a:gd name="connsiteX98" fmla="*/ 342494 w 8026415"/>
              <a:gd name="connsiteY98" fmla="*/ 1321594 h 6663713"/>
              <a:gd name="connsiteX99" fmla="*/ 370032 w 8026415"/>
              <a:gd name="connsiteY99" fmla="*/ 1295683 h 6663713"/>
              <a:gd name="connsiteX100" fmla="*/ 384100 w 8026415"/>
              <a:gd name="connsiteY100" fmla="*/ 1289449 h 6663713"/>
              <a:gd name="connsiteX101" fmla="*/ 620567 w 8026415"/>
              <a:gd name="connsiteY101" fmla="*/ 1249292 h 6663713"/>
              <a:gd name="connsiteX102" fmla="*/ 619539 w 8026415"/>
              <a:gd name="connsiteY102" fmla="*/ 1254217 h 6663713"/>
              <a:gd name="connsiteX103" fmla="*/ 599068 w 8026415"/>
              <a:gd name="connsiteY103" fmla="*/ 1270739 h 6663713"/>
              <a:gd name="connsiteX104" fmla="*/ 583672 w 8026415"/>
              <a:gd name="connsiteY104" fmla="*/ 1275179 h 6663713"/>
              <a:gd name="connsiteX105" fmla="*/ 552816 w 8026415"/>
              <a:gd name="connsiteY105" fmla="*/ 1296601 h 6663713"/>
              <a:gd name="connsiteX106" fmla="*/ 516585 w 8026415"/>
              <a:gd name="connsiteY106" fmla="*/ 1323386 h 6663713"/>
              <a:gd name="connsiteX107" fmla="*/ 501489 w 8026415"/>
              <a:gd name="connsiteY107" fmla="*/ 1334547 h 6663713"/>
              <a:gd name="connsiteX108" fmla="*/ 481018 w 8026415"/>
              <a:gd name="connsiteY108" fmla="*/ 1351069 h 6663713"/>
              <a:gd name="connsiteX109" fmla="*/ 459219 w 8026415"/>
              <a:gd name="connsiteY109" fmla="*/ 1365796 h 6663713"/>
              <a:gd name="connsiteX110" fmla="*/ 447807 w 8026415"/>
              <a:gd name="connsiteY110" fmla="*/ 1375622 h 6663713"/>
              <a:gd name="connsiteX111" fmla="*/ 439777 w 8026415"/>
              <a:gd name="connsiteY111" fmla="*/ 1377393 h 6663713"/>
              <a:gd name="connsiteX112" fmla="*/ 424680 w 8026415"/>
              <a:gd name="connsiteY112" fmla="*/ 1388553 h 6663713"/>
              <a:gd name="connsiteX113" fmla="*/ 419969 w 8026415"/>
              <a:gd name="connsiteY113" fmla="*/ 1394812 h 6663713"/>
              <a:gd name="connsiteX114" fmla="*/ 414295 w 8026415"/>
              <a:gd name="connsiteY114" fmla="*/ 1393454 h 6663713"/>
              <a:gd name="connsiteX115" fmla="*/ 396180 w 8026415"/>
              <a:gd name="connsiteY115" fmla="*/ 1406846 h 6663713"/>
              <a:gd name="connsiteX116" fmla="*/ 391469 w 8026415"/>
              <a:gd name="connsiteY116" fmla="*/ 1413106 h 6663713"/>
              <a:gd name="connsiteX117" fmla="*/ 385795 w 8026415"/>
              <a:gd name="connsiteY117" fmla="*/ 1411748 h 6663713"/>
              <a:gd name="connsiteX118" fmla="*/ 383141 w 8026415"/>
              <a:gd name="connsiteY118" fmla="*/ 1413807 h 6663713"/>
              <a:gd name="connsiteX119" fmla="*/ 383417 w 8026415"/>
              <a:gd name="connsiteY119" fmla="*/ 1412485 h 6663713"/>
              <a:gd name="connsiteX120" fmla="*/ 384488 w 8026415"/>
              <a:gd name="connsiteY120" fmla="*/ 1401607 h 6663713"/>
              <a:gd name="connsiteX121" fmla="*/ 413697 w 8026415"/>
              <a:gd name="connsiteY121" fmla="*/ 1380013 h 6663713"/>
              <a:gd name="connsiteX122" fmla="*/ 465025 w 8026415"/>
              <a:gd name="connsiteY122" fmla="*/ 1342068 h 6663713"/>
              <a:gd name="connsiteX123" fmla="*/ 465689 w 8026415"/>
              <a:gd name="connsiteY123" fmla="*/ 1342967 h 6663713"/>
              <a:gd name="connsiteX124" fmla="*/ 415025 w 8026415"/>
              <a:gd name="connsiteY124" fmla="*/ 1381810 h 6663713"/>
              <a:gd name="connsiteX125" fmla="*/ 429093 w 8026415"/>
              <a:gd name="connsiteY125" fmla="*/ 1375574 h 6663713"/>
              <a:gd name="connsiteX126" fmla="*/ 521661 w 8026415"/>
              <a:gd name="connsiteY126" fmla="*/ 1311305 h 6663713"/>
              <a:gd name="connsiteX127" fmla="*/ 539777 w 8026415"/>
              <a:gd name="connsiteY127" fmla="*/ 1297913 h 6663713"/>
              <a:gd name="connsiteX128" fmla="*/ 583008 w 8026415"/>
              <a:gd name="connsiteY128" fmla="*/ 1274280 h 6663713"/>
              <a:gd name="connsiteX129" fmla="*/ 610181 w 8026415"/>
              <a:gd name="connsiteY129" fmla="*/ 1254193 h 6663713"/>
              <a:gd name="connsiteX130" fmla="*/ 620567 w 8026415"/>
              <a:gd name="connsiteY130" fmla="*/ 1249292 h 6663713"/>
              <a:gd name="connsiteX131" fmla="*/ 275195 w 8026415"/>
              <a:gd name="connsiteY131" fmla="*/ 0 h 6663713"/>
              <a:gd name="connsiteX132" fmla="*/ 8026415 w 8026415"/>
              <a:gd name="connsiteY132" fmla="*/ 0 h 6663713"/>
              <a:gd name="connsiteX133" fmla="*/ 8026414 w 8026415"/>
              <a:gd name="connsiteY133" fmla="*/ 4807317 h 6663713"/>
              <a:gd name="connsiteX134" fmla="*/ 8012554 w 8026415"/>
              <a:gd name="connsiteY134" fmla="*/ 4825642 h 6663713"/>
              <a:gd name="connsiteX135" fmla="*/ 7942455 w 8026415"/>
              <a:gd name="connsiteY135" fmla="*/ 4924580 h 6663713"/>
              <a:gd name="connsiteX136" fmla="*/ 7826993 w 8026415"/>
              <a:gd name="connsiteY136" fmla="*/ 5023517 h 6663713"/>
              <a:gd name="connsiteX137" fmla="*/ 7464128 w 8026415"/>
              <a:gd name="connsiteY137" fmla="*/ 5274980 h 6663713"/>
              <a:gd name="connsiteX138" fmla="*/ 7336298 w 8026415"/>
              <a:gd name="connsiteY138" fmla="*/ 5258491 h 6663713"/>
              <a:gd name="connsiteX139" fmla="*/ 7245580 w 8026415"/>
              <a:gd name="connsiteY139" fmla="*/ 5209023 h 6663713"/>
              <a:gd name="connsiteX140" fmla="*/ 7171358 w 8026415"/>
              <a:gd name="connsiteY140" fmla="*/ 5242004 h 6663713"/>
              <a:gd name="connsiteX141" fmla="*/ 7138370 w 8026415"/>
              <a:gd name="connsiteY141" fmla="*/ 5258491 h 6663713"/>
              <a:gd name="connsiteX142" fmla="*/ 7018785 w 8026415"/>
              <a:gd name="connsiteY142" fmla="*/ 5340943 h 6663713"/>
              <a:gd name="connsiteX143" fmla="*/ 6977550 w 8026415"/>
              <a:gd name="connsiteY143" fmla="*/ 5369796 h 6663713"/>
              <a:gd name="connsiteX144" fmla="*/ 6877556 w 8026415"/>
              <a:gd name="connsiteY144" fmla="*/ 5409476 h 6663713"/>
              <a:gd name="connsiteX145" fmla="*/ 6860844 w 8026415"/>
              <a:gd name="connsiteY145" fmla="*/ 5415176 h 6663713"/>
              <a:gd name="connsiteX146" fmla="*/ 7228950 w 8026415"/>
              <a:gd name="connsiteY146" fmla="*/ 5413784 h 6663713"/>
              <a:gd name="connsiteX147" fmla="*/ 7300912 w 8026415"/>
              <a:gd name="connsiteY147" fmla="*/ 5415990 h 6663713"/>
              <a:gd name="connsiteX148" fmla="*/ 7344426 w 8026415"/>
              <a:gd name="connsiteY148" fmla="*/ 5444725 h 6663713"/>
              <a:gd name="connsiteX149" fmla="*/ 7304032 w 8026415"/>
              <a:gd name="connsiteY149" fmla="*/ 5468053 h 6663713"/>
              <a:gd name="connsiteX150" fmla="*/ 6973370 w 8026415"/>
              <a:gd name="connsiteY150" fmla="*/ 5507523 h 6663713"/>
              <a:gd name="connsiteX151" fmla="*/ 6503058 w 8026415"/>
              <a:gd name="connsiteY151" fmla="*/ 5526648 h 6663713"/>
              <a:gd name="connsiteX152" fmla="*/ 6465084 w 8026415"/>
              <a:gd name="connsiteY152" fmla="*/ 5525010 h 6663713"/>
              <a:gd name="connsiteX153" fmla="*/ 6447804 w 8026415"/>
              <a:gd name="connsiteY153" fmla="*/ 5541725 h 6663713"/>
              <a:gd name="connsiteX154" fmla="*/ 6464510 w 8026415"/>
              <a:gd name="connsiteY154" fmla="*/ 5559008 h 6663713"/>
              <a:gd name="connsiteX155" fmla="*/ 6766929 w 8026415"/>
              <a:gd name="connsiteY155" fmla="*/ 5593083 h 6663713"/>
              <a:gd name="connsiteX156" fmla="*/ 6789755 w 8026415"/>
              <a:gd name="connsiteY156" fmla="*/ 5603469 h 6663713"/>
              <a:gd name="connsiteX157" fmla="*/ 6782284 w 8026415"/>
              <a:gd name="connsiteY157" fmla="*/ 5631350 h 6663713"/>
              <a:gd name="connsiteX158" fmla="*/ 6678673 w 8026415"/>
              <a:gd name="connsiteY158" fmla="*/ 5667622 h 6663713"/>
              <a:gd name="connsiteX159" fmla="*/ 6604004 w 8026415"/>
              <a:gd name="connsiteY159" fmla="*/ 5707378 h 6663713"/>
              <a:gd name="connsiteX160" fmla="*/ 6532534 w 8026415"/>
              <a:gd name="connsiteY160" fmla="*/ 5735187 h 6663713"/>
              <a:gd name="connsiteX161" fmla="*/ 6346659 w 8026415"/>
              <a:gd name="connsiteY161" fmla="*/ 5728074 h 6663713"/>
              <a:gd name="connsiteX162" fmla="*/ 6020839 w 8026415"/>
              <a:gd name="connsiteY162" fmla="*/ 5717611 h 6663713"/>
              <a:gd name="connsiteX163" fmla="*/ 6200519 w 8026415"/>
              <a:gd name="connsiteY163" fmla="*/ 5795639 h 6663713"/>
              <a:gd name="connsiteX164" fmla="*/ 6384549 w 8026415"/>
              <a:gd name="connsiteY164" fmla="*/ 5793722 h 6663713"/>
              <a:gd name="connsiteX165" fmla="*/ 6426215 w 8026415"/>
              <a:gd name="connsiteY165" fmla="*/ 5813426 h 6663713"/>
              <a:gd name="connsiteX166" fmla="*/ 6241900 w 8026415"/>
              <a:gd name="connsiteY166" fmla="*/ 5832340 h 6663713"/>
              <a:gd name="connsiteX167" fmla="*/ 6310372 w 8026415"/>
              <a:gd name="connsiteY167" fmla="*/ 5863496 h 6663713"/>
              <a:gd name="connsiteX168" fmla="*/ 6363491 w 8026415"/>
              <a:gd name="connsiteY168" fmla="*/ 5856383 h 6663713"/>
              <a:gd name="connsiteX169" fmla="*/ 6398260 w 8026415"/>
              <a:gd name="connsiteY169" fmla="*/ 5869970 h 6663713"/>
              <a:gd name="connsiteX170" fmla="*/ 6377776 w 8026415"/>
              <a:gd name="connsiteY170" fmla="*/ 5898633 h 6663713"/>
              <a:gd name="connsiteX171" fmla="*/ 6589886 w 8026415"/>
              <a:gd name="connsiteY171" fmla="*/ 5951199 h 6663713"/>
              <a:gd name="connsiteX172" fmla="*/ 6820836 w 8026415"/>
              <a:gd name="connsiteY172" fmla="*/ 6013081 h 6663713"/>
              <a:gd name="connsiteX173" fmla="*/ 6240096 w 8026415"/>
              <a:gd name="connsiteY173" fmla="*/ 5998348 h 6663713"/>
              <a:gd name="connsiteX174" fmla="*/ 6274578 w 8026415"/>
              <a:gd name="connsiteY174" fmla="*/ 6028932 h 6663713"/>
              <a:gd name="connsiteX175" fmla="*/ 6224374 w 8026415"/>
              <a:gd name="connsiteY175" fmla="*/ 6041094 h 6663713"/>
              <a:gd name="connsiteX176" fmla="*/ 5967315 w 8026415"/>
              <a:gd name="connsiteY176" fmla="*/ 6044789 h 6663713"/>
              <a:gd name="connsiteX177" fmla="*/ 5766088 w 8026415"/>
              <a:gd name="connsiteY177" fmla="*/ 5999408 h 6663713"/>
              <a:gd name="connsiteX178" fmla="*/ 5628279 w 8026415"/>
              <a:gd name="connsiteY178" fmla="*/ 5988094 h 6663713"/>
              <a:gd name="connsiteX179" fmla="*/ 5494166 w 8026415"/>
              <a:gd name="connsiteY179" fmla="*/ 5994850 h 6663713"/>
              <a:gd name="connsiteX180" fmla="*/ 5453774 w 8026415"/>
              <a:gd name="connsiteY180" fmla="*/ 6018179 h 6663713"/>
              <a:gd name="connsiteX181" fmla="*/ 5492446 w 8026415"/>
              <a:gd name="connsiteY181" fmla="*/ 6096843 h 6663713"/>
              <a:gd name="connsiteX182" fmla="*/ 5545276 w 8026415"/>
              <a:gd name="connsiteY182" fmla="*/ 6106732 h 6663713"/>
              <a:gd name="connsiteX183" fmla="*/ 5660958 w 8026415"/>
              <a:gd name="connsiteY183" fmla="*/ 6184688 h 6663713"/>
              <a:gd name="connsiteX184" fmla="*/ 5788666 w 8026415"/>
              <a:gd name="connsiteY184" fmla="*/ 6201831 h 6663713"/>
              <a:gd name="connsiteX185" fmla="*/ 5766335 w 8026415"/>
              <a:gd name="connsiteY185" fmla="*/ 6221460 h 6663713"/>
              <a:gd name="connsiteX186" fmla="*/ 5519090 w 8026415"/>
              <a:gd name="connsiteY186" fmla="*/ 6236321 h 6663713"/>
              <a:gd name="connsiteX187" fmla="*/ 5462850 w 8026415"/>
              <a:gd name="connsiteY187" fmla="*/ 6191370 h 6663713"/>
              <a:gd name="connsiteX188" fmla="*/ 5404761 w 8026415"/>
              <a:gd name="connsiteY188" fmla="*/ 6137383 h 6663713"/>
              <a:gd name="connsiteX189" fmla="*/ 5362808 w 8026415"/>
              <a:gd name="connsiteY189" fmla="*/ 6134680 h 6663713"/>
              <a:gd name="connsiteX190" fmla="*/ 5324342 w 8026415"/>
              <a:gd name="connsiteY190" fmla="*/ 6103029 h 6663713"/>
              <a:gd name="connsiteX191" fmla="*/ 5350943 w 8026415"/>
              <a:gd name="connsiteY191" fmla="*/ 6067467 h 6663713"/>
              <a:gd name="connsiteX192" fmla="*/ 5378323 w 8026415"/>
              <a:gd name="connsiteY192" fmla="*/ 6044921 h 6663713"/>
              <a:gd name="connsiteX193" fmla="*/ 5362682 w 8026415"/>
              <a:gd name="connsiteY193" fmla="*/ 6023654 h 6663713"/>
              <a:gd name="connsiteX194" fmla="*/ 5336370 w 8026415"/>
              <a:gd name="connsiteY194" fmla="*/ 6042216 h 6663713"/>
              <a:gd name="connsiteX195" fmla="*/ 5303940 w 8026415"/>
              <a:gd name="connsiteY195" fmla="*/ 6067679 h 6663713"/>
              <a:gd name="connsiteX196" fmla="*/ 5222168 w 8026415"/>
              <a:gd name="connsiteY196" fmla="*/ 6054307 h 6663713"/>
              <a:gd name="connsiteX197" fmla="*/ 5135346 w 8026415"/>
              <a:gd name="connsiteY197" fmla="*/ 6043851 h 6663713"/>
              <a:gd name="connsiteX198" fmla="*/ 5134279 w 8026415"/>
              <a:gd name="connsiteY198" fmla="*/ 6047832 h 6663713"/>
              <a:gd name="connsiteX199" fmla="*/ 4823570 w 8026415"/>
              <a:gd name="connsiteY199" fmla="*/ 6267677 h 6663713"/>
              <a:gd name="connsiteX200" fmla="*/ 4683548 w 8026415"/>
              <a:gd name="connsiteY200" fmla="*/ 6328342 h 6663713"/>
              <a:gd name="connsiteX201" fmla="*/ 4651120 w 8026415"/>
              <a:gd name="connsiteY201" fmla="*/ 6353806 h 6663713"/>
              <a:gd name="connsiteX202" fmla="*/ 4526162 w 8026415"/>
              <a:gd name="connsiteY202" fmla="*/ 6469739 h 6663713"/>
              <a:gd name="connsiteX203" fmla="*/ 4351166 w 8026415"/>
              <a:gd name="connsiteY203" fmla="*/ 6469807 h 6663713"/>
              <a:gd name="connsiteX204" fmla="*/ 4321524 w 8026415"/>
              <a:gd name="connsiteY204" fmla="*/ 6389294 h 6663713"/>
              <a:gd name="connsiteX205" fmla="*/ 4327723 w 8026415"/>
              <a:gd name="connsiteY205" fmla="*/ 6373583 h 6663713"/>
              <a:gd name="connsiteX206" fmla="*/ 4331753 w 8026415"/>
              <a:gd name="connsiteY206" fmla="*/ 6371487 h 6663713"/>
              <a:gd name="connsiteX207" fmla="*/ 4385348 w 8026415"/>
              <a:gd name="connsiteY207" fmla="*/ 6329772 h 6663713"/>
              <a:gd name="connsiteX208" fmla="*/ 4426222 w 8026415"/>
              <a:gd name="connsiteY208" fmla="*/ 6280125 h 6663713"/>
              <a:gd name="connsiteX209" fmla="*/ 4452664 w 8026415"/>
              <a:gd name="connsiteY209" fmla="*/ 6253445 h 6663713"/>
              <a:gd name="connsiteX210" fmla="*/ 4493067 w 8026415"/>
              <a:gd name="connsiteY210" fmla="*/ 6219651 h 6663713"/>
              <a:gd name="connsiteX211" fmla="*/ 4514835 w 8026415"/>
              <a:gd name="connsiteY211" fmla="*/ 6198953 h 6663713"/>
              <a:gd name="connsiteX212" fmla="*/ 4524951 w 8026415"/>
              <a:gd name="connsiteY212" fmla="*/ 6187795 h 6663713"/>
              <a:gd name="connsiteX213" fmla="*/ 4553344 w 8026415"/>
              <a:gd name="connsiteY213" fmla="*/ 6157718 h 6663713"/>
              <a:gd name="connsiteX214" fmla="*/ 4563459 w 8026415"/>
              <a:gd name="connsiteY214" fmla="*/ 6146561 h 6663713"/>
              <a:gd name="connsiteX215" fmla="*/ 4580316 w 8026415"/>
              <a:gd name="connsiteY215" fmla="*/ 6104348 h 6663713"/>
              <a:gd name="connsiteX216" fmla="*/ 4595574 w 8026415"/>
              <a:gd name="connsiteY216" fmla="*/ 6071355 h 6663713"/>
              <a:gd name="connsiteX217" fmla="*/ 4607285 w 8026415"/>
              <a:gd name="connsiteY217" fmla="*/ 6050978 h 6663713"/>
              <a:gd name="connsiteX218" fmla="*/ 4612017 w 8026415"/>
              <a:gd name="connsiteY218" fmla="*/ 6034158 h 6663713"/>
              <a:gd name="connsiteX219" fmla="*/ 4610478 w 8026415"/>
              <a:gd name="connsiteY219" fmla="*/ 6032540 h 6663713"/>
              <a:gd name="connsiteX220" fmla="*/ 4561970 w 8026415"/>
              <a:gd name="connsiteY220" fmla="*/ 6063258 h 6663713"/>
              <a:gd name="connsiteX221" fmla="*/ 4420473 w 8026415"/>
              <a:gd name="connsiteY221" fmla="*/ 6197792 h 6663713"/>
              <a:gd name="connsiteX222" fmla="*/ 4414395 w 8026415"/>
              <a:gd name="connsiteY222" fmla="*/ 6204341 h 6663713"/>
              <a:gd name="connsiteX223" fmla="*/ 4408198 w 8026415"/>
              <a:gd name="connsiteY223" fmla="*/ 6206473 h 6663713"/>
              <a:gd name="connsiteX224" fmla="*/ 4409151 w 8026415"/>
              <a:gd name="connsiteY224" fmla="*/ 6204866 h 6663713"/>
              <a:gd name="connsiteX225" fmla="*/ 4411512 w 8026415"/>
              <a:gd name="connsiteY225" fmla="*/ 6201308 h 6663713"/>
              <a:gd name="connsiteX226" fmla="*/ 4418167 w 8026415"/>
              <a:gd name="connsiteY226" fmla="*/ 6195366 h 6663713"/>
              <a:gd name="connsiteX227" fmla="*/ 4448511 w 8026415"/>
              <a:gd name="connsiteY227" fmla="*/ 6161893 h 6663713"/>
              <a:gd name="connsiteX228" fmla="*/ 4531029 w 8026415"/>
              <a:gd name="connsiteY228" fmla="*/ 6063411 h 6663713"/>
              <a:gd name="connsiteX229" fmla="*/ 4584682 w 8026415"/>
              <a:gd name="connsiteY229" fmla="*/ 6010856 h 6663713"/>
              <a:gd name="connsiteX230" fmla="*/ 4620056 w 8026415"/>
              <a:gd name="connsiteY230" fmla="*/ 5977223 h 6663713"/>
              <a:gd name="connsiteX231" fmla="*/ 4651171 w 8026415"/>
              <a:gd name="connsiteY231" fmla="*/ 5944559 h 6663713"/>
              <a:gd name="connsiteX232" fmla="*/ 4663237 w 8026415"/>
              <a:gd name="connsiteY232" fmla="*/ 5930005 h 6663713"/>
              <a:gd name="connsiteX233" fmla="*/ 4648094 w 8026415"/>
              <a:gd name="connsiteY233" fmla="*/ 5941324 h 6663713"/>
              <a:gd name="connsiteX234" fmla="*/ 4554394 w 8026415"/>
              <a:gd name="connsiteY234" fmla="*/ 6033493 h 6663713"/>
              <a:gd name="connsiteX235" fmla="*/ 4508962 w 8026415"/>
              <a:gd name="connsiteY235" fmla="*/ 6067447 h 6663713"/>
              <a:gd name="connsiteX236" fmla="*/ 4507424 w 8026415"/>
              <a:gd name="connsiteY236" fmla="*/ 6065830 h 6663713"/>
              <a:gd name="connsiteX237" fmla="*/ 4507069 w 8026415"/>
              <a:gd name="connsiteY237" fmla="*/ 6060006 h 6663713"/>
              <a:gd name="connsiteX238" fmla="*/ 4531559 w 8026415"/>
              <a:gd name="connsiteY238" fmla="*/ 6036722 h 6663713"/>
              <a:gd name="connsiteX239" fmla="*/ 4546346 w 8026415"/>
              <a:gd name="connsiteY239" fmla="*/ 6019580 h 6663713"/>
              <a:gd name="connsiteX240" fmla="*/ 4547530 w 8026415"/>
              <a:gd name="connsiteY240" fmla="*/ 6015375 h 6663713"/>
              <a:gd name="connsiteX241" fmla="*/ 4541318 w 8026415"/>
              <a:gd name="connsiteY241" fmla="*/ 6019741 h 6663713"/>
              <a:gd name="connsiteX242" fmla="*/ 4516828 w 8026415"/>
              <a:gd name="connsiteY242" fmla="*/ 6043025 h 6663713"/>
              <a:gd name="connsiteX243" fmla="*/ 4507127 w 8026415"/>
              <a:gd name="connsiteY243" fmla="*/ 6049169 h 6663713"/>
              <a:gd name="connsiteX244" fmla="*/ 4511030 w 8026415"/>
              <a:gd name="connsiteY244" fmla="*/ 6042376 h 6663713"/>
              <a:gd name="connsiteX245" fmla="*/ 4539838 w 8026415"/>
              <a:gd name="connsiteY245" fmla="*/ 6007285 h 6663713"/>
              <a:gd name="connsiteX246" fmla="*/ 4588461 w 8026415"/>
              <a:gd name="connsiteY246" fmla="*/ 5954892 h 6663713"/>
              <a:gd name="connsiteX247" fmla="*/ 4587692 w 8026415"/>
              <a:gd name="connsiteY247" fmla="*/ 5954083 h 6663713"/>
              <a:gd name="connsiteX248" fmla="*/ 4586153 w 8026415"/>
              <a:gd name="connsiteY248" fmla="*/ 5952465 h 6663713"/>
              <a:gd name="connsiteX249" fmla="*/ 4575269 w 8026415"/>
              <a:gd name="connsiteY249" fmla="*/ 5962813 h 6663713"/>
              <a:gd name="connsiteX250" fmla="*/ 4562491 w 8026415"/>
              <a:gd name="connsiteY250" fmla="*/ 5965722 h 6663713"/>
              <a:gd name="connsiteX251" fmla="*/ 4557462 w 8026415"/>
              <a:gd name="connsiteY251" fmla="*/ 5965882 h 6663713"/>
              <a:gd name="connsiteX252" fmla="*/ 4530665 w 8026415"/>
              <a:gd name="connsiteY252" fmla="*/ 5986740 h 6663713"/>
              <a:gd name="connsiteX253" fmla="*/ 4549713 w 8026415"/>
              <a:gd name="connsiteY253" fmla="*/ 5968629 h 6663713"/>
              <a:gd name="connsiteX254" fmla="*/ 4550126 w 8026415"/>
              <a:gd name="connsiteY254" fmla="*/ 5963615 h 6663713"/>
              <a:gd name="connsiteX255" fmla="*/ 4548588 w 8026415"/>
              <a:gd name="connsiteY255" fmla="*/ 5961997 h 6663713"/>
              <a:gd name="connsiteX256" fmla="*/ 4551309 w 8026415"/>
              <a:gd name="connsiteY256" fmla="*/ 5959409 h 6663713"/>
              <a:gd name="connsiteX257" fmla="*/ 4579289 w 8026415"/>
              <a:gd name="connsiteY257" fmla="*/ 5934347 h 6663713"/>
              <a:gd name="connsiteX258" fmla="*/ 4583961 w 8026415"/>
              <a:gd name="connsiteY258" fmla="*/ 5928363 h 6663713"/>
              <a:gd name="connsiteX259" fmla="*/ 4579703 w 8026415"/>
              <a:gd name="connsiteY259" fmla="*/ 5929333 h 6663713"/>
              <a:gd name="connsiteX260" fmla="*/ 4560299 w 8026415"/>
              <a:gd name="connsiteY260" fmla="*/ 5941620 h 6663713"/>
              <a:gd name="connsiteX261" fmla="*/ 4553732 w 8026415"/>
              <a:gd name="connsiteY261" fmla="*/ 5940162 h 6663713"/>
              <a:gd name="connsiteX262" fmla="*/ 4556867 w 8026415"/>
              <a:gd name="connsiteY262" fmla="*/ 5932561 h 6663713"/>
              <a:gd name="connsiteX263" fmla="*/ 4570472 w 8026415"/>
              <a:gd name="connsiteY263" fmla="*/ 5919624 h 6663713"/>
              <a:gd name="connsiteX264" fmla="*/ 4606201 w 8026415"/>
              <a:gd name="connsiteY264" fmla="*/ 5891814 h 6663713"/>
              <a:gd name="connsiteX265" fmla="*/ 4618269 w 8026415"/>
              <a:gd name="connsiteY265" fmla="*/ 5877260 h 6663713"/>
              <a:gd name="connsiteX266" fmla="*/ 4621817 w 8026415"/>
              <a:gd name="connsiteY266" fmla="*/ 5864645 h 6663713"/>
              <a:gd name="connsiteX267" fmla="*/ 4644769 w 8026415"/>
              <a:gd name="connsiteY267" fmla="*/ 5839742 h 6663713"/>
              <a:gd name="connsiteX268" fmla="*/ 4667306 w 8026415"/>
              <a:gd name="connsiteY268" fmla="*/ 5819854 h 6663713"/>
              <a:gd name="connsiteX269" fmla="*/ 4670441 w 8026415"/>
              <a:gd name="connsiteY269" fmla="*/ 5812252 h 6663713"/>
              <a:gd name="connsiteX270" fmla="*/ 4662691 w 8026415"/>
              <a:gd name="connsiteY270" fmla="*/ 5815000 h 6663713"/>
              <a:gd name="connsiteX271" fmla="*/ 4655297 w 8026415"/>
              <a:gd name="connsiteY271" fmla="*/ 5823570 h 6663713"/>
              <a:gd name="connsiteX272" fmla="*/ 4620337 w 8026415"/>
              <a:gd name="connsiteY272" fmla="*/ 5852189 h 6663713"/>
              <a:gd name="connsiteX273" fmla="*/ 4613000 w 8026415"/>
              <a:gd name="connsiteY273" fmla="*/ 5849922 h 6663713"/>
              <a:gd name="connsiteX274" fmla="*/ 4588510 w 8026415"/>
              <a:gd name="connsiteY274" fmla="*/ 5873207 h 6663713"/>
              <a:gd name="connsiteX275" fmla="*/ 4565973 w 8026415"/>
              <a:gd name="connsiteY275" fmla="*/ 5893096 h 6663713"/>
              <a:gd name="connsiteX276" fmla="*/ 4547694 w 8026415"/>
              <a:gd name="connsiteY276" fmla="*/ 5912015 h 6663713"/>
              <a:gd name="connsiteX277" fmla="*/ 4480436 w 8026415"/>
              <a:gd name="connsiteY277" fmla="*/ 5977505 h 6663713"/>
              <a:gd name="connsiteX278" fmla="*/ 4450504 w 8026415"/>
              <a:gd name="connsiteY278" fmla="*/ 6005964 h 6663713"/>
              <a:gd name="connsiteX279" fmla="*/ 4408091 w 8026415"/>
              <a:gd name="connsiteY279" fmla="*/ 6053991 h 6663713"/>
              <a:gd name="connsiteX280" fmla="*/ 4400342 w 8026415"/>
              <a:gd name="connsiteY280" fmla="*/ 6056739 h 6663713"/>
              <a:gd name="connsiteX281" fmla="*/ 4369641 w 8026415"/>
              <a:gd name="connsiteY281" fmla="*/ 6084389 h 6663713"/>
              <a:gd name="connsiteX282" fmla="*/ 4350949 w 8026415"/>
              <a:gd name="connsiteY282" fmla="*/ 6108322 h 6663713"/>
              <a:gd name="connsiteX283" fmla="*/ 4333440 w 8026415"/>
              <a:gd name="connsiteY283" fmla="*/ 6128051 h 6663713"/>
              <a:gd name="connsiteX284" fmla="*/ 4289191 w 8026415"/>
              <a:gd name="connsiteY284" fmla="*/ 6157799 h 6663713"/>
              <a:gd name="connsiteX285" fmla="*/ 4264345 w 8026415"/>
              <a:gd name="connsiteY285" fmla="*/ 6175261 h 6663713"/>
              <a:gd name="connsiteX286" fmla="*/ 4249557 w 8026415"/>
              <a:gd name="connsiteY286" fmla="*/ 6192402 h 6663713"/>
              <a:gd name="connsiteX287" fmla="*/ 4238259 w 8026415"/>
              <a:gd name="connsiteY287" fmla="*/ 6207766 h 6663713"/>
              <a:gd name="connsiteX288" fmla="*/ 4236662 w 8026415"/>
              <a:gd name="connsiteY288" fmla="*/ 6216985 h 6663713"/>
              <a:gd name="connsiteX289" fmla="*/ 4214895 w 8026415"/>
              <a:gd name="connsiteY289" fmla="*/ 6237683 h 6663713"/>
              <a:gd name="connsiteX290" fmla="*/ 4200164 w 8026415"/>
              <a:gd name="connsiteY290" fmla="*/ 6243986 h 6663713"/>
              <a:gd name="connsiteX291" fmla="*/ 4181886 w 8026415"/>
              <a:gd name="connsiteY291" fmla="*/ 6262906 h 6663713"/>
              <a:gd name="connsiteX292" fmla="*/ 4154262 w 8026415"/>
              <a:gd name="connsiteY292" fmla="*/ 6293792 h 6663713"/>
              <a:gd name="connsiteX293" fmla="*/ 4145329 w 8026415"/>
              <a:gd name="connsiteY293" fmla="*/ 6300744 h 6663713"/>
              <a:gd name="connsiteX294" fmla="*/ 4129060 w 8026415"/>
              <a:gd name="connsiteY294" fmla="*/ 6305430 h 6663713"/>
              <a:gd name="connsiteX295" fmla="*/ 4119359 w 8026415"/>
              <a:gd name="connsiteY295" fmla="*/ 6311574 h 6663713"/>
              <a:gd name="connsiteX296" fmla="*/ 4087416 w 8026415"/>
              <a:gd name="connsiteY296" fmla="*/ 6354267 h 6663713"/>
              <a:gd name="connsiteX297" fmla="*/ 4083513 w 8026415"/>
              <a:gd name="connsiteY297" fmla="*/ 6361059 h 6663713"/>
              <a:gd name="connsiteX298" fmla="*/ 4090493 w 8026415"/>
              <a:gd name="connsiteY298" fmla="*/ 6357503 h 6663713"/>
              <a:gd name="connsiteX299" fmla="*/ 4129358 w 8026415"/>
              <a:gd name="connsiteY299" fmla="*/ 6322091 h 6663713"/>
              <a:gd name="connsiteX300" fmla="*/ 4138291 w 8026415"/>
              <a:gd name="connsiteY300" fmla="*/ 6315138 h 6663713"/>
              <a:gd name="connsiteX301" fmla="*/ 4154204 w 8026415"/>
              <a:gd name="connsiteY301" fmla="*/ 6304629 h 6663713"/>
              <a:gd name="connsiteX302" fmla="*/ 4162722 w 8026415"/>
              <a:gd name="connsiteY302" fmla="*/ 6302691 h 6663713"/>
              <a:gd name="connsiteX303" fmla="*/ 4157636 w 8026415"/>
              <a:gd name="connsiteY303" fmla="*/ 6313688 h 6663713"/>
              <a:gd name="connsiteX304" fmla="*/ 4168520 w 8026415"/>
              <a:gd name="connsiteY304" fmla="*/ 6303340 h 6663713"/>
              <a:gd name="connsiteX305" fmla="*/ 4186799 w 8026415"/>
              <a:gd name="connsiteY305" fmla="*/ 6284420 h 6663713"/>
              <a:gd name="connsiteX306" fmla="*/ 4209337 w 8026415"/>
              <a:gd name="connsiteY306" fmla="*/ 6264531 h 6663713"/>
              <a:gd name="connsiteX307" fmla="*/ 4226788 w 8026415"/>
              <a:gd name="connsiteY307" fmla="*/ 6255641 h 6663713"/>
              <a:gd name="connsiteX308" fmla="*/ 4238441 w 8026415"/>
              <a:gd name="connsiteY308" fmla="*/ 6246101 h 6663713"/>
              <a:gd name="connsiteX309" fmla="*/ 4281978 w 8026415"/>
              <a:gd name="connsiteY309" fmla="*/ 6204706 h 6663713"/>
              <a:gd name="connsiteX310" fmla="*/ 4328237 w 8026415"/>
              <a:gd name="connsiteY310" fmla="*/ 6160723 h 6663713"/>
              <a:gd name="connsiteX311" fmla="*/ 4329007 w 8026415"/>
              <a:gd name="connsiteY311" fmla="*/ 6161532 h 6663713"/>
              <a:gd name="connsiteX312" fmla="*/ 4283517 w 8026415"/>
              <a:gd name="connsiteY312" fmla="*/ 6206324 h 6663713"/>
              <a:gd name="connsiteX313" fmla="*/ 4296709 w 8026415"/>
              <a:gd name="connsiteY313" fmla="*/ 6198403 h 6663713"/>
              <a:gd name="connsiteX314" fmla="*/ 4380650 w 8026415"/>
              <a:gd name="connsiteY314" fmla="*/ 6123213 h 6663713"/>
              <a:gd name="connsiteX315" fmla="*/ 4396976 w 8026415"/>
              <a:gd name="connsiteY315" fmla="*/ 6107690 h 6663713"/>
              <a:gd name="connsiteX316" fmla="*/ 4436965 w 8026415"/>
              <a:gd name="connsiteY316" fmla="*/ 6078909 h 6663713"/>
              <a:gd name="connsiteX317" fmla="*/ 4461454 w 8026415"/>
              <a:gd name="connsiteY317" fmla="*/ 6055625 h 6663713"/>
              <a:gd name="connsiteX318" fmla="*/ 4471157 w 8026415"/>
              <a:gd name="connsiteY318" fmla="*/ 6049481 h 6663713"/>
              <a:gd name="connsiteX319" fmla="*/ 4470743 w 8026415"/>
              <a:gd name="connsiteY319" fmla="*/ 6054495 h 6663713"/>
              <a:gd name="connsiteX320" fmla="*/ 4452465 w 8026415"/>
              <a:gd name="connsiteY320" fmla="*/ 6073415 h 6663713"/>
              <a:gd name="connsiteX321" fmla="*/ 4437735 w 8026415"/>
              <a:gd name="connsiteY321" fmla="*/ 6079719 h 6663713"/>
              <a:gd name="connsiteX322" fmla="*/ 4409754 w 8026415"/>
              <a:gd name="connsiteY322" fmla="*/ 6104781 h 6663713"/>
              <a:gd name="connsiteX323" fmla="*/ 4377101 w 8026415"/>
              <a:gd name="connsiteY323" fmla="*/ 6135828 h 6663713"/>
              <a:gd name="connsiteX324" fmla="*/ 4363495 w 8026415"/>
              <a:gd name="connsiteY324" fmla="*/ 6148764 h 6663713"/>
              <a:gd name="connsiteX325" fmla="*/ 4345217 w 8026415"/>
              <a:gd name="connsiteY325" fmla="*/ 6167684 h 6663713"/>
              <a:gd name="connsiteX326" fmla="*/ 4325400 w 8026415"/>
              <a:gd name="connsiteY326" fmla="*/ 6184985 h 6663713"/>
              <a:gd name="connsiteX327" fmla="*/ 4315285 w 8026415"/>
              <a:gd name="connsiteY327" fmla="*/ 6196143 h 6663713"/>
              <a:gd name="connsiteX328" fmla="*/ 4307536 w 8026415"/>
              <a:gd name="connsiteY328" fmla="*/ 6198891 h 6663713"/>
              <a:gd name="connsiteX329" fmla="*/ 4293930 w 8026415"/>
              <a:gd name="connsiteY329" fmla="*/ 6211827 h 6663713"/>
              <a:gd name="connsiteX330" fmla="*/ 4291017 w 8026415"/>
              <a:gd name="connsiteY330" fmla="*/ 6216894 h 6663713"/>
              <a:gd name="connsiteX331" fmla="*/ 4288284 w 8026415"/>
              <a:gd name="connsiteY331" fmla="*/ 6219188 h 6663713"/>
              <a:gd name="connsiteX332" fmla="*/ 4285087 w 8026415"/>
              <a:gd name="connsiteY332" fmla="*/ 6220235 h 6663713"/>
              <a:gd name="connsiteX333" fmla="*/ 4284228 w 8026415"/>
              <a:gd name="connsiteY333" fmla="*/ 6217970 h 6663713"/>
              <a:gd name="connsiteX334" fmla="*/ 4267902 w 8026415"/>
              <a:gd name="connsiteY334" fmla="*/ 6233493 h 6663713"/>
              <a:gd name="connsiteX335" fmla="*/ 4263998 w 8026415"/>
              <a:gd name="connsiteY335" fmla="*/ 6240286 h 6663713"/>
              <a:gd name="connsiteX336" fmla="*/ 4258200 w 8026415"/>
              <a:gd name="connsiteY336" fmla="*/ 6239637 h 6663713"/>
              <a:gd name="connsiteX337" fmla="*/ 4213894 w 8026415"/>
              <a:gd name="connsiteY337" fmla="*/ 6280223 h 6663713"/>
              <a:gd name="connsiteX338" fmla="*/ 4205731 w 8026415"/>
              <a:gd name="connsiteY338" fmla="*/ 6287984 h 6663713"/>
              <a:gd name="connsiteX339" fmla="*/ 4195616 w 8026415"/>
              <a:gd name="connsiteY339" fmla="*/ 6299143 h 6663713"/>
              <a:gd name="connsiteX340" fmla="*/ 4185931 w 8026415"/>
              <a:gd name="connsiteY340" fmla="*/ 6309081 h 6663713"/>
              <a:gd name="connsiteX341" fmla="*/ 4086691 w 8026415"/>
              <a:gd name="connsiteY341" fmla="*/ 6379730 h 6663713"/>
              <a:gd name="connsiteX342" fmla="*/ 3989859 w 8026415"/>
              <a:gd name="connsiteY342" fmla="*/ 6443151 h 6663713"/>
              <a:gd name="connsiteX343" fmla="*/ 3999217 w 8026415"/>
              <a:gd name="connsiteY343" fmla="*/ 6430425 h 6663713"/>
              <a:gd name="connsiteX344" fmla="*/ 3976411 w 8026415"/>
              <a:gd name="connsiteY344" fmla="*/ 6452109 h 6663713"/>
              <a:gd name="connsiteX345" fmla="*/ 3876295 w 8026415"/>
              <a:gd name="connsiteY345" fmla="*/ 6521863 h 6663713"/>
              <a:gd name="connsiteX346" fmla="*/ 3838596 w 8026415"/>
              <a:gd name="connsiteY346" fmla="*/ 6541111 h 6663713"/>
              <a:gd name="connsiteX347" fmla="*/ 3830960 w 8026415"/>
              <a:gd name="connsiteY347" fmla="*/ 6544071 h 6663713"/>
              <a:gd name="connsiteX348" fmla="*/ 3882854 w 8026415"/>
              <a:gd name="connsiteY348" fmla="*/ 6493311 h 6663713"/>
              <a:gd name="connsiteX349" fmla="*/ 3953603 w 8026415"/>
              <a:gd name="connsiteY349" fmla="*/ 6426044 h 6663713"/>
              <a:gd name="connsiteX350" fmla="*/ 4019679 w 8026415"/>
              <a:gd name="connsiteY350" fmla="*/ 6364761 h 6663713"/>
              <a:gd name="connsiteX351" fmla="*/ 4027842 w 8026415"/>
              <a:gd name="connsiteY351" fmla="*/ 6356998 h 6663713"/>
              <a:gd name="connsiteX352" fmla="*/ 4091610 w 8026415"/>
              <a:gd name="connsiteY352" fmla="*/ 6293288 h 6663713"/>
              <a:gd name="connsiteX353" fmla="*/ 4134734 w 8026415"/>
              <a:gd name="connsiteY353" fmla="*/ 6256906 h 6663713"/>
              <a:gd name="connsiteX354" fmla="*/ 4173598 w 8026415"/>
              <a:gd name="connsiteY354" fmla="*/ 6221494 h 6663713"/>
              <a:gd name="connsiteX355" fmla="*/ 4206664 w 8026415"/>
              <a:gd name="connsiteY355" fmla="*/ 6185435 h 6663713"/>
              <a:gd name="connsiteX356" fmla="*/ 4294981 w 8026415"/>
              <a:gd name="connsiteY356" fmla="*/ 6087602 h 6663713"/>
              <a:gd name="connsiteX357" fmla="*/ 4349402 w 8026415"/>
              <a:gd name="connsiteY357" fmla="*/ 6035857 h 6663713"/>
              <a:gd name="connsiteX358" fmla="*/ 4359516 w 8026415"/>
              <a:gd name="connsiteY358" fmla="*/ 6024699 h 6663713"/>
              <a:gd name="connsiteX359" fmla="*/ 4350998 w 8026415"/>
              <a:gd name="connsiteY359" fmla="*/ 6026637 h 6663713"/>
              <a:gd name="connsiteX360" fmla="*/ 4317989 w 8026415"/>
              <a:gd name="connsiteY360" fmla="*/ 6051861 h 6663713"/>
              <a:gd name="connsiteX361" fmla="*/ 4274096 w 8026415"/>
              <a:gd name="connsiteY361" fmla="*/ 6087433 h 6663713"/>
              <a:gd name="connsiteX362" fmla="*/ 4282674 w 8026415"/>
              <a:gd name="connsiteY362" fmla="*/ 6074658 h 6663713"/>
              <a:gd name="connsiteX363" fmla="*/ 4306807 w 8026415"/>
              <a:gd name="connsiteY363" fmla="*/ 6045549 h 6663713"/>
              <a:gd name="connsiteX364" fmla="*/ 4309941 w 8026415"/>
              <a:gd name="connsiteY364" fmla="*/ 6037948 h 6663713"/>
              <a:gd name="connsiteX365" fmla="*/ 4301009 w 8026415"/>
              <a:gd name="connsiteY365" fmla="*/ 6044901 h 6663713"/>
              <a:gd name="connsiteX366" fmla="*/ 4290125 w 8026415"/>
              <a:gd name="connsiteY366" fmla="*/ 6055250 h 6663713"/>
              <a:gd name="connsiteX367" fmla="*/ 4247357 w 8026415"/>
              <a:gd name="connsiteY367" fmla="*/ 6097453 h 6663713"/>
              <a:gd name="connsiteX368" fmla="*/ 4220146 w 8026415"/>
              <a:gd name="connsiteY368" fmla="*/ 6123325 h 6663713"/>
              <a:gd name="connsiteX369" fmla="*/ 4194117 w 8026415"/>
              <a:gd name="connsiteY369" fmla="*/ 6144992 h 6663713"/>
              <a:gd name="connsiteX370" fmla="*/ 4111716 w 8026415"/>
              <a:gd name="connsiteY370" fmla="*/ 6221800 h 6663713"/>
              <a:gd name="connsiteX371" fmla="*/ 4102783 w 8026415"/>
              <a:gd name="connsiteY371" fmla="*/ 6228752 h 6663713"/>
              <a:gd name="connsiteX372" fmla="*/ 4096572 w 8026415"/>
              <a:gd name="connsiteY372" fmla="*/ 6233117 h 6663713"/>
              <a:gd name="connsiteX373" fmla="*/ 4066996 w 8026415"/>
              <a:gd name="connsiteY373" fmla="*/ 6267400 h 6663713"/>
              <a:gd name="connsiteX374" fmla="*/ 4027362 w 8026415"/>
              <a:gd name="connsiteY374" fmla="*/ 6302003 h 6663713"/>
              <a:gd name="connsiteX375" fmla="*/ 4021920 w 8026415"/>
              <a:gd name="connsiteY375" fmla="*/ 6307177 h 6663713"/>
              <a:gd name="connsiteX376" fmla="*/ 3991988 w 8026415"/>
              <a:gd name="connsiteY376" fmla="*/ 6335637 h 6663713"/>
              <a:gd name="connsiteX377" fmla="*/ 3957796 w 8026415"/>
              <a:gd name="connsiteY377" fmla="*/ 6365064 h 6663713"/>
              <a:gd name="connsiteX378" fmla="*/ 3914259 w 8026415"/>
              <a:gd name="connsiteY378" fmla="*/ 6406460 h 6663713"/>
              <a:gd name="connsiteX379" fmla="*/ 3875750 w 8026415"/>
              <a:gd name="connsiteY379" fmla="*/ 6447695 h 6663713"/>
              <a:gd name="connsiteX380" fmla="*/ 3816242 w 8026415"/>
              <a:gd name="connsiteY380" fmla="*/ 6510436 h 6663713"/>
              <a:gd name="connsiteX381" fmla="*/ 3768801 w 8026415"/>
              <a:gd name="connsiteY381" fmla="*/ 6558624 h 6663713"/>
              <a:gd name="connsiteX382" fmla="*/ 3784713 w 8026415"/>
              <a:gd name="connsiteY382" fmla="*/ 6548116 h 6663713"/>
              <a:gd name="connsiteX383" fmla="*/ 3798319 w 8026415"/>
              <a:gd name="connsiteY383" fmla="*/ 6535179 h 6663713"/>
              <a:gd name="connsiteX384" fmla="*/ 3853097 w 8026415"/>
              <a:gd name="connsiteY384" fmla="*/ 6489258 h 6663713"/>
              <a:gd name="connsiteX385" fmla="*/ 3896634 w 8026415"/>
              <a:gd name="connsiteY385" fmla="*/ 6447863 h 6663713"/>
              <a:gd name="connsiteX386" fmla="*/ 3933605 w 8026415"/>
              <a:gd name="connsiteY386" fmla="*/ 6405010 h 6663713"/>
              <a:gd name="connsiteX387" fmla="*/ 3945672 w 8026415"/>
              <a:gd name="connsiteY387" fmla="*/ 6390456 h 6663713"/>
              <a:gd name="connsiteX388" fmla="*/ 4001218 w 8026415"/>
              <a:gd name="connsiteY388" fmla="*/ 6345345 h 6663713"/>
              <a:gd name="connsiteX389" fmla="*/ 4023756 w 8026415"/>
              <a:gd name="connsiteY389" fmla="*/ 6325456 h 6663713"/>
              <a:gd name="connsiteX390" fmla="*/ 4053689 w 8026415"/>
              <a:gd name="connsiteY390" fmla="*/ 6296996 h 6663713"/>
              <a:gd name="connsiteX391" fmla="*/ 4070015 w 8026415"/>
              <a:gd name="connsiteY391" fmla="*/ 6281473 h 6663713"/>
              <a:gd name="connsiteX392" fmla="*/ 4100361 w 8026415"/>
              <a:gd name="connsiteY392" fmla="*/ 6247999 h 6663713"/>
              <a:gd name="connsiteX393" fmla="*/ 4120176 w 8026415"/>
              <a:gd name="connsiteY393" fmla="*/ 6230698 h 6663713"/>
              <a:gd name="connsiteX394" fmla="*/ 4168743 w 8026415"/>
              <a:gd name="connsiteY394" fmla="*/ 6189142 h 6663713"/>
              <a:gd name="connsiteX395" fmla="*/ 4196723 w 8026415"/>
              <a:gd name="connsiteY395" fmla="*/ 6164080 h 6663713"/>
              <a:gd name="connsiteX396" fmla="*/ 4204117 w 8026415"/>
              <a:gd name="connsiteY396" fmla="*/ 6155509 h 6663713"/>
              <a:gd name="connsiteX397" fmla="*/ 4228251 w 8026415"/>
              <a:gd name="connsiteY397" fmla="*/ 6126401 h 6663713"/>
              <a:gd name="connsiteX398" fmla="*/ 4241444 w 8026415"/>
              <a:gd name="connsiteY398" fmla="*/ 6118480 h 6663713"/>
              <a:gd name="connsiteX399" fmla="*/ 4207963 w 8026415"/>
              <a:gd name="connsiteY399" fmla="*/ 6159554 h 6663713"/>
              <a:gd name="connsiteX400" fmla="*/ 4058304 w 8026415"/>
              <a:gd name="connsiteY400" fmla="*/ 6301850 h 6663713"/>
              <a:gd name="connsiteX401" fmla="*/ 4013583 w 8026415"/>
              <a:gd name="connsiteY401" fmla="*/ 6347451 h 6663713"/>
              <a:gd name="connsiteX402" fmla="*/ 4006958 w 8026415"/>
              <a:gd name="connsiteY402" fmla="*/ 6356830 h 6663713"/>
              <a:gd name="connsiteX403" fmla="*/ 4005775 w 8026415"/>
              <a:gd name="connsiteY403" fmla="*/ 6361035 h 6663713"/>
              <a:gd name="connsiteX404" fmla="*/ 4009266 w 8026415"/>
              <a:gd name="connsiteY404" fmla="*/ 6359257 h 6663713"/>
              <a:gd name="connsiteX405" fmla="*/ 4020919 w 8026415"/>
              <a:gd name="connsiteY405" fmla="*/ 6349717 h 6663713"/>
              <a:gd name="connsiteX406" fmla="*/ 4018967 w 8026415"/>
              <a:gd name="connsiteY406" fmla="*/ 6353113 h 6663713"/>
              <a:gd name="connsiteX407" fmla="*/ 3897701 w 8026415"/>
              <a:gd name="connsiteY407" fmla="*/ 6465333 h 6663713"/>
              <a:gd name="connsiteX408" fmla="*/ 3856885 w 8026415"/>
              <a:gd name="connsiteY408" fmla="*/ 6504141 h 6663713"/>
              <a:gd name="connsiteX409" fmla="*/ 3816068 w 8026415"/>
              <a:gd name="connsiteY409" fmla="*/ 6542949 h 6663713"/>
              <a:gd name="connsiteX410" fmla="*/ 3810626 w 8026415"/>
              <a:gd name="connsiteY410" fmla="*/ 6548123 h 6663713"/>
              <a:gd name="connsiteX411" fmla="*/ 3799778 w 8026415"/>
              <a:gd name="connsiteY411" fmla="*/ 6556158 h 6663713"/>
              <a:gd name="connsiteX412" fmla="*/ 3798710 w 8026415"/>
              <a:gd name="connsiteY412" fmla="*/ 6556572 h 6663713"/>
              <a:gd name="connsiteX413" fmla="*/ 3754909 w 8026415"/>
              <a:gd name="connsiteY413" fmla="*/ 6544836 h 6663713"/>
              <a:gd name="connsiteX414" fmla="*/ 3727034 w 8026415"/>
              <a:gd name="connsiteY414" fmla="*/ 6537366 h 6663713"/>
              <a:gd name="connsiteX415" fmla="*/ 3653021 w 8026415"/>
              <a:gd name="connsiteY415" fmla="*/ 6479113 h 6663713"/>
              <a:gd name="connsiteX416" fmla="*/ 3648257 w 8026415"/>
              <a:gd name="connsiteY416" fmla="*/ 6465030 h 6663713"/>
              <a:gd name="connsiteX417" fmla="*/ 3659587 w 8026415"/>
              <a:gd name="connsiteY417" fmla="*/ 6327188 h 6663713"/>
              <a:gd name="connsiteX418" fmla="*/ 3677933 w 8026415"/>
              <a:gd name="connsiteY418" fmla="*/ 6306491 h 6663713"/>
              <a:gd name="connsiteX419" fmla="*/ 3645667 w 8026415"/>
              <a:gd name="connsiteY419" fmla="*/ 6203927 h 6663713"/>
              <a:gd name="connsiteX420" fmla="*/ 3636635 w 8026415"/>
              <a:gd name="connsiteY420" fmla="*/ 6205777 h 6663713"/>
              <a:gd name="connsiteX421" fmla="*/ 3505359 w 8026415"/>
              <a:gd name="connsiteY421" fmla="*/ 6281596 h 6663713"/>
              <a:gd name="connsiteX422" fmla="*/ 3410491 w 8026415"/>
              <a:gd name="connsiteY422" fmla="*/ 6333016 h 6663713"/>
              <a:gd name="connsiteX423" fmla="*/ 3415378 w 8026415"/>
              <a:gd name="connsiteY423" fmla="*/ 6458126 h 6663713"/>
              <a:gd name="connsiteX424" fmla="*/ 3391201 w 8026415"/>
              <a:gd name="connsiteY424" fmla="*/ 6468724 h 6663713"/>
              <a:gd name="connsiteX425" fmla="*/ 3393622 w 8026415"/>
              <a:gd name="connsiteY425" fmla="*/ 6443759 h 6663713"/>
              <a:gd name="connsiteX426" fmla="*/ 3404296 w 8026415"/>
              <a:gd name="connsiteY426" fmla="*/ 6403928 h 6663713"/>
              <a:gd name="connsiteX427" fmla="*/ 3372932 w 8026415"/>
              <a:gd name="connsiteY427" fmla="*/ 6425406 h 6663713"/>
              <a:gd name="connsiteX428" fmla="*/ 3313822 w 8026415"/>
              <a:gd name="connsiteY428" fmla="*/ 6550446 h 6663713"/>
              <a:gd name="connsiteX429" fmla="*/ 3196625 w 8026415"/>
              <a:gd name="connsiteY429" fmla="*/ 6621497 h 6663713"/>
              <a:gd name="connsiteX430" fmla="*/ 3163414 w 8026415"/>
              <a:gd name="connsiteY430" fmla="*/ 6633945 h 6663713"/>
              <a:gd name="connsiteX431" fmla="*/ 3074950 w 8026415"/>
              <a:gd name="connsiteY431" fmla="*/ 6661469 h 6663713"/>
              <a:gd name="connsiteX432" fmla="*/ 3028111 w 8026415"/>
              <a:gd name="connsiteY432" fmla="*/ 6533655 h 6663713"/>
              <a:gd name="connsiteX433" fmla="*/ 3176626 w 8026415"/>
              <a:gd name="connsiteY433" fmla="*/ 6266084 h 6663713"/>
              <a:gd name="connsiteX434" fmla="*/ 3232947 w 8026415"/>
              <a:gd name="connsiteY434" fmla="*/ 6247022 h 6663713"/>
              <a:gd name="connsiteX435" fmla="*/ 3231020 w 8026415"/>
              <a:gd name="connsiteY435" fmla="*/ 6302003 h 6663713"/>
              <a:gd name="connsiteX436" fmla="*/ 3208112 w 8026415"/>
              <a:gd name="connsiteY436" fmla="*/ 6355631 h 6663713"/>
              <a:gd name="connsiteX437" fmla="*/ 3371121 w 8026415"/>
              <a:gd name="connsiteY437" fmla="*/ 6177323 h 6663713"/>
              <a:gd name="connsiteX438" fmla="*/ 3296165 w 8026415"/>
              <a:gd name="connsiteY438" fmla="*/ 6234079 h 6663713"/>
              <a:gd name="connsiteX439" fmla="*/ 3264021 w 8026415"/>
              <a:gd name="connsiteY439" fmla="*/ 6242542 h 6663713"/>
              <a:gd name="connsiteX440" fmla="*/ 3239636 w 8026415"/>
              <a:gd name="connsiteY440" fmla="*/ 6206127 h 6663713"/>
              <a:gd name="connsiteX441" fmla="*/ 3264883 w 8026415"/>
              <a:gd name="connsiteY441" fmla="*/ 6191545 h 6663713"/>
              <a:gd name="connsiteX442" fmla="*/ 3290416 w 8026415"/>
              <a:gd name="connsiteY442" fmla="*/ 6159968 h 6663713"/>
              <a:gd name="connsiteX443" fmla="*/ 3310981 w 8026415"/>
              <a:gd name="connsiteY443" fmla="*/ 6067291 h 6663713"/>
              <a:gd name="connsiteX444" fmla="*/ 3347105 w 8026415"/>
              <a:gd name="connsiteY444" fmla="*/ 6059893 h 6663713"/>
              <a:gd name="connsiteX445" fmla="*/ 3372351 w 8026415"/>
              <a:gd name="connsiteY445" fmla="*/ 6045313 h 6663713"/>
              <a:gd name="connsiteX446" fmla="*/ 3354162 w 8026415"/>
              <a:gd name="connsiteY446" fmla="*/ 5937985 h 6663713"/>
              <a:gd name="connsiteX447" fmla="*/ 3347268 w 8026415"/>
              <a:gd name="connsiteY447" fmla="*/ 5931868 h 6663713"/>
              <a:gd name="connsiteX448" fmla="*/ 3331543 w 8026415"/>
              <a:gd name="connsiteY448" fmla="*/ 5974614 h 6663713"/>
              <a:gd name="connsiteX449" fmla="*/ 3305232 w 8026415"/>
              <a:gd name="connsiteY449" fmla="*/ 5993176 h 6663713"/>
              <a:gd name="connsiteX450" fmla="*/ 3294640 w 8026415"/>
              <a:gd name="connsiteY450" fmla="*/ 5968994 h 6663713"/>
              <a:gd name="connsiteX451" fmla="*/ 3351123 w 8026415"/>
              <a:gd name="connsiteY451" fmla="*/ 5821908 h 6663713"/>
              <a:gd name="connsiteX452" fmla="*/ 3224115 w 8026415"/>
              <a:gd name="connsiteY452" fmla="*/ 5881793 h 6663713"/>
              <a:gd name="connsiteX453" fmla="*/ 3209747 w 8026415"/>
              <a:gd name="connsiteY453" fmla="*/ 5903557 h 6663713"/>
              <a:gd name="connsiteX454" fmla="*/ 3138197 w 8026415"/>
              <a:gd name="connsiteY454" fmla="*/ 5995377 h 6663713"/>
              <a:gd name="connsiteX455" fmla="*/ 2934672 w 8026415"/>
              <a:gd name="connsiteY455" fmla="*/ 6085989 h 6663713"/>
              <a:gd name="connsiteX456" fmla="*/ 2879212 w 8026415"/>
              <a:gd name="connsiteY456" fmla="*/ 6054053 h 6663713"/>
              <a:gd name="connsiteX457" fmla="*/ 2875964 w 8026415"/>
              <a:gd name="connsiteY457" fmla="*/ 5890963 h 6663713"/>
              <a:gd name="connsiteX458" fmla="*/ 2858273 w 8026415"/>
              <a:gd name="connsiteY458" fmla="*/ 5813647 h 6663713"/>
              <a:gd name="connsiteX459" fmla="*/ 2875921 w 8026415"/>
              <a:gd name="connsiteY459" fmla="*/ 5715921 h 6663713"/>
              <a:gd name="connsiteX460" fmla="*/ 2904163 w 8026415"/>
              <a:gd name="connsiteY460" fmla="*/ 5642380 h 6663713"/>
              <a:gd name="connsiteX461" fmla="*/ 2815206 w 8026415"/>
              <a:gd name="connsiteY461" fmla="*/ 5639887 h 6663713"/>
              <a:gd name="connsiteX462" fmla="*/ 2590704 w 8026415"/>
              <a:gd name="connsiteY462" fmla="*/ 5729147 h 6663713"/>
              <a:gd name="connsiteX463" fmla="*/ 2547190 w 8026415"/>
              <a:gd name="connsiteY463" fmla="*/ 5700411 h 6663713"/>
              <a:gd name="connsiteX464" fmla="*/ 2537666 w 8026415"/>
              <a:gd name="connsiteY464" fmla="*/ 5672247 h 6663713"/>
              <a:gd name="connsiteX465" fmla="*/ 2518989 w 8026415"/>
              <a:gd name="connsiteY465" fmla="*/ 5648886 h 6663713"/>
              <a:gd name="connsiteX466" fmla="*/ 2652347 w 8026415"/>
              <a:gd name="connsiteY466" fmla="*/ 5560978 h 6663713"/>
              <a:gd name="connsiteX467" fmla="*/ 2698026 w 8026415"/>
              <a:gd name="connsiteY467" fmla="*/ 5527912 h 6663713"/>
              <a:gd name="connsiteX468" fmla="*/ 2730638 w 8026415"/>
              <a:gd name="connsiteY468" fmla="*/ 5506414 h 6663713"/>
              <a:gd name="connsiteX469" fmla="*/ 2762536 w 8026415"/>
              <a:gd name="connsiteY469" fmla="*/ 5501975 h 6663713"/>
              <a:gd name="connsiteX470" fmla="*/ 2796034 w 8026415"/>
              <a:gd name="connsiteY470" fmla="*/ 5472529 h 6663713"/>
              <a:gd name="connsiteX471" fmla="*/ 2871197 w 8026415"/>
              <a:gd name="connsiteY471" fmla="*/ 5462786 h 6663713"/>
              <a:gd name="connsiteX472" fmla="*/ 2903052 w 8026415"/>
              <a:gd name="connsiteY472" fmla="*/ 5471322 h 6663713"/>
              <a:gd name="connsiteX473" fmla="*/ 2906541 w 8026415"/>
              <a:gd name="connsiteY473" fmla="*/ 5442374 h 6663713"/>
              <a:gd name="connsiteX474" fmla="*/ 2920128 w 8026415"/>
              <a:gd name="connsiteY474" fmla="*/ 5407592 h 6663713"/>
              <a:gd name="connsiteX475" fmla="*/ 2930583 w 8026415"/>
              <a:gd name="connsiteY475" fmla="*/ 5379779 h 6663713"/>
              <a:gd name="connsiteX476" fmla="*/ 2925565 w 8026415"/>
              <a:gd name="connsiteY476" fmla="*/ 5373990 h 6663713"/>
              <a:gd name="connsiteX477" fmla="*/ 2947334 w 8026415"/>
              <a:gd name="connsiteY477" fmla="*/ 5359284 h 6663713"/>
              <a:gd name="connsiteX478" fmla="*/ 2965443 w 8026415"/>
              <a:gd name="connsiteY478" fmla="*/ 5351966 h 6663713"/>
              <a:gd name="connsiteX479" fmla="*/ 3002556 w 8026415"/>
              <a:gd name="connsiteY479" fmla="*/ 5322956 h 6663713"/>
              <a:gd name="connsiteX480" fmla="*/ 3002563 w 8026415"/>
              <a:gd name="connsiteY480" fmla="*/ 5322732 h 6663713"/>
              <a:gd name="connsiteX481" fmla="*/ 3018981 w 8026415"/>
              <a:gd name="connsiteY481" fmla="*/ 5311909 h 6663713"/>
              <a:gd name="connsiteX482" fmla="*/ 3081019 w 8026415"/>
              <a:gd name="connsiteY482" fmla="*/ 5269537 h 6663713"/>
              <a:gd name="connsiteX483" fmla="*/ 3146192 w 8026415"/>
              <a:gd name="connsiteY483" fmla="*/ 5225097 h 6663713"/>
              <a:gd name="connsiteX484" fmla="*/ 3152464 w 8026415"/>
              <a:gd name="connsiteY484" fmla="*/ 5220963 h 6663713"/>
              <a:gd name="connsiteX485" fmla="*/ 3170600 w 8026415"/>
              <a:gd name="connsiteY485" fmla="*/ 5207530 h 6663713"/>
              <a:gd name="connsiteX486" fmla="*/ 3206872 w 8026415"/>
              <a:gd name="connsiteY486" fmla="*/ 5180665 h 6663713"/>
              <a:gd name="connsiteX487" fmla="*/ 3221872 w 8026415"/>
              <a:gd name="connsiteY487" fmla="*/ 5169298 h 6663713"/>
              <a:gd name="connsiteX488" fmla="*/ 3243823 w 8026415"/>
              <a:gd name="connsiteY488" fmla="*/ 5154830 h 6663713"/>
              <a:gd name="connsiteX489" fmla="*/ 3264416 w 8026415"/>
              <a:gd name="connsiteY489" fmla="*/ 5138299 h 6663713"/>
              <a:gd name="connsiteX490" fmla="*/ 3278317 w 8026415"/>
              <a:gd name="connsiteY490" fmla="*/ 5132090 h 6663713"/>
              <a:gd name="connsiteX491" fmla="*/ 3282552 w 8026415"/>
              <a:gd name="connsiteY491" fmla="*/ 5124865 h 6663713"/>
              <a:gd name="connsiteX492" fmla="*/ 3288823 w 8026415"/>
              <a:gd name="connsiteY492" fmla="*/ 5120731 h 6663713"/>
              <a:gd name="connsiteX493" fmla="*/ 3337639 w 8026415"/>
              <a:gd name="connsiteY493" fmla="*/ 5085596 h 6663713"/>
              <a:gd name="connsiteX494" fmla="*/ 3373910 w 8026415"/>
              <a:gd name="connsiteY494" fmla="*/ 5058731 h 6663713"/>
              <a:gd name="connsiteX495" fmla="*/ 3411540 w 8026415"/>
              <a:gd name="connsiteY495" fmla="*/ 5033926 h 6663713"/>
              <a:gd name="connsiteX496" fmla="*/ 3422726 w 8026415"/>
              <a:gd name="connsiteY496" fmla="*/ 5023597 h 6663713"/>
              <a:gd name="connsiteX497" fmla="*/ 3437047 w 8026415"/>
              <a:gd name="connsiteY497" fmla="*/ 5011200 h 6663713"/>
              <a:gd name="connsiteX498" fmla="*/ 3472220 w 8026415"/>
              <a:gd name="connsiteY498" fmla="*/ 4989493 h 6663713"/>
              <a:gd name="connsiteX499" fmla="*/ 3484504 w 8026415"/>
              <a:gd name="connsiteY499" fmla="*/ 4974006 h 6663713"/>
              <a:gd name="connsiteX500" fmla="*/ 3491613 w 8026415"/>
              <a:gd name="connsiteY500" fmla="*/ 4957495 h 6663713"/>
              <a:gd name="connsiteX501" fmla="*/ 3524750 w 8026415"/>
              <a:gd name="connsiteY501" fmla="*/ 4932696 h 6663713"/>
              <a:gd name="connsiteX502" fmla="*/ 3565516 w 8026415"/>
              <a:gd name="connsiteY502" fmla="*/ 4905824 h 6663713"/>
              <a:gd name="connsiteX503" fmla="*/ 3603145 w 8026415"/>
              <a:gd name="connsiteY503" fmla="*/ 4881019 h 6663713"/>
              <a:gd name="connsiteX504" fmla="*/ 3616109 w 8026415"/>
              <a:gd name="connsiteY504" fmla="*/ 4866562 h 6663713"/>
              <a:gd name="connsiteX505" fmla="*/ 3618742 w 8026415"/>
              <a:gd name="connsiteY505" fmla="*/ 4859468 h 6663713"/>
              <a:gd name="connsiteX506" fmla="*/ 3606441 w 8026415"/>
              <a:gd name="connsiteY506" fmla="*/ 4865545 h 6663713"/>
              <a:gd name="connsiteX507" fmla="*/ 3590762 w 8026415"/>
              <a:gd name="connsiteY507" fmla="*/ 4875880 h 6663713"/>
              <a:gd name="connsiteX508" fmla="*/ 3573045 w 8026415"/>
              <a:gd name="connsiteY508" fmla="*/ 4883125 h 6663713"/>
              <a:gd name="connsiteX509" fmla="*/ 3550834 w 8026415"/>
              <a:gd name="connsiteY509" fmla="*/ 4890376 h 6663713"/>
              <a:gd name="connsiteX510" fmla="*/ 3520574 w 8026415"/>
              <a:gd name="connsiteY510" fmla="*/ 4905889 h 6663713"/>
              <a:gd name="connsiteX511" fmla="*/ 3492351 w 8026415"/>
              <a:gd name="connsiteY511" fmla="*/ 4924494 h 6663713"/>
              <a:gd name="connsiteX512" fmla="*/ 3449128 w 8026415"/>
              <a:gd name="connsiteY512" fmla="*/ 4954462 h 6663713"/>
              <a:gd name="connsiteX513" fmla="*/ 3442178 w 8026415"/>
              <a:gd name="connsiteY513" fmla="*/ 4957566 h 6663713"/>
              <a:gd name="connsiteX514" fmla="*/ 3443276 w 8026415"/>
              <a:gd name="connsiteY514" fmla="*/ 4952409 h 6663713"/>
              <a:gd name="connsiteX515" fmla="*/ 3460733 w 8026415"/>
              <a:gd name="connsiteY515" fmla="*/ 4937945 h 6663713"/>
              <a:gd name="connsiteX516" fmla="*/ 3462250 w 8026415"/>
              <a:gd name="connsiteY516" fmla="*/ 4926599 h 6663713"/>
              <a:gd name="connsiteX517" fmla="*/ 3430212 w 8026415"/>
              <a:gd name="connsiteY517" fmla="*/ 4946240 h 6663713"/>
              <a:gd name="connsiteX518" fmla="*/ 3442077 w 8026415"/>
              <a:gd name="connsiteY518" fmla="*/ 4936941 h 6663713"/>
              <a:gd name="connsiteX519" fmla="*/ 3470300 w 8026415"/>
              <a:gd name="connsiteY519" fmla="*/ 4918336 h 6663713"/>
              <a:gd name="connsiteX520" fmla="*/ 3496485 w 8026415"/>
              <a:gd name="connsiteY520" fmla="*/ 4896643 h 6663713"/>
              <a:gd name="connsiteX521" fmla="*/ 3498682 w 8026415"/>
              <a:gd name="connsiteY521" fmla="*/ 4886325 h 6663713"/>
              <a:gd name="connsiteX522" fmla="*/ 3480965 w 8026415"/>
              <a:gd name="connsiteY522" fmla="*/ 4893570 h 6663713"/>
              <a:gd name="connsiteX523" fmla="*/ 3456557 w 8026415"/>
              <a:gd name="connsiteY523" fmla="*/ 4911138 h 6663713"/>
              <a:gd name="connsiteX524" fmla="*/ 3404606 w 8026415"/>
              <a:gd name="connsiteY524" fmla="*/ 4948339 h 6663713"/>
              <a:gd name="connsiteX525" fmla="*/ 3397655 w 8026415"/>
              <a:gd name="connsiteY525" fmla="*/ 4951443 h 6663713"/>
              <a:gd name="connsiteX526" fmla="*/ 3352395 w 8026415"/>
              <a:gd name="connsiteY526" fmla="*/ 4978322 h 6663713"/>
              <a:gd name="connsiteX527" fmla="*/ 3285184 w 8026415"/>
              <a:gd name="connsiteY527" fmla="*/ 5019671 h 6663713"/>
              <a:gd name="connsiteX528" fmla="*/ 3282048 w 8026415"/>
              <a:gd name="connsiteY528" fmla="*/ 5021738 h 6663713"/>
              <a:gd name="connsiteX529" fmla="*/ 3281369 w 8026415"/>
              <a:gd name="connsiteY529" fmla="*/ 5020707 h 6663713"/>
              <a:gd name="connsiteX530" fmla="*/ 3283147 w 8026415"/>
              <a:gd name="connsiteY530" fmla="*/ 5016580 h 6663713"/>
              <a:gd name="connsiteX531" fmla="*/ 3292554 w 8026415"/>
              <a:gd name="connsiteY531" fmla="*/ 5010379 h 6663713"/>
              <a:gd name="connsiteX532" fmla="*/ 3348999 w 8026415"/>
              <a:gd name="connsiteY532" fmla="*/ 4973170 h 6663713"/>
              <a:gd name="connsiteX533" fmla="*/ 3357049 w 8026415"/>
              <a:gd name="connsiteY533" fmla="*/ 4964909 h 6663713"/>
              <a:gd name="connsiteX534" fmla="*/ 3370011 w 8026415"/>
              <a:gd name="connsiteY534" fmla="*/ 4950451 h 6663713"/>
              <a:gd name="connsiteX535" fmla="*/ 3407641 w 8026415"/>
              <a:gd name="connsiteY535" fmla="*/ 4925647 h 6663713"/>
              <a:gd name="connsiteX536" fmla="*/ 3434505 w 8026415"/>
              <a:gd name="connsiteY536" fmla="*/ 4904982 h 6663713"/>
              <a:gd name="connsiteX537" fmla="*/ 3416789 w 8026415"/>
              <a:gd name="connsiteY537" fmla="*/ 4912227 h 6663713"/>
              <a:gd name="connsiteX538" fmla="*/ 3340849 w 8026415"/>
              <a:gd name="connsiteY538" fmla="*/ 4960807 h 6663713"/>
              <a:gd name="connsiteX539" fmla="*/ 3221687 w 8026415"/>
              <a:gd name="connsiteY539" fmla="*/ 5039357 h 6663713"/>
              <a:gd name="connsiteX540" fmla="*/ 3206687 w 8026415"/>
              <a:gd name="connsiteY540" fmla="*/ 5050722 h 6663713"/>
              <a:gd name="connsiteX541" fmla="*/ 3174649 w 8026415"/>
              <a:gd name="connsiteY541" fmla="*/ 5070363 h 6663713"/>
              <a:gd name="connsiteX542" fmla="*/ 3143970 w 8026415"/>
              <a:gd name="connsiteY542" fmla="*/ 5092065 h 6663713"/>
              <a:gd name="connsiteX543" fmla="*/ 3122019 w 8026415"/>
              <a:gd name="connsiteY543" fmla="*/ 5106534 h 6663713"/>
              <a:gd name="connsiteX544" fmla="*/ 3066672 w 8026415"/>
              <a:gd name="connsiteY544" fmla="*/ 5138585 h 6663713"/>
              <a:gd name="connsiteX545" fmla="*/ 3055487 w 8026415"/>
              <a:gd name="connsiteY545" fmla="*/ 5148914 h 6663713"/>
              <a:gd name="connsiteX546" fmla="*/ 3035313 w 8026415"/>
              <a:gd name="connsiteY546" fmla="*/ 5159255 h 6663713"/>
              <a:gd name="connsiteX547" fmla="*/ 2925559 w 8026415"/>
              <a:gd name="connsiteY547" fmla="*/ 5231604 h 6663713"/>
              <a:gd name="connsiteX548" fmla="*/ 2831020 w 8026415"/>
              <a:gd name="connsiteY548" fmla="*/ 5292621 h 6663713"/>
              <a:gd name="connsiteX549" fmla="*/ 2825967 w 8026415"/>
              <a:gd name="connsiteY549" fmla="*/ 5295116 h 6663713"/>
              <a:gd name="connsiteX550" fmla="*/ 2687824 w 8026415"/>
              <a:gd name="connsiteY550" fmla="*/ 5366693 h 6663713"/>
              <a:gd name="connsiteX551" fmla="*/ 2486143 w 8026415"/>
              <a:gd name="connsiteY551" fmla="*/ 5466334 h 6663713"/>
              <a:gd name="connsiteX552" fmla="*/ 2448170 w 8026415"/>
              <a:gd name="connsiteY552" fmla="*/ 5464700 h 6663713"/>
              <a:gd name="connsiteX553" fmla="*/ 2406710 w 8026415"/>
              <a:gd name="connsiteY553" fmla="*/ 5492012 h 6663713"/>
              <a:gd name="connsiteX554" fmla="*/ 2384380 w 8026415"/>
              <a:gd name="connsiteY554" fmla="*/ 5511641 h 6663713"/>
              <a:gd name="connsiteX555" fmla="*/ 2176871 w 8026415"/>
              <a:gd name="connsiteY555" fmla="*/ 5601185 h 6663713"/>
              <a:gd name="connsiteX556" fmla="*/ 1883527 w 8026415"/>
              <a:gd name="connsiteY556" fmla="*/ 5740302 h 6663713"/>
              <a:gd name="connsiteX557" fmla="*/ 1832256 w 8026415"/>
              <a:gd name="connsiteY557" fmla="*/ 5756447 h 6663713"/>
              <a:gd name="connsiteX558" fmla="*/ 1810292 w 8026415"/>
              <a:gd name="connsiteY558" fmla="*/ 5695064 h 6663713"/>
              <a:gd name="connsiteX559" fmla="*/ 1827450 w 8026415"/>
              <a:gd name="connsiteY559" fmla="*/ 5567323 h 6663713"/>
              <a:gd name="connsiteX560" fmla="*/ 1911725 w 8026415"/>
              <a:gd name="connsiteY560" fmla="*/ 5491718 h 6663713"/>
              <a:gd name="connsiteX561" fmla="*/ 1948916 w 8026415"/>
              <a:gd name="connsiteY561" fmla="*/ 5480340 h 6663713"/>
              <a:gd name="connsiteX562" fmla="*/ 2046409 w 8026415"/>
              <a:gd name="connsiteY562" fmla="*/ 5450965 h 6663713"/>
              <a:gd name="connsiteX563" fmla="*/ 2064266 w 8026415"/>
              <a:gd name="connsiteY563" fmla="*/ 5400254 h 6663713"/>
              <a:gd name="connsiteX564" fmla="*/ 2067755 w 8026415"/>
              <a:gd name="connsiteY564" fmla="*/ 5371304 h 6663713"/>
              <a:gd name="connsiteX565" fmla="*/ 2098544 w 8026415"/>
              <a:gd name="connsiteY565" fmla="*/ 5383823 h 6663713"/>
              <a:gd name="connsiteX566" fmla="*/ 2163609 w 8026415"/>
              <a:gd name="connsiteY566" fmla="*/ 5379911 h 6663713"/>
              <a:gd name="connsiteX567" fmla="*/ 2347305 w 8026415"/>
              <a:gd name="connsiteY567" fmla="*/ 5219956 h 6663713"/>
              <a:gd name="connsiteX568" fmla="*/ 2419635 w 8026415"/>
              <a:gd name="connsiteY568" fmla="*/ 5141150 h 6663713"/>
              <a:gd name="connsiteX569" fmla="*/ 2417009 w 8026415"/>
              <a:gd name="connsiteY569" fmla="*/ 5119100 h 6663713"/>
              <a:gd name="connsiteX570" fmla="*/ 2371360 w 8026415"/>
              <a:gd name="connsiteY570" fmla="*/ 5098329 h 6663713"/>
              <a:gd name="connsiteX571" fmla="*/ 2343978 w 8026415"/>
              <a:gd name="connsiteY571" fmla="*/ 5120877 h 6663713"/>
              <a:gd name="connsiteX572" fmla="*/ 2306213 w 8026415"/>
              <a:gd name="connsiteY572" fmla="*/ 5166254 h 6663713"/>
              <a:gd name="connsiteX573" fmla="*/ 2106667 w 8026415"/>
              <a:gd name="connsiteY573" fmla="*/ 5257931 h 6663713"/>
              <a:gd name="connsiteX574" fmla="*/ 2060733 w 8026415"/>
              <a:gd name="connsiteY574" fmla="*/ 5254162 h 6663713"/>
              <a:gd name="connsiteX575" fmla="*/ 1982654 w 8026415"/>
              <a:gd name="connsiteY575" fmla="*/ 5258854 h 6663713"/>
              <a:gd name="connsiteX576" fmla="*/ 1892138 w 8026415"/>
              <a:gd name="connsiteY576" fmla="*/ 5230331 h 6663713"/>
              <a:gd name="connsiteX577" fmla="*/ 1864264 w 8026415"/>
              <a:gd name="connsiteY577" fmla="*/ 5222862 h 6663713"/>
              <a:gd name="connsiteX578" fmla="*/ 1722108 w 8026415"/>
              <a:gd name="connsiteY578" fmla="*/ 5291497 h 6663713"/>
              <a:gd name="connsiteX579" fmla="*/ 1437508 w 8026415"/>
              <a:gd name="connsiteY579" fmla="*/ 5445762 h 6663713"/>
              <a:gd name="connsiteX580" fmla="*/ 1232914 w 8026415"/>
              <a:gd name="connsiteY580" fmla="*/ 5540357 h 6663713"/>
              <a:gd name="connsiteX581" fmla="*/ 1188252 w 8026415"/>
              <a:gd name="connsiteY581" fmla="*/ 5579618 h 6663713"/>
              <a:gd name="connsiteX582" fmla="*/ 1117850 w 8026415"/>
              <a:gd name="connsiteY582" fmla="*/ 5603442 h 6663713"/>
              <a:gd name="connsiteX583" fmla="*/ 1089691 w 8026415"/>
              <a:gd name="connsiteY583" fmla="*/ 5612973 h 6663713"/>
              <a:gd name="connsiteX584" fmla="*/ 1012310 w 8026415"/>
              <a:gd name="connsiteY584" fmla="*/ 5694695 h 6663713"/>
              <a:gd name="connsiteX585" fmla="*/ 938706 w 8026415"/>
              <a:gd name="connsiteY585" fmla="*/ 5730469 h 6663713"/>
              <a:gd name="connsiteX586" fmla="*/ 909951 w 8026415"/>
              <a:gd name="connsiteY586" fmla="*/ 5735505 h 6663713"/>
              <a:gd name="connsiteX587" fmla="*/ 900129 w 8026415"/>
              <a:gd name="connsiteY587" fmla="*/ 5732613 h 6663713"/>
              <a:gd name="connsiteX588" fmla="*/ 905311 w 8026415"/>
              <a:gd name="connsiteY588" fmla="*/ 5727186 h 6663713"/>
              <a:gd name="connsiteX589" fmla="*/ 897357 w 8026415"/>
              <a:gd name="connsiteY589" fmla="*/ 5730719 h 6663713"/>
              <a:gd name="connsiteX590" fmla="*/ 895587 w 8026415"/>
              <a:gd name="connsiteY590" fmla="*/ 5731276 h 6663713"/>
              <a:gd name="connsiteX591" fmla="*/ 893229 w 8026415"/>
              <a:gd name="connsiteY591" fmla="*/ 5730582 h 6663713"/>
              <a:gd name="connsiteX592" fmla="*/ 895301 w 8026415"/>
              <a:gd name="connsiteY592" fmla="*/ 5728075 h 6663713"/>
              <a:gd name="connsiteX593" fmla="*/ 898489 w 8026415"/>
              <a:gd name="connsiteY593" fmla="*/ 5719940 h 6663713"/>
              <a:gd name="connsiteX594" fmla="*/ 889543 w 8026415"/>
              <a:gd name="connsiteY594" fmla="*/ 5724325 h 6663713"/>
              <a:gd name="connsiteX595" fmla="*/ 884843 w 8026415"/>
              <a:gd name="connsiteY595" fmla="*/ 5714236 h 6663713"/>
              <a:gd name="connsiteX596" fmla="*/ 884861 w 8026415"/>
              <a:gd name="connsiteY596" fmla="*/ 5713914 h 6663713"/>
              <a:gd name="connsiteX597" fmla="*/ 912610 w 8026415"/>
              <a:gd name="connsiteY597" fmla="*/ 5689165 h 6663713"/>
              <a:gd name="connsiteX598" fmla="*/ 927432 w 8026415"/>
              <a:gd name="connsiteY598" fmla="*/ 5677642 h 6663713"/>
              <a:gd name="connsiteX599" fmla="*/ 952517 w 8026415"/>
              <a:gd name="connsiteY599" fmla="*/ 5660968 h 6663713"/>
              <a:gd name="connsiteX600" fmla="*/ 965283 w 8026415"/>
              <a:gd name="connsiteY600" fmla="*/ 5646802 h 6663713"/>
              <a:gd name="connsiteX601" fmla="*/ 953977 w 8026415"/>
              <a:gd name="connsiteY601" fmla="*/ 5650094 h 6663713"/>
              <a:gd name="connsiteX602" fmla="*/ 975150 w 8026415"/>
              <a:gd name="connsiteY602" fmla="*/ 5630803 h 6663713"/>
              <a:gd name="connsiteX603" fmla="*/ 982672 w 8026415"/>
              <a:gd name="connsiteY603" fmla="*/ 5622127 h 6663713"/>
              <a:gd name="connsiteX604" fmla="*/ 1019152 w 8026415"/>
              <a:gd name="connsiteY604" fmla="*/ 5589525 h 6663713"/>
              <a:gd name="connsiteX605" fmla="*/ 1056555 w 8026415"/>
              <a:gd name="connsiteY605" fmla="*/ 5570343 h 6663713"/>
              <a:gd name="connsiteX606" fmla="*/ 1076397 w 8026415"/>
              <a:gd name="connsiteY606" fmla="*/ 5559158 h 6663713"/>
              <a:gd name="connsiteX607" fmla="*/ 1080955 w 8026415"/>
              <a:gd name="connsiteY607" fmla="*/ 5552787 h 6663713"/>
              <a:gd name="connsiteX608" fmla="*/ 1154377 w 8026415"/>
              <a:gd name="connsiteY608" fmla="*/ 5494292 h 6663713"/>
              <a:gd name="connsiteX609" fmla="*/ 1250379 w 8026415"/>
              <a:gd name="connsiteY609" fmla="*/ 5428136 h 6663713"/>
              <a:gd name="connsiteX610" fmla="*/ 1268850 w 8026415"/>
              <a:gd name="connsiteY610" fmla="*/ 5415191 h 6663713"/>
              <a:gd name="connsiteX611" fmla="*/ 1280245 w 8026415"/>
              <a:gd name="connsiteY611" fmla="*/ 5399261 h 6663713"/>
              <a:gd name="connsiteX612" fmla="*/ 1269983 w 8026415"/>
              <a:gd name="connsiteY612" fmla="*/ 5404413 h 6663713"/>
              <a:gd name="connsiteX613" fmla="*/ 1264962 w 8026415"/>
              <a:gd name="connsiteY613" fmla="*/ 5404073 h 6663713"/>
              <a:gd name="connsiteX614" fmla="*/ 1273170 w 8026415"/>
              <a:gd name="connsiteY614" fmla="*/ 5396278 h 6663713"/>
              <a:gd name="connsiteX615" fmla="*/ 1320151 w 8026415"/>
              <a:gd name="connsiteY615" fmla="*/ 5371064 h 6663713"/>
              <a:gd name="connsiteX616" fmla="*/ 1352534 w 8026415"/>
              <a:gd name="connsiteY616" fmla="*/ 5351544 h 6663713"/>
              <a:gd name="connsiteX617" fmla="*/ 1374192 w 8026415"/>
              <a:gd name="connsiteY617" fmla="*/ 5330463 h 6663713"/>
              <a:gd name="connsiteX618" fmla="*/ 1391517 w 8026415"/>
              <a:gd name="connsiteY618" fmla="*/ 5309925 h 6663713"/>
              <a:gd name="connsiteX619" fmla="*/ 1410672 w 8026415"/>
              <a:gd name="connsiteY619" fmla="*/ 5297860 h 6663713"/>
              <a:gd name="connsiteX620" fmla="*/ 1412043 w 8026415"/>
              <a:gd name="connsiteY620" fmla="*/ 5299623 h 6663713"/>
              <a:gd name="connsiteX621" fmla="*/ 1399278 w 8026415"/>
              <a:gd name="connsiteY621" fmla="*/ 5313790 h 6663713"/>
              <a:gd name="connsiteX622" fmla="*/ 1394719 w 8026415"/>
              <a:gd name="connsiteY622" fmla="*/ 5320161 h 6663713"/>
              <a:gd name="connsiteX623" fmla="*/ 1404296 w 8026415"/>
              <a:gd name="connsiteY623" fmla="*/ 5314129 h 6663713"/>
              <a:gd name="connsiteX624" fmla="*/ 1505082 w 8026415"/>
              <a:gd name="connsiteY624" fmla="*/ 5235773 h 6663713"/>
              <a:gd name="connsiteX625" fmla="*/ 1610425 w 8026415"/>
              <a:gd name="connsiteY625" fmla="*/ 5151044 h 6663713"/>
              <a:gd name="connsiteX626" fmla="*/ 1621596 w 8026415"/>
              <a:gd name="connsiteY626" fmla="*/ 5140945 h 6663713"/>
              <a:gd name="connsiteX627" fmla="*/ 1609963 w 8026415"/>
              <a:gd name="connsiteY627" fmla="*/ 5144333 h 6663713"/>
              <a:gd name="connsiteX628" fmla="*/ 1583971 w 8026415"/>
              <a:gd name="connsiteY628" fmla="*/ 5165957 h 6663713"/>
              <a:gd name="connsiteX629" fmla="*/ 1537227 w 8026415"/>
              <a:gd name="connsiteY629" fmla="*/ 5203711 h 6663713"/>
              <a:gd name="connsiteX630" fmla="*/ 1512143 w 8026415"/>
              <a:gd name="connsiteY630" fmla="*/ 5220384 h 6663713"/>
              <a:gd name="connsiteX631" fmla="*/ 1485688 w 8026415"/>
              <a:gd name="connsiteY631" fmla="*/ 5235296 h 6663713"/>
              <a:gd name="connsiteX632" fmla="*/ 1474055 w 8026415"/>
              <a:gd name="connsiteY632" fmla="*/ 5238685 h 6663713"/>
              <a:gd name="connsiteX633" fmla="*/ 1488191 w 8026415"/>
              <a:gd name="connsiteY633" fmla="*/ 5226281 h 6663713"/>
              <a:gd name="connsiteX634" fmla="*/ 1571190 w 8026415"/>
              <a:gd name="connsiteY634" fmla="*/ 5161753 h 6663713"/>
              <a:gd name="connsiteX635" fmla="*/ 1620897 w 8026415"/>
              <a:gd name="connsiteY635" fmla="*/ 5121694 h 6663713"/>
              <a:gd name="connsiteX636" fmla="*/ 1658063 w 8026415"/>
              <a:gd name="connsiteY636" fmla="*/ 5089971 h 6663713"/>
              <a:gd name="connsiteX637" fmla="*/ 1668549 w 8026415"/>
              <a:gd name="connsiteY637" fmla="*/ 5078989 h 6663713"/>
              <a:gd name="connsiteX638" fmla="*/ 1666494 w 8026415"/>
              <a:gd name="connsiteY638" fmla="*/ 5076346 h 6663713"/>
              <a:gd name="connsiteX639" fmla="*/ 1643002 w 8026415"/>
              <a:gd name="connsiteY639" fmla="*/ 5088954 h 6663713"/>
              <a:gd name="connsiteX640" fmla="*/ 1610396 w 8026415"/>
              <a:gd name="connsiteY640" fmla="*/ 5114304 h 6663713"/>
              <a:gd name="connsiteX641" fmla="*/ 1636390 w 8026415"/>
              <a:gd name="connsiteY641" fmla="*/ 5092681 h 6663713"/>
              <a:gd name="connsiteX642" fmla="*/ 1698639 w 8026415"/>
              <a:gd name="connsiteY642" fmla="*/ 5044286 h 6663713"/>
              <a:gd name="connsiteX643" fmla="*/ 1705476 w 8026415"/>
              <a:gd name="connsiteY643" fmla="*/ 5034728 h 6663713"/>
              <a:gd name="connsiteX644" fmla="*/ 1694528 w 8026415"/>
              <a:gd name="connsiteY644" fmla="*/ 5038997 h 6663713"/>
              <a:gd name="connsiteX645" fmla="*/ 1667849 w 8026415"/>
              <a:gd name="connsiteY645" fmla="*/ 5059738 h 6663713"/>
              <a:gd name="connsiteX646" fmla="*/ 1639115 w 8026415"/>
              <a:gd name="connsiteY646" fmla="*/ 5077835 h 6663713"/>
              <a:gd name="connsiteX647" fmla="*/ 1618366 w 8026415"/>
              <a:gd name="connsiteY647" fmla="*/ 5093968 h 6663713"/>
              <a:gd name="connsiteX648" fmla="*/ 1628853 w 8026415"/>
              <a:gd name="connsiteY648" fmla="*/ 5082987 h 6663713"/>
              <a:gd name="connsiteX649" fmla="*/ 1702959 w 8026415"/>
              <a:gd name="connsiteY649" fmla="*/ 5025373 h 6663713"/>
              <a:gd name="connsiteX650" fmla="*/ 1714131 w 8026415"/>
              <a:gd name="connsiteY650" fmla="*/ 5015273 h 6663713"/>
              <a:gd name="connsiteX651" fmla="*/ 1703868 w 8026415"/>
              <a:gd name="connsiteY651" fmla="*/ 5020423 h 6663713"/>
              <a:gd name="connsiteX652" fmla="*/ 1653700 w 8026415"/>
              <a:gd name="connsiteY652" fmla="*/ 5053773 h 6663713"/>
              <a:gd name="connsiteX653" fmla="*/ 1698163 w 8026415"/>
              <a:gd name="connsiteY653" fmla="*/ 5019204 h 6663713"/>
              <a:gd name="connsiteX654" fmla="*/ 1702722 w 8026415"/>
              <a:gd name="connsiteY654" fmla="*/ 5012831 h 6663713"/>
              <a:gd name="connsiteX655" fmla="*/ 1697701 w 8026415"/>
              <a:gd name="connsiteY655" fmla="*/ 5012492 h 6663713"/>
              <a:gd name="connsiteX656" fmla="*/ 1681509 w 8026415"/>
              <a:gd name="connsiteY656" fmla="*/ 5022252 h 6663713"/>
              <a:gd name="connsiteX657" fmla="*/ 1669652 w 8026415"/>
              <a:gd name="connsiteY657" fmla="*/ 5031472 h 6663713"/>
              <a:gd name="connsiteX658" fmla="*/ 1591212 w 8026415"/>
              <a:gd name="connsiteY658" fmla="*/ 5089628 h 6663713"/>
              <a:gd name="connsiteX659" fmla="*/ 1602383 w 8026415"/>
              <a:gd name="connsiteY659" fmla="*/ 5079529 h 6663713"/>
              <a:gd name="connsiteX660" fmla="*/ 1640234 w 8026415"/>
              <a:gd name="connsiteY660" fmla="*/ 5048686 h 6663713"/>
              <a:gd name="connsiteX661" fmla="*/ 1679454 w 8026415"/>
              <a:gd name="connsiteY661" fmla="*/ 5019609 h 6663713"/>
              <a:gd name="connsiteX662" fmla="*/ 1694275 w 8026415"/>
              <a:gd name="connsiteY662" fmla="*/ 5008087 h 6663713"/>
              <a:gd name="connsiteX663" fmla="*/ 1695184 w 8026415"/>
              <a:gd name="connsiteY663" fmla="*/ 5003137 h 6663713"/>
              <a:gd name="connsiteX664" fmla="*/ 1681272 w 8026415"/>
              <a:gd name="connsiteY664" fmla="*/ 5009712 h 6663713"/>
              <a:gd name="connsiteX665" fmla="*/ 1655278 w 8026415"/>
              <a:gd name="connsiteY665" fmla="*/ 5031334 h 6663713"/>
              <a:gd name="connsiteX666" fmla="*/ 1619707 w 8026415"/>
              <a:gd name="connsiteY666" fmla="*/ 5058990 h 6663713"/>
              <a:gd name="connsiteX667" fmla="*/ 1584360 w 8026415"/>
              <a:gd name="connsiteY667" fmla="*/ 5080815 h 6663713"/>
              <a:gd name="connsiteX668" fmla="*/ 1550383 w 8026415"/>
              <a:gd name="connsiteY668" fmla="*/ 5104402 h 6663713"/>
              <a:gd name="connsiteX669" fmla="*/ 1534191 w 8026415"/>
              <a:gd name="connsiteY669" fmla="*/ 5114163 h 6663713"/>
              <a:gd name="connsiteX670" fmla="*/ 1537378 w 8026415"/>
              <a:gd name="connsiteY670" fmla="*/ 5106028 h 6663713"/>
              <a:gd name="connsiteX671" fmla="*/ 1545587 w 8026415"/>
              <a:gd name="connsiteY671" fmla="*/ 5098233 h 6663713"/>
              <a:gd name="connsiteX672" fmla="*/ 1616729 w 8026415"/>
              <a:gd name="connsiteY672" fmla="*/ 5042923 h 6663713"/>
              <a:gd name="connsiteX673" fmla="*/ 1621972 w 8026415"/>
              <a:gd name="connsiteY673" fmla="*/ 5037434 h 6663713"/>
              <a:gd name="connsiteX674" fmla="*/ 1614673 w 8026415"/>
              <a:gd name="connsiteY674" fmla="*/ 5040280 h 6663713"/>
              <a:gd name="connsiteX675" fmla="*/ 1580697 w 8026415"/>
              <a:gd name="connsiteY675" fmla="*/ 5063868 h 6663713"/>
              <a:gd name="connsiteX676" fmla="*/ 1566784 w 8026415"/>
              <a:gd name="connsiteY676" fmla="*/ 5070442 h 6663713"/>
              <a:gd name="connsiteX677" fmla="*/ 1539643 w 8026415"/>
              <a:gd name="connsiteY677" fmla="*/ 5084472 h 6663713"/>
              <a:gd name="connsiteX678" fmla="*/ 1524138 w 8026415"/>
              <a:gd name="connsiteY678" fmla="*/ 5095114 h 6663713"/>
              <a:gd name="connsiteX679" fmla="*/ 1526416 w 8026415"/>
              <a:gd name="connsiteY679" fmla="*/ 5091928 h 6663713"/>
              <a:gd name="connsiteX680" fmla="*/ 1644987 w 8026415"/>
              <a:gd name="connsiteY680" fmla="*/ 4999745 h 6663713"/>
              <a:gd name="connsiteX681" fmla="*/ 1647266 w 8026415"/>
              <a:gd name="connsiteY681" fmla="*/ 4996558 h 6663713"/>
              <a:gd name="connsiteX682" fmla="*/ 1615568 w 8026415"/>
              <a:gd name="connsiteY682" fmla="*/ 5016961 h 6663713"/>
              <a:gd name="connsiteX683" fmla="*/ 1634486 w 8026415"/>
              <a:gd name="connsiteY683" fmla="*/ 4992354 h 6663713"/>
              <a:gd name="connsiteX684" fmla="*/ 1629689 w 8026415"/>
              <a:gd name="connsiteY684" fmla="*/ 4986185 h 6663713"/>
              <a:gd name="connsiteX685" fmla="*/ 1626725 w 8026415"/>
              <a:gd name="connsiteY685" fmla="*/ 4988491 h 6663713"/>
              <a:gd name="connsiteX686" fmla="*/ 1624670 w 8026415"/>
              <a:gd name="connsiteY686" fmla="*/ 4985846 h 6663713"/>
              <a:gd name="connsiteX687" fmla="*/ 1624894 w 8026415"/>
              <a:gd name="connsiteY687" fmla="*/ 4980016 h 6663713"/>
              <a:gd name="connsiteX688" fmla="*/ 1625802 w 8026415"/>
              <a:gd name="connsiteY688" fmla="*/ 4975068 h 6663713"/>
              <a:gd name="connsiteX689" fmla="*/ 1633324 w 8026415"/>
              <a:gd name="connsiteY689" fmla="*/ 4966393 h 6663713"/>
              <a:gd name="connsiteX690" fmla="*/ 1622376 w 8026415"/>
              <a:gd name="connsiteY690" fmla="*/ 4970662 h 6663713"/>
              <a:gd name="connsiteX691" fmla="*/ 1584065 w 8026415"/>
              <a:gd name="connsiteY691" fmla="*/ 4994792 h 6663713"/>
              <a:gd name="connsiteX692" fmla="*/ 1556925 w 8026415"/>
              <a:gd name="connsiteY692" fmla="*/ 5008821 h 6663713"/>
              <a:gd name="connsiteX693" fmla="*/ 1542103 w 8026415"/>
              <a:gd name="connsiteY693" fmla="*/ 5020345 h 6663713"/>
              <a:gd name="connsiteX694" fmla="*/ 1512461 w 8026415"/>
              <a:gd name="connsiteY694" fmla="*/ 5043391 h 6663713"/>
              <a:gd name="connsiteX695" fmla="*/ 1482818 w 8026415"/>
              <a:gd name="connsiteY695" fmla="*/ 5066437 h 6663713"/>
              <a:gd name="connsiteX696" fmla="*/ 1479168 w 8026415"/>
              <a:gd name="connsiteY696" fmla="*/ 5067860 h 6663713"/>
              <a:gd name="connsiteX697" fmla="*/ 1480763 w 8026415"/>
              <a:gd name="connsiteY697" fmla="*/ 5063792 h 6663713"/>
              <a:gd name="connsiteX698" fmla="*/ 1510405 w 8026415"/>
              <a:gd name="connsiteY698" fmla="*/ 5040747 h 6663713"/>
              <a:gd name="connsiteX699" fmla="*/ 1518612 w 8026415"/>
              <a:gd name="connsiteY699" fmla="*/ 5032953 h 6663713"/>
              <a:gd name="connsiteX700" fmla="*/ 1517242 w 8026415"/>
              <a:gd name="connsiteY700" fmla="*/ 5031189 h 6663713"/>
              <a:gd name="connsiteX701" fmla="*/ 1502868 w 8026415"/>
              <a:gd name="connsiteY701" fmla="*/ 5031053 h 6663713"/>
              <a:gd name="connsiteX702" fmla="*/ 1493976 w 8026415"/>
              <a:gd name="connsiteY702" fmla="*/ 5037966 h 6663713"/>
              <a:gd name="connsiteX703" fmla="*/ 1460904 w 8026415"/>
              <a:gd name="connsiteY703" fmla="*/ 5061761 h 6663713"/>
              <a:gd name="connsiteX704" fmla="*/ 1461949 w 8026415"/>
              <a:gd name="connsiteY704" fmla="*/ 5052968 h 6663713"/>
              <a:gd name="connsiteX705" fmla="*/ 1480287 w 8026415"/>
              <a:gd name="connsiteY705" fmla="*/ 5038711 h 6663713"/>
              <a:gd name="connsiteX706" fmla="*/ 1517228 w 8026415"/>
              <a:gd name="connsiteY706" fmla="*/ 5012819 h 6663713"/>
              <a:gd name="connsiteX707" fmla="*/ 1524751 w 8026415"/>
              <a:gd name="connsiteY707" fmla="*/ 5004143 h 6663713"/>
              <a:gd name="connsiteX708" fmla="*/ 1517451 w 8026415"/>
              <a:gd name="connsiteY708" fmla="*/ 5006989 h 6663713"/>
              <a:gd name="connsiteX709" fmla="*/ 1491681 w 8026415"/>
              <a:gd name="connsiteY709" fmla="*/ 5022782 h 6663713"/>
              <a:gd name="connsiteX710" fmla="*/ 1545038 w 8026415"/>
              <a:gd name="connsiteY710" fmla="*/ 4981299 h 6663713"/>
              <a:gd name="connsiteX711" fmla="*/ 1576275 w 8026415"/>
              <a:gd name="connsiteY711" fmla="*/ 4954186 h 6663713"/>
              <a:gd name="connsiteX712" fmla="*/ 1582427 w 8026415"/>
              <a:gd name="connsiteY712" fmla="*/ 4943748 h 6663713"/>
              <a:gd name="connsiteX713" fmla="*/ 1565551 w 8026415"/>
              <a:gd name="connsiteY713" fmla="*/ 4952626 h 6663713"/>
              <a:gd name="connsiteX714" fmla="*/ 1543207 w 8026415"/>
              <a:gd name="connsiteY714" fmla="*/ 4972825 h 6663713"/>
              <a:gd name="connsiteX715" fmla="*/ 1528385 w 8026415"/>
              <a:gd name="connsiteY715" fmla="*/ 4984348 h 6663713"/>
              <a:gd name="connsiteX716" fmla="*/ 1511199 w 8026415"/>
              <a:gd name="connsiteY716" fmla="*/ 4994871 h 6663713"/>
              <a:gd name="connsiteX717" fmla="*/ 1510324 w 8026415"/>
              <a:gd name="connsiteY717" fmla="*/ 4982879 h 6663713"/>
              <a:gd name="connsiteX718" fmla="*/ 1490414 w 8026415"/>
              <a:gd name="connsiteY718" fmla="*/ 4977544 h 6663713"/>
              <a:gd name="connsiteX719" fmla="*/ 1418706 w 8026415"/>
              <a:gd name="connsiteY719" fmla="*/ 5021819 h 6663713"/>
              <a:gd name="connsiteX720" fmla="*/ 1437820 w 8026415"/>
              <a:gd name="connsiteY720" fmla="*/ 5002442 h 6663713"/>
              <a:gd name="connsiteX721" fmla="*/ 1391302 w 8026415"/>
              <a:gd name="connsiteY721" fmla="*/ 5034367 h 6663713"/>
              <a:gd name="connsiteX722" fmla="*/ 1392895 w 8026415"/>
              <a:gd name="connsiteY722" fmla="*/ 5030300 h 6663713"/>
              <a:gd name="connsiteX723" fmla="*/ 1382171 w 8026415"/>
              <a:gd name="connsiteY723" fmla="*/ 5028740 h 6663713"/>
              <a:gd name="connsiteX724" fmla="*/ 1342887 w 8026415"/>
              <a:gd name="connsiteY724" fmla="*/ 5057005 h 6663713"/>
              <a:gd name="connsiteX725" fmla="*/ 1312913 w 8026415"/>
              <a:gd name="connsiteY725" fmla="*/ 5066590 h 6663713"/>
              <a:gd name="connsiteX726" fmla="*/ 1282214 w 8026415"/>
              <a:gd name="connsiteY726" fmla="*/ 5103676 h 6663713"/>
              <a:gd name="connsiteX727" fmla="*/ 1257357 w 8026415"/>
              <a:gd name="connsiteY727" fmla="*/ 5124363 h 6663713"/>
              <a:gd name="connsiteX728" fmla="*/ 1236543 w 8026415"/>
              <a:gd name="connsiteY728" fmla="*/ 5143654 h 6663713"/>
              <a:gd name="connsiteX729" fmla="*/ 1204244 w 8026415"/>
              <a:gd name="connsiteY729" fmla="*/ 5165542 h 6663713"/>
              <a:gd name="connsiteX730" fmla="*/ 1148463 w 8026415"/>
              <a:gd name="connsiteY730" fmla="*/ 5197575 h 6663713"/>
              <a:gd name="connsiteX731" fmla="*/ 1150035 w 8026415"/>
              <a:gd name="connsiteY731" fmla="*/ 5195075 h 6663713"/>
              <a:gd name="connsiteX732" fmla="*/ 1139087 w 8026415"/>
              <a:gd name="connsiteY732" fmla="*/ 5199346 h 6663713"/>
              <a:gd name="connsiteX733" fmla="*/ 1126545 w 8026415"/>
              <a:gd name="connsiteY733" fmla="*/ 5207683 h 6663713"/>
              <a:gd name="connsiteX734" fmla="*/ 1061331 w 8026415"/>
              <a:gd name="connsiteY734" fmla="*/ 5258383 h 6663713"/>
              <a:gd name="connsiteX735" fmla="*/ 1044445 w 8026415"/>
              <a:gd name="connsiteY735" fmla="*/ 5270794 h 6663713"/>
              <a:gd name="connsiteX736" fmla="*/ 1035379 w 8026415"/>
              <a:gd name="connsiteY736" fmla="*/ 5276113 h 6663713"/>
              <a:gd name="connsiteX737" fmla="*/ 998511 w 8026415"/>
              <a:gd name="connsiteY737" fmla="*/ 5268368 h 6663713"/>
              <a:gd name="connsiteX738" fmla="*/ 1013738 w 8026415"/>
              <a:gd name="connsiteY738" fmla="*/ 5195608 h 6663713"/>
              <a:gd name="connsiteX739" fmla="*/ 1094032 w 8026415"/>
              <a:gd name="connsiteY739" fmla="*/ 5118935 h 6663713"/>
              <a:gd name="connsiteX740" fmla="*/ 1288897 w 8026415"/>
              <a:gd name="connsiteY740" fmla="*/ 4949163 h 6663713"/>
              <a:gd name="connsiteX741" fmla="*/ 1313156 w 8026415"/>
              <a:gd name="connsiteY741" fmla="*/ 4874551 h 6663713"/>
              <a:gd name="connsiteX742" fmla="*/ 1294395 w 8026415"/>
              <a:gd name="connsiteY742" fmla="*/ 4801221 h 6663713"/>
              <a:gd name="connsiteX743" fmla="*/ 1300304 w 8026415"/>
              <a:gd name="connsiteY743" fmla="*/ 4747306 h 6663713"/>
              <a:gd name="connsiteX744" fmla="*/ 1339345 w 8026415"/>
              <a:gd name="connsiteY744" fmla="*/ 4744961 h 6663713"/>
              <a:gd name="connsiteX745" fmla="*/ 1374114 w 8026415"/>
              <a:gd name="connsiteY745" fmla="*/ 4758546 h 6663713"/>
              <a:gd name="connsiteX746" fmla="*/ 1368284 w 8026415"/>
              <a:gd name="connsiteY746" fmla="*/ 4748447 h 6663713"/>
              <a:gd name="connsiteX747" fmla="*/ 1406131 w 8026415"/>
              <a:gd name="connsiteY747" fmla="*/ 4639056 h 6663713"/>
              <a:gd name="connsiteX748" fmla="*/ 1473331 w 8026415"/>
              <a:gd name="connsiteY748" fmla="*/ 4627180 h 6663713"/>
              <a:gd name="connsiteX749" fmla="*/ 1535642 w 8026415"/>
              <a:gd name="connsiteY749" fmla="*/ 4490192 h 6663713"/>
              <a:gd name="connsiteX750" fmla="*/ 1553500 w 8026415"/>
              <a:gd name="connsiteY750" fmla="*/ 4439481 h 6663713"/>
              <a:gd name="connsiteX751" fmla="*/ 1544262 w 8026415"/>
              <a:gd name="connsiteY751" fmla="*/ 4394317 h 6663713"/>
              <a:gd name="connsiteX752" fmla="*/ 1465323 w 8026415"/>
              <a:gd name="connsiteY752" fmla="*/ 4450005 h 6663713"/>
              <a:gd name="connsiteX753" fmla="*/ 1444552 w 8026415"/>
              <a:gd name="connsiteY753" fmla="*/ 4495668 h 6663713"/>
              <a:gd name="connsiteX754" fmla="*/ 1425630 w 8026415"/>
              <a:gd name="connsiteY754" fmla="*/ 4550363 h 6663713"/>
              <a:gd name="connsiteX755" fmla="*/ 1420294 w 8026415"/>
              <a:gd name="connsiteY755" fmla="*/ 4570279 h 6663713"/>
              <a:gd name="connsiteX756" fmla="*/ 1340941 w 8026415"/>
              <a:gd name="connsiteY756" fmla="*/ 4531941 h 6663713"/>
              <a:gd name="connsiteX757" fmla="*/ 1350546 w 8026415"/>
              <a:gd name="connsiteY757" fmla="*/ 4496092 h 6663713"/>
              <a:gd name="connsiteX758" fmla="*/ 1396072 w 8026415"/>
              <a:gd name="connsiteY758" fmla="*/ 4405835 h 6663713"/>
              <a:gd name="connsiteX759" fmla="*/ 1404322 w 8026415"/>
              <a:gd name="connsiteY759" fmla="*/ 4390971 h 6663713"/>
              <a:gd name="connsiteX760" fmla="*/ 1546066 w 8026415"/>
              <a:gd name="connsiteY760" fmla="*/ 4228309 h 6663713"/>
              <a:gd name="connsiteX761" fmla="*/ 1584610 w 8026415"/>
              <a:gd name="connsiteY761" fmla="*/ 4195948 h 6663713"/>
              <a:gd name="connsiteX762" fmla="*/ 1695201 w 8026415"/>
              <a:gd name="connsiteY762" fmla="*/ 4101778 h 6663713"/>
              <a:gd name="connsiteX763" fmla="*/ 1719667 w 8026415"/>
              <a:gd name="connsiteY763" fmla="*/ 4074181 h 6663713"/>
              <a:gd name="connsiteX764" fmla="*/ 1770732 w 8026415"/>
              <a:gd name="connsiteY764" fmla="*/ 4011023 h 6663713"/>
              <a:gd name="connsiteX765" fmla="*/ 1764666 w 8026415"/>
              <a:gd name="connsiteY765" fmla="*/ 3988120 h 6663713"/>
              <a:gd name="connsiteX766" fmla="*/ 1763642 w 8026415"/>
              <a:gd name="connsiteY766" fmla="*/ 3975547 h 6663713"/>
              <a:gd name="connsiteX767" fmla="*/ 1722206 w 8026415"/>
              <a:gd name="connsiteY767" fmla="*/ 4005024 h 6663713"/>
              <a:gd name="connsiteX768" fmla="*/ 1559842 w 8026415"/>
              <a:gd name="connsiteY768" fmla="*/ 4112272 h 6663713"/>
              <a:gd name="connsiteX769" fmla="*/ 1465001 w 8026415"/>
              <a:gd name="connsiteY769" fmla="*/ 4169987 h 6663713"/>
              <a:gd name="connsiteX770" fmla="*/ 1390779 w 8026415"/>
              <a:gd name="connsiteY770" fmla="*/ 4165864 h 6663713"/>
              <a:gd name="connsiteX771" fmla="*/ 1419642 w 8026415"/>
              <a:gd name="connsiteY771" fmla="*/ 4099904 h 6663713"/>
              <a:gd name="connsiteX772" fmla="*/ 1432012 w 8026415"/>
              <a:gd name="connsiteY772" fmla="*/ 4091661 h 6663713"/>
              <a:gd name="connsiteX773" fmla="*/ 1667054 w 8026415"/>
              <a:gd name="connsiteY773" fmla="*/ 3914398 h 6663713"/>
              <a:gd name="connsiteX774" fmla="*/ 1726844 w 8026415"/>
              <a:gd name="connsiteY774" fmla="*/ 3834010 h 6663713"/>
              <a:gd name="connsiteX775" fmla="*/ 1736221 w 8026415"/>
              <a:gd name="connsiteY775" fmla="*/ 3825172 h 6663713"/>
              <a:gd name="connsiteX776" fmla="*/ 1740354 w 8026415"/>
              <a:gd name="connsiteY776" fmla="*/ 3812313 h 6663713"/>
              <a:gd name="connsiteX777" fmla="*/ 1763586 w 8026415"/>
              <a:gd name="connsiteY777" fmla="*/ 3782853 h 6663713"/>
              <a:gd name="connsiteX778" fmla="*/ 1799007 w 8026415"/>
              <a:gd name="connsiteY778" fmla="*/ 3750261 h 6663713"/>
              <a:gd name="connsiteX779" fmla="*/ 1799009 w 8026415"/>
              <a:gd name="connsiteY779" fmla="*/ 3745381 h 6663713"/>
              <a:gd name="connsiteX780" fmla="*/ 1778390 w 8026415"/>
              <a:gd name="connsiteY780" fmla="*/ 3749503 h 6663713"/>
              <a:gd name="connsiteX781" fmla="*/ 1720660 w 8026415"/>
              <a:gd name="connsiteY781" fmla="*/ 3774237 h 6663713"/>
              <a:gd name="connsiteX782" fmla="*/ 1687622 w 8026415"/>
              <a:gd name="connsiteY782" fmla="*/ 3769462 h 6663713"/>
              <a:gd name="connsiteX783" fmla="*/ 1641307 w 8026415"/>
              <a:gd name="connsiteY783" fmla="*/ 3807746 h 6663713"/>
              <a:gd name="connsiteX784" fmla="*/ 1605066 w 8026415"/>
              <a:gd name="connsiteY784" fmla="*/ 3820077 h 6663713"/>
              <a:gd name="connsiteX785" fmla="*/ 1593946 w 8026415"/>
              <a:gd name="connsiteY785" fmla="*/ 3811426 h 6663713"/>
              <a:gd name="connsiteX786" fmla="*/ 1580461 w 8026415"/>
              <a:gd name="connsiteY786" fmla="*/ 3823705 h 6663713"/>
              <a:gd name="connsiteX787" fmla="*/ 1333051 w 8026415"/>
              <a:gd name="connsiteY787" fmla="*/ 4000968 h 6663713"/>
              <a:gd name="connsiteX788" fmla="*/ 1287691 w 8026415"/>
              <a:gd name="connsiteY788" fmla="*/ 4050436 h 6663713"/>
              <a:gd name="connsiteX789" fmla="*/ 1089760 w 8026415"/>
              <a:gd name="connsiteY789" fmla="*/ 4215330 h 6663713"/>
              <a:gd name="connsiteX790" fmla="*/ 986674 w 8026415"/>
              <a:gd name="connsiteY790" fmla="*/ 4178230 h 6663713"/>
              <a:gd name="connsiteX791" fmla="*/ 957809 w 8026415"/>
              <a:gd name="connsiteY791" fmla="*/ 4165863 h 6663713"/>
              <a:gd name="connsiteX792" fmla="*/ 928945 w 8026415"/>
              <a:gd name="connsiteY792" fmla="*/ 4104028 h 6663713"/>
              <a:gd name="connsiteX793" fmla="*/ 982549 w 8026415"/>
              <a:gd name="connsiteY793" fmla="*/ 4042193 h 6663713"/>
              <a:gd name="connsiteX794" fmla="*/ 1081516 w 8026415"/>
              <a:gd name="connsiteY794" fmla="*/ 3988600 h 6663713"/>
              <a:gd name="connsiteX795" fmla="*/ 1098010 w 8026415"/>
              <a:gd name="connsiteY795" fmla="*/ 3963867 h 6663713"/>
              <a:gd name="connsiteX796" fmla="*/ 1088759 w 8026415"/>
              <a:gd name="connsiteY796" fmla="*/ 3937593 h 6663713"/>
              <a:gd name="connsiteX797" fmla="*/ 1102576 w 8026415"/>
              <a:gd name="connsiteY797" fmla="*/ 3928445 h 6663713"/>
              <a:gd name="connsiteX798" fmla="*/ 1108838 w 8026415"/>
              <a:gd name="connsiteY798" fmla="*/ 3924299 h 6663713"/>
              <a:gd name="connsiteX799" fmla="*/ 1127345 w 8026415"/>
              <a:gd name="connsiteY799" fmla="*/ 3907193 h 6663713"/>
              <a:gd name="connsiteX800" fmla="*/ 1133970 w 8026415"/>
              <a:gd name="connsiteY800" fmla="*/ 3903404 h 6663713"/>
              <a:gd name="connsiteX801" fmla="*/ 1139243 w 8026415"/>
              <a:gd name="connsiteY801" fmla="*/ 3902031 h 6663713"/>
              <a:gd name="connsiteX802" fmla="*/ 1167078 w 8026415"/>
              <a:gd name="connsiteY802" fmla="*/ 3891724 h 6663713"/>
              <a:gd name="connsiteX803" fmla="*/ 1179738 w 8026415"/>
              <a:gd name="connsiteY803" fmla="*/ 3878465 h 6663713"/>
              <a:gd name="connsiteX804" fmla="*/ 1191469 w 8026415"/>
              <a:gd name="connsiteY804" fmla="*/ 3872268 h 6663713"/>
              <a:gd name="connsiteX805" fmla="*/ 1197114 w 8026415"/>
              <a:gd name="connsiteY805" fmla="*/ 3867191 h 6663713"/>
              <a:gd name="connsiteX806" fmla="*/ 1205890 w 8026415"/>
              <a:gd name="connsiteY806" fmla="*/ 3860042 h 6663713"/>
              <a:gd name="connsiteX807" fmla="*/ 1299195 w 8026415"/>
              <a:gd name="connsiteY807" fmla="*/ 3796926 h 6663713"/>
              <a:gd name="connsiteX808" fmla="*/ 1326139 w 8026415"/>
              <a:gd name="connsiteY808" fmla="*/ 3776409 h 6663713"/>
              <a:gd name="connsiteX809" fmla="*/ 1357446 w 8026415"/>
              <a:gd name="connsiteY809" fmla="*/ 3755681 h 6663713"/>
              <a:gd name="connsiteX810" fmla="*/ 1408153 w 8026415"/>
              <a:gd name="connsiteY810" fmla="*/ 3723446 h 6663713"/>
              <a:gd name="connsiteX811" fmla="*/ 1420676 w 8026415"/>
              <a:gd name="connsiteY811" fmla="*/ 3715155 h 6663713"/>
              <a:gd name="connsiteX812" fmla="*/ 1429453 w 8026415"/>
              <a:gd name="connsiteY812" fmla="*/ 3708006 h 6663713"/>
              <a:gd name="connsiteX813" fmla="*/ 1421342 w 8026415"/>
              <a:gd name="connsiteY813" fmla="*/ 3709359 h 6663713"/>
              <a:gd name="connsiteX814" fmla="*/ 1387570 w 8026415"/>
              <a:gd name="connsiteY814" fmla="*/ 3726364 h 6663713"/>
              <a:gd name="connsiteX815" fmla="*/ 1373199 w 8026415"/>
              <a:gd name="connsiteY815" fmla="*/ 3731864 h 6663713"/>
              <a:gd name="connsiteX816" fmla="*/ 1417694 w 8026415"/>
              <a:gd name="connsiteY816" fmla="*/ 3697047 h 6663713"/>
              <a:gd name="connsiteX817" fmla="*/ 1449668 w 8026415"/>
              <a:gd name="connsiteY817" fmla="*/ 3670524 h 6663713"/>
              <a:gd name="connsiteX818" fmla="*/ 1453464 w 8026415"/>
              <a:gd name="connsiteY818" fmla="*/ 3662656 h 6663713"/>
              <a:gd name="connsiteX819" fmla="*/ 1440324 w 8026415"/>
              <a:gd name="connsiteY819" fmla="*/ 3670016 h 6663713"/>
              <a:gd name="connsiteX820" fmla="*/ 1377710 w 8026415"/>
              <a:gd name="connsiteY820" fmla="*/ 3711471 h 6663713"/>
              <a:gd name="connsiteX821" fmla="*/ 1262588 w 8026415"/>
              <a:gd name="connsiteY821" fmla="*/ 3775645 h 6663713"/>
              <a:gd name="connsiteX822" fmla="*/ 1248470 w 8026415"/>
              <a:gd name="connsiteY822" fmla="*/ 3783659 h 6663713"/>
              <a:gd name="connsiteX823" fmla="*/ 1254703 w 8026415"/>
              <a:gd name="connsiteY823" fmla="*/ 3774752 h 6663713"/>
              <a:gd name="connsiteX824" fmla="*/ 1333051 w 8026415"/>
              <a:gd name="connsiteY824" fmla="*/ 3695911 h 6663713"/>
              <a:gd name="connsiteX825" fmla="*/ 1389501 w 8026415"/>
              <a:gd name="connsiteY825" fmla="*/ 3644602 h 6663713"/>
              <a:gd name="connsiteX826" fmla="*/ 1391425 w 8026415"/>
              <a:gd name="connsiteY826" fmla="*/ 3642291 h 6663713"/>
              <a:gd name="connsiteX827" fmla="*/ 1397556 w 8026415"/>
              <a:gd name="connsiteY827" fmla="*/ 3639425 h 6663713"/>
              <a:gd name="connsiteX828" fmla="*/ 1431378 w 8026415"/>
              <a:gd name="connsiteY828" fmla="*/ 3615694 h 6663713"/>
              <a:gd name="connsiteX829" fmla="*/ 1435790 w 8026415"/>
              <a:gd name="connsiteY829" fmla="*/ 3608756 h 6663713"/>
              <a:gd name="connsiteX830" fmla="*/ 1492093 w 8026415"/>
              <a:gd name="connsiteY830" fmla="*/ 3578172 h 6663713"/>
              <a:gd name="connsiteX831" fmla="*/ 1526530 w 8026415"/>
              <a:gd name="connsiteY831" fmla="*/ 3555371 h 6663713"/>
              <a:gd name="connsiteX832" fmla="*/ 1605415 w 8026415"/>
              <a:gd name="connsiteY832" fmla="*/ 3504482 h 6663713"/>
              <a:gd name="connsiteX833" fmla="*/ 1627947 w 8026415"/>
              <a:gd name="connsiteY833" fmla="*/ 3490902 h 6663713"/>
              <a:gd name="connsiteX834" fmla="*/ 1652375 w 8026415"/>
              <a:gd name="connsiteY834" fmla="*/ 3473389 h 6663713"/>
              <a:gd name="connsiteX835" fmla="*/ 1680553 w 8026415"/>
              <a:gd name="connsiteY835" fmla="*/ 3454734 h 6663713"/>
              <a:gd name="connsiteX836" fmla="*/ 1679985 w 8026415"/>
              <a:gd name="connsiteY836" fmla="*/ 3447076 h 6663713"/>
              <a:gd name="connsiteX837" fmla="*/ 1715705 w 8026415"/>
              <a:gd name="connsiteY837" fmla="*/ 3419409 h 6663713"/>
              <a:gd name="connsiteX838" fmla="*/ 1725713 w 8026415"/>
              <a:gd name="connsiteY838" fmla="*/ 3414122 h 6663713"/>
              <a:gd name="connsiteX839" fmla="*/ 1730126 w 8026415"/>
              <a:gd name="connsiteY839" fmla="*/ 3407184 h 6663713"/>
              <a:gd name="connsiteX840" fmla="*/ 1722016 w 8026415"/>
              <a:gd name="connsiteY840" fmla="*/ 3408538 h 6663713"/>
              <a:gd name="connsiteX841" fmla="*/ 1697587 w 8026415"/>
              <a:gd name="connsiteY841" fmla="*/ 3426051 h 6663713"/>
              <a:gd name="connsiteX842" fmla="*/ 1668177 w 8026415"/>
              <a:gd name="connsiteY842" fmla="*/ 3442844 h 6663713"/>
              <a:gd name="connsiteX843" fmla="*/ 1655088 w 8026415"/>
              <a:gd name="connsiteY843" fmla="*/ 3443478 h 6663713"/>
              <a:gd name="connsiteX844" fmla="*/ 1638201 w 8026415"/>
              <a:gd name="connsiteY844" fmla="*/ 3451982 h 6663713"/>
              <a:gd name="connsiteX845" fmla="*/ 1603097 w 8026415"/>
              <a:gd name="connsiteY845" fmla="*/ 3480578 h 6663713"/>
              <a:gd name="connsiteX846" fmla="*/ 1587444 w 8026415"/>
              <a:gd name="connsiteY846" fmla="*/ 3490942 h 6663713"/>
              <a:gd name="connsiteX847" fmla="*/ 1579335 w 8026415"/>
              <a:gd name="connsiteY847" fmla="*/ 3492296 h 6663713"/>
              <a:gd name="connsiteX848" fmla="*/ 1579384 w 8026415"/>
              <a:gd name="connsiteY848" fmla="*/ 3485569 h 6663713"/>
              <a:gd name="connsiteX849" fmla="*/ 1583008 w 8026415"/>
              <a:gd name="connsiteY849" fmla="*/ 3481980 h 6663713"/>
              <a:gd name="connsiteX850" fmla="*/ 1593519 w 8026415"/>
              <a:gd name="connsiteY850" fmla="*/ 3475021 h 6663713"/>
              <a:gd name="connsiteX851" fmla="*/ 1614201 w 8026415"/>
              <a:gd name="connsiteY851" fmla="*/ 3458650 h 6663713"/>
              <a:gd name="connsiteX852" fmla="*/ 1658031 w 8026415"/>
              <a:gd name="connsiteY852" fmla="*/ 3429629 h 6663713"/>
              <a:gd name="connsiteX853" fmla="*/ 1694934 w 8026415"/>
              <a:gd name="connsiteY853" fmla="*/ 3410552 h 6663713"/>
              <a:gd name="connsiteX854" fmla="*/ 1734402 w 8026415"/>
              <a:gd name="connsiteY854" fmla="*/ 3381744 h 6663713"/>
              <a:gd name="connsiteX855" fmla="*/ 1736300 w 8026415"/>
              <a:gd name="connsiteY855" fmla="*/ 3377809 h 6663713"/>
              <a:gd name="connsiteX856" fmla="*/ 1746974 w 8026415"/>
              <a:gd name="connsiteY856" fmla="*/ 3366726 h 6663713"/>
              <a:gd name="connsiteX857" fmla="*/ 1787057 w 8026415"/>
              <a:gd name="connsiteY857" fmla="*/ 3338848 h 6663713"/>
              <a:gd name="connsiteX858" fmla="*/ 1798298 w 8026415"/>
              <a:gd name="connsiteY858" fmla="*/ 3335422 h 6663713"/>
              <a:gd name="connsiteX859" fmla="*/ 1833919 w 8026415"/>
              <a:gd name="connsiteY859" fmla="*/ 3321209 h 6663713"/>
              <a:gd name="connsiteX860" fmla="*/ 1856451 w 8026415"/>
              <a:gd name="connsiteY860" fmla="*/ 3307631 h 6663713"/>
              <a:gd name="connsiteX861" fmla="*/ 1900329 w 8026415"/>
              <a:gd name="connsiteY861" fmla="*/ 3271885 h 6663713"/>
              <a:gd name="connsiteX862" fmla="*/ 1902227 w 8026415"/>
              <a:gd name="connsiteY862" fmla="*/ 3267950 h 6663713"/>
              <a:gd name="connsiteX863" fmla="*/ 1927939 w 8026415"/>
              <a:gd name="connsiteY863" fmla="*/ 3245571 h 6663713"/>
              <a:gd name="connsiteX864" fmla="*/ 1959197 w 8026415"/>
              <a:gd name="connsiteY864" fmla="*/ 3231570 h 6663713"/>
              <a:gd name="connsiteX865" fmla="*/ 2019247 w 8026415"/>
              <a:gd name="connsiteY865" fmla="*/ 3199844 h 6663713"/>
              <a:gd name="connsiteX866" fmla="*/ 2068155 w 8026415"/>
              <a:gd name="connsiteY866" fmla="*/ 3158090 h 6663713"/>
              <a:gd name="connsiteX867" fmla="*/ 2098846 w 8026415"/>
              <a:gd name="connsiteY867" fmla="*/ 3136432 h 6663713"/>
              <a:gd name="connsiteX868" fmla="*/ 2144525 w 8026415"/>
              <a:gd name="connsiteY868" fmla="*/ 3110204 h 6663713"/>
              <a:gd name="connsiteX869" fmla="*/ 2169571 w 8026415"/>
              <a:gd name="connsiteY869" fmla="*/ 3093622 h 6663713"/>
              <a:gd name="connsiteX870" fmla="*/ 2181478 w 8026415"/>
              <a:gd name="connsiteY870" fmla="*/ 3084400 h 6663713"/>
              <a:gd name="connsiteX871" fmla="*/ 2214683 w 8026415"/>
              <a:gd name="connsiteY871" fmla="*/ 3059737 h 6663713"/>
              <a:gd name="connsiteX872" fmla="*/ 2226591 w 8026415"/>
              <a:gd name="connsiteY872" fmla="*/ 3050515 h 6663713"/>
              <a:gd name="connsiteX873" fmla="*/ 2250552 w 8026415"/>
              <a:gd name="connsiteY873" fmla="*/ 3011891 h 6663713"/>
              <a:gd name="connsiteX874" fmla="*/ 2271332 w 8026415"/>
              <a:gd name="connsiteY874" fmla="*/ 2982067 h 6663713"/>
              <a:gd name="connsiteX875" fmla="*/ 2286419 w 8026415"/>
              <a:gd name="connsiteY875" fmla="*/ 2964045 h 6663713"/>
              <a:gd name="connsiteX876" fmla="*/ 2294012 w 8026415"/>
              <a:gd name="connsiteY876" fmla="*/ 2948308 h 6663713"/>
              <a:gd name="connsiteX877" fmla="*/ 2292778 w 8026415"/>
              <a:gd name="connsiteY877" fmla="*/ 2946446 h 6663713"/>
              <a:gd name="connsiteX878" fmla="*/ 2239655 w 8026415"/>
              <a:gd name="connsiteY878" fmla="*/ 2968229 h 6663713"/>
              <a:gd name="connsiteX879" fmla="*/ 2076859 w 8026415"/>
              <a:gd name="connsiteY879" fmla="*/ 3076016 h 6663713"/>
              <a:gd name="connsiteX880" fmla="*/ 2063103 w 8026415"/>
              <a:gd name="connsiteY880" fmla="*/ 3082447 h 6663713"/>
              <a:gd name="connsiteX881" fmla="*/ 2075010 w 8026415"/>
              <a:gd name="connsiteY881" fmla="*/ 3073224 h 6663713"/>
              <a:gd name="connsiteX882" fmla="*/ 2110729 w 8026415"/>
              <a:gd name="connsiteY882" fmla="*/ 3045559 h 6663713"/>
              <a:gd name="connsiteX883" fmla="*/ 2209162 w 8026415"/>
              <a:gd name="connsiteY883" fmla="*/ 2962982 h 6663713"/>
              <a:gd name="connsiteX884" fmla="*/ 2271160 w 8026415"/>
              <a:gd name="connsiteY884" fmla="*/ 2920595 h 6663713"/>
              <a:gd name="connsiteX885" fmla="*/ 2311860 w 8026415"/>
              <a:gd name="connsiteY885" fmla="*/ 2893648 h 6663713"/>
              <a:gd name="connsiteX886" fmla="*/ 2348196 w 8026415"/>
              <a:gd name="connsiteY886" fmla="*/ 2866912 h 6663713"/>
              <a:gd name="connsiteX887" fmla="*/ 2362617 w 8026415"/>
              <a:gd name="connsiteY887" fmla="*/ 2854688 h 6663713"/>
              <a:gd name="connsiteX888" fmla="*/ 2345731 w 8026415"/>
              <a:gd name="connsiteY888" fmla="*/ 2863190 h 6663713"/>
              <a:gd name="connsiteX889" fmla="*/ 2237388 w 8026415"/>
              <a:gd name="connsiteY889" fmla="*/ 2937601 h 6663713"/>
              <a:gd name="connsiteX890" fmla="*/ 2186729 w 8026415"/>
              <a:gd name="connsiteY890" fmla="*/ 2963108 h 6663713"/>
              <a:gd name="connsiteX891" fmla="*/ 2185498 w 8026415"/>
              <a:gd name="connsiteY891" fmla="*/ 2961247 h 6663713"/>
              <a:gd name="connsiteX892" fmla="*/ 2186164 w 8026415"/>
              <a:gd name="connsiteY892" fmla="*/ 2955451 h 6663713"/>
              <a:gd name="connsiteX893" fmla="*/ 2214340 w 8026415"/>
              <a:gd name="connsiteY893" fmla="*/ 2936795 h 6663713"/>
              <a:gd name="connsiteX894" fmla="*/ 2231892 w 8026415"/>
              <a:gd name="connsiteY894" fmla="*/ 2922497 h 6663713"/>
              <a:gd name="connsiteX895" fmla="*/ 2233791 w 8026415"/>
              <a:gd name="connsiteY895" fmla="*/ 2918563 h 6663713"/>
              <a:gd name="connsiteX896" fmla="*/ 2226911 w 8026415"/>
              <a:gd name="connsiteY896" fmla="*/ 2921777 h 6663713"/>
              <a:gd name="connsiteX897" fmla="*/ 2198735 w 8026415"/>
              <a:gd name="connsiteY897" fmla="*/ 2940432 h 6663713"/>
              <a:gd name="connsiteX898" fmla="*/ 2188112 w 8026415"/>
              <a:gd name="connsiteY898" fmla="*/ 2944790 h 6663713"/>
              <a:gd name="connsiteX899" fmla="*/ 2193140 w 8026415"/>
              <a:gd name="connsiteY899" fmla="*/ 2938783 h 6663713"/>
              <a:gd name="connsiteX900" fmla="*/ 2227628 w 8026415"/>
              <a:gd name="connsiteY900" fmla="*/ 2909255 h 6663713"/>
              <a:gd name="connsiteX901" fmla="*/ 2284646 w 8026415"/>
              <a:gd name="connsiteY901" fmla="*/ 2866148 h 6663713"/>
              <a:gd name="connsiteX902" fmla="*/ 2284030 w 8026415"/>
              <a:gd name="connsiteY902" fmla="*/ 2865217 h 6663713"/>
              <a:gd name="connsiteX903" fmla="*/ 2282797 w 8026415"/>
              <a:gd name="connsiteY903" fmla="*/ 2863354 h 6663713"/>
              <a:gd name="connsiteX904" fmla="*/ 2270274 w 8026415"/>
              <a:gd name="connsiteY904" fmla="*/ 2871646 h 6663713"/>
              <a:gd name="connsiteX905" fmla="*/ 2257184 w 8026415"/>
              <a:gd name="connsiteY905" fmla="*/ 2872281 h 6663713"/>
              <a:gd name="connsiteX906" fmla="*/ 2252205 w 8026415"/>
              <a:gd name="connsiteY906" fmla="*/ 2871561 h 6663713"/>
              <a:gd name="connsiteX907" fmla="*/ 2222180 w 8026415"/>
              <a:gd name="connsiteY907" fmla="*/ 2887424 h 6663713"/>
              <a:gd name="connsiteX908" fmla="*/ 2244094 w 8026415"/>
              <a:gd name="connsiteY908" fmla="*/ 2872915 h 6663713"/>
              <a:gd name="connsiteX909" fmla="*/ 2245377 w 8026415"/>
              <a:gd name="connsiteY909" fmla="*/ 2868049 h 6663713"/>
              <a:gd name="connsiteX910" fmla="*/ 2244144 w 8026415"/>
              <a:gd name="connsiteY910" fmla="*/ 2866187 h 6663713"/>
              <a:gd name="connsiteX911" fmla="*/ 2247275 w 8026415"/>
              <a:gd name="connsiteY911" fmla="*/ 2864114 h 6663713"/>
              <a:gd name="connsiteX912" fmla="*/ 2279199 w 8026415"/>
              <a:gd name="connsiteY912" fmla="*/ 2844317 h 6663713"/>
              <a:gd name="connsiteX913" fmla="*/ 2284843 w 8026415"/>
              <a:gd name="connsiteY913" fmla="*/ 2839241 h 6663713"/>
              <a:gd name="connsiteX914" fmla="*/ 2280481 w 8026415"/>
              <a:gd name="connsiteY914" fmla="*/ 2839453 h 6663713"/>
              <a:gd name="connsiteX915" fmla="*/ 2259231 w 8026415"/>
              <a:gd name="connsiteY915" fmla="*/ 2848167 h 6663713"/>
              <a:gd name="connsiteX916" fmla="*/ 2253020 w 8026415"/>
              <a:gd name="connsiteY916" fmla="*/ 2845585 h 6663713"/>
              <a:gd name="connsiteX917" fmla="*/ 2257432 w 8026415"/>
              <a:gd name="connsiteY917" fmla="*/ 2838647 h 6663713"/>
              <a:gd name="connsiteX918" fmla="*/ 2273085 w 8026415"/>
              <a:gd name="connsiteY918" fmla="*/ 2828283 h 6663713"/>
              <a:gd name="connsiteX919" fmla="*/ 2313117 w 8026415"/>
              <a:gd name="connsiteY919" fmla="*/ 2807132 h 6663713"/>
              <a:gd name="connsiteX920" fmla="*/ 2327541 w 8026415"/>
              <a:gd name="connsiteY920" fmla="*/ 2794907 h 6663713"/>
              <a:gd name="connsiteX921" fmla="*/ 2333234 w 8026415"/>
              <a:gd name="connsiteY921" fmla="*/ 2783104 h 6663713"/>
              <a:gd name="connsiteX922" fmla="*/ 2360178 w 8026415"/>
              <a:gd name="connsiteY922" fmla="*/ 2762587 h 6663713"/>
              <a:gd name="connsiteX923" fmla="*/ 2385840 w 8026415"/>
              <a:gd name="connsiteY923" fmla="*/ 2746936 h 6663713"/>
              <a:gd name="connsiteX924" fmla="*/ 2390253 w 8026415"/>
              <a:gd name="connsiteY924" fmla="*/ 2739996 h 6663713"/>
              <a:gd name="connsiteX925" fmla="*/ 2382142 w 8026415"/>
              <a:gd name="connsiteY925" fmla="*/ 2741350 h 6663713"/>
              <a:gd name="connsiteX926" fmla="*/ 2373367 w 8026415"/>
              <a:gd name="connsiteY926" fmla="*/ 2748499 h 6663713"/>
              <a:gd name="connsiteX927" fmla="*/ 2333949 w 8026415"/>
              <a:gd name="connsiteY927" fmla="*/ 2770580 h 6663713"/>
              <a:gd name="connsiteX928" fmla="*/ 2327121 w 8026415"/>
              <a:gd name="connsiteY928" fmla="*/ 2767069 h 6663713"/>
              <a:gd name="connsiteX929" fmla="*/ 2298944 w 8026415"/>
              <a:gd name="connsiteY929" fmla="*/ 2785725 h 6663713"/>
              <a:gd name="connsiteX930" fmla="*/ 2273283 w 8026415"/>
              <a:gd name="connsiteY930" fmla="*/ 2801376 h 6663713"/>
              <a:gd name="connsiteX931" fmla="*/ 2251984 w 8026415"/>
              <a:gd name="connsiteY931" fmla="*/ 2816815 h 6663713"/>
              <a:gd name="connsiteX932" fmla="*/ 2174332 w 8026415"/>
              <a:gd name="connsiteY932" fmla="*/ 2869568 h 6663713"/>
              <a:gd name="connsiteX933" fmla="*/ 2139894 w 8026415"/>
              <a:gd name="connsiteY933" fmla="*/ 2892369 h 6663713"/>
              <a:gd name="connsiteX934" fmla="*/ 2089754 w 8026415"/>
              <a:gd name="connsiteY934" fmla="*/ 2932259 h 6663713"/>
              <a:gd name="connsiteX935" fmla="*/ 2081643 w 8026415"/>
              <a:gd name="connsiteY935" fmla="*/ 2933614 h 6663713"/>
              <a:gd name="connsiteX936" fmla="*/ 2046590 w 8026415"/>
              <a:gd name="connsiteY936" fmla="*/ 2955484 h 6663713"/>
              <a:gd name="connsiteX937" fmla="*/ 2024008 w 8026415"/>
              <a:gd name="connsiteY937" fmla="*/ 2975790 h 6663713"/>
              <a:gd name="connsiteX938" fmla="*/ 2003326 w 8026415"/>
              <a:gd name="connsiteY938" fmla="*/ 2992160 h 6663713"/>
              <a:gd name="connsiteX939" fmla="*/ 1954566 w 8026415"/>
              <a:gd name="connsiteY939" fmla="*/ 3013734 h 6663713"/>
              <a:gd name="connsiteX940" fmla="*/ 1927055 w 8026415"/>
              <a:gd name="connsiteY940" fmla="*/ 3026593 h 6663713"/>
              <a:gd name="connsiteX941" fmla="*/ 1909505 w 8026415"/>
              <a:gd name="connsiteY941" fmla="*/ 3040892 h 6663713"/>
              <a:gd name="connsiteX942" fmla="*/ 1895699 w 8026415"/>
              <a:gd name="connsiteY942" fmla="*/ 3054049 h 6663713"/>
              <a:gd name="connsiteX943" fmla="*/ 1892518 w 8026415"/>
              <a:gd name="connsiteY943" fmla="*/ 3062849 h 6663713"/>
              <a:gd name="connsiteX944" fmla="*/ 1867473 w 8026415"/>
              <a:gd name="connsiteY944" fmla="*/ 3079430 h 6663713"/>
              <a:gd name="connsiteX945" fmla="*/ 1851869 w 8026415"/>
              <a:gd name="connsiteY945" fmla="*/ 3083069 h 6663713"/>
              <a:gd name="connsiteX946" fmla="*/ 1830569 w 8026415"/>
              <a:gd name="connsiteY946" fmla="*/ 3098508 h 6663713"/>
              <a:gd name="connsiteX947" fmla="*/ 1797982 w 8026415"/>
              <a:gd name="connsiteY947" fmla="*/ 3124102 h 6663713"/>
              <a:gd name="connsiteX948" fmla="*/ 1787972 w 8026415"/>
              <a:gd name="connsiteY948" fmla="*/ 3129389 h 6663713"/>
              <a:gd name="connsiteX949" fmla="*/ 1771136 w 8026415"/>
              <a:gd name="connsiteY949" fmla="*/ 3131164 h 6663713"/>
              <a:gd name="connsiteX950" fmla="*/ 1760512 w 8026415"/>
              <a:gd name="connsiteY950" fmla="*/ 3135522 h 6663713"/>
              <a:gd name="connsiteX951" fmla="*/ 1721611 w 8026415"/>
              <a:gd name="connsiteY951" fmla="*/ 3171988 h 6663713"/>
              <a:gd name="connsiteX952" fmla="*/ 1716582 w 8026415"/>
              <a:gd name="connsiteY952" fmla="*/ 3177996 h 6663713"/>
              <a:gd name="connsiteX953" fmla="*/ 1724076 w 8026415"/>
              <a:gd name="connsiteY953" fmla="*/ 3175711 h 6663713"/>
              <a:gd name="connsiteX954" fmla="*/ 1768523 w 8026415"/>
              <a:gd name="connsiteY954" fmla="*/ 3147622 h 6663713"/>
              <a:gd name="connsiteX955" fmla="*/ 1778531 w 8026415"/>
              <a:gd name="connsiteY955" fmla="*/ 3142334 h 6663713"/>
              <a:gd name="connsiteX956" fmla="*/ 1796033 w 8026415"/>
              <a:gd name="connsiteY956" fmla="*/ 3134763 h 6663713"/>
              <a:gd name="connsiteX957" fmla="*/ 1804759 w 8026415"/>
              <a:gd name="connsiteY957" fmla="*/ 3134340 h 6663713"/>
              <a:gd name="connsiteX958" fmla="*/ 1797833 w 8026415"/>
              <a:gd name="connsiteY958" fmla="*/ 3144282 h 6663713"/>
              <a:gd name="connsiteX959" fmla="*/ 1810355 w 8026415"/>
              <a:gd name="connsiteY959" fmla="*/ 3135991 h 6663713"/>
              <a:gd name="connsiteX960" fmla="*/ 1831655 w 8026415"/>
              <a:gd name="connsiteY960" fmla="*/ 3120549 h 6663713"/>
              <a:gd name="connsiteX961" fmla="*/ 1857317 w 8026415"/>
              <a:gd name="connsiteY961" fmla="*/ 3104898 h 6663713"/>
              <a:gd name="connsiteX962" fmla="*/ 1876051 w 8026415"/>
              <a:gd name="connsiteY962" fmla="*/ 3099188 h 6663713"/>
              <a:gd name="connsiteX963" fmla="*/ 1889190 w 8026415"/>
              <a:gd name="connsiteY963" fmla="*/ 3091827 h 6663713"/>
              <a:gd name="connsiteX964" fmla="*/ 1939281 w 8026415"/>
              <a:gd name="connsiteY964" fmla="*/ 3058663 h 6663713"/>
              <a:gd name="connsiteX965" fmla="*/ 1992503 w 8026415"/>
              <a:gd name="connsiteY965" fmla="*/ 3023424 h 6663713"/>
              <a:gd name="connsiteX966" fmla="*/ 1993121 w 8026415"/>
              <a:gd name="connsiteY966" fmla="*/ 3024356 h 6663713"/>
              <a:gd name="connsiteX967" fmla="*/ 1940514 w 8026415"/>
              <a:gd name="connsiteY967" fmla="*/ 3060524 h 6663713"/>
              <a:gd name="connsiteX968" fmla="*/ 1954886 w 8026415"/>
              <a:gd name="connsiteY968" fmla="*/ 3055026 h 6663713"/>
              <a:gd name="connsiteX969" fmla="*/ 2050657 w 8026415"/>
              <a:gd name="connsiteY969" fmla="*/ 2995633 h 6663713"/>
              <a:gd name="connsiteX970" fmla="*/ 2069440 w 8026415"/>
              <a:gd name="connsiteY970" fmla="*/ 2983197 h 6663713"/>
              <a:gd name="connsiteX971" fmla="*/ 2113837 w 8026415"/>
              <a:gd name="connsiteY971" fmla="*/ 2961834 h 6663713"/>
              <a:gd name="connsiteX972" fmla="*/ 2142013 w 8026415"/>
              <a:gd name="connsiteY972" fmla="*/ 2943179 h 6663713"/>
              <a:gd name="connsiteX973" fmla="*/ 2152639 w 8026415"/>
              <a:gd name="connsiteY973" fmla="*/ 2938822 h 6663713"/>
              <a:gd name="connsiteX974" fmla="*/ 2151357 w 8026415"/>
              <a:gd name="connsiteY974" fmla="*/ 2943688 h 6663713"/>
              <a:gd name="connsiteX975" fmla="*/ 2130057 w 8026415"/>
              <a:gd name="connsiteY975" fmla="*/ 2959127 h 6663713"/>
              <a:gd name="connsiteX976" fmla="*/ 2114453 w 8026415"/>
              <a:gd name="connsiteY976" fmla="*/ 2962765 h 6663713"/>
              <a:gd name="connsiteX977" fmla="*/ 2082530 w 8026415"/>
              <a:gd name="connsiteY977" fmla="*/ 2982562 h 6663713"/>
              <a:gd name="connsiteX978" fmla="*/ 2044961 w 8026415"/>
              <a:gd name="connsiteY978" fmla="*/ 3007436 h 6663713"/>
              <a:gd name="connsiteX979" fmla="*/ 2029308 w 8026415"/>
              <a:gd name="connsiteY979" fmla="*/ 3017800 h 6663713"/>
              <a:gd name="connsiteX980" fmla="*/ 2008009 w 8026415"/>
              <a:gd name="connsiteY980" fmla="*/ 3033241 h 6663713"/>
              <a:gd name="connsiteX981" fmla="*/ 1985477 w 8026415"/>
              <a:gd name="connsiteY981" fmla="*/ 3046819 h 6663713"/>
              <a:gd name="connsiteX982" fmla="*/ 1973571 w 8026415"/>
              <a:gd name="connsiteY982" fmla="*/ 3056043 h 6663713"/>
              <a:gd name="connsiteX983" fmla="*/ 1965460 w 8026415"/>
              <a:gd name="connsiteY983" fmla="*/ 3057396 h 6663713"/>
              <a:gd name="connsiteX984" fmla="*/ 1949808 w 8026415"/>
              <a:gd name="connsiteY984" fmla="*/ 3067759 h 6663713"/>
              <a:gd name="connsiteX985" fmla="*/ 1944778 w 8026415"/>
              <a:gd name="connsiteY985" fmla="*/ 3073766 h 6663713"/>
              <a:gd name="connsiteX986" fmla="*/ 1939182 w 8026415"/>
              <a:gd name="connsiteY986" fmla="*/ 3072116 h 6663713"/>
              <a:gd name="connsiteX987" fmla="*/ 1920398 w 8026415"/>
              <a:gd name="connsiteY987" fmla="*/ 3084553 h 6663713"/>
              <a:gd name="connsiteX988" fmla="*/ 1915370 w 8026415"/>
              <a:gd name="connsiteY988" fmla="*/ 3090561 h 6663713"/>
              <a:gd name="connsiteX989" fmla="*/ 1909773 w 8026415"/>
              <a:gd name="connsiteY989" fmla="*/ 3088911 h 6663713"/>
              <a:gd name="connsiteX990" fmla="*/ 1859066 w 8026415"/>
              <a:gd name="connsiteY990" fmla="*/ 3121144 h 6663713"/>
              <a:gd name="connsiteX991" fmla="*/ 1849675 w 8026415"/>
              <a:gd name="connsiteY991" fmla="*/ 3127362 h 6663713"/>
              <a:gd name="connsiteX992" fmla="*/ 1837768 w 8026415"/>
              <a:gd name="connsiteY992" fmla="*/ 3136585 h 6663713"/>
              <a:gd name="connsiteX993" fmla="*/ 1810824 w 8026415"/>
              <a:gd name="connsiteY993" fmla="*/ 3157101 h 6663713"/>
              <a:gd name="connsiteX994" fmla="*/ 1782647 w 8026415"/>
              <a:gd name="connsiteY994" fmla="*/ 3175757 h 6663713"/>
              <a:gd name="connsiteX995" fmla="*/ 1753239 w 8026415"/>
              <a:gd name="connsiteY995" fmla="*/ 3192551 h 6663713"/>
              <a:gd name="connsiteX996" fmla="*/ 1731323 w 8026415"/>
              <a:gd name="connsiteY996" fmla="*/ 3207061 h 6663713"/>
              <a:gd name="connsiteX997" fmla="*/ 1720032 w 8026415"/>
              <a:gd name="connsiteY997" fmla="*/ 3217213 h 6663713"/>
              <a:gd name="connsiteX998" fmla="*/ 1704379 w 8026415"/>
              <a:gd name="connsiteY998" fmla="*/ 3227578 h 6663713"/>
              <a:gd name="connsiteX999" fmla="*/ 1676203 w 8026415"/>
              <a:gd name="connsiteY999" fmla="*/ 3246233 h 6663713"/>
              <a:gd name="connsiteX1000" fmla="*/ 1673072 w 8026415"/>
              <a:gd name="connsiteY1000" fmla="*/ 3248305 h 6663713"/>
              <a:gd name="connsiteX1001" fmla="*/ 1634936 w 8026415"/>
              <a:gd name="connsiteY1001" fmla="*/ 3265522 h 6663713"/>
              <a:gd name="connsiteX1002" fmla="*/ 1633703 w 8026415"/>
              <a:gd name="connsiteY1002" fmla="*/ 3263661 h 6663713"/>
              <a:gd name="connsiteX1003" fmla="*/ 1639399 w 8026415"/>
              <a:gd name="connsiteY1003" fmla="*/ 3251857 h 6663713"/>
              <a:gd name="connsiteX1004" fmla="*/ 1664444 w 8026415"/>
              <a:gd name="connsiteY1004" fmla="*/ 3235275 h 6663713"/>
              <a:gd name="connsiteX1005" fmla="*/ 1672604 w 8026415"/>
              <a:gd name="connsiteY1005" fmla="*/ 3227195 h 6663713"/>
              <a:gd name="connsiteX1006" fmla="*/ 1662596 w 8026415"/>
              <a:gd name="connsiteY1006" fmla="*/ 3232482 h 6663713"/>
              <a:gd name="connsiteX1007" fmla="*/ 1650689 w 8026415"/>
              <a:gd name="connsiteY1007" fmla="*/ 3241704 h 6663713"/>
              <a:gd name="connsiteX1008" fmla="*/ 1635035 w 8026415"/>
              <a:gd name="connsiteY1008" fmla="*/ 3252069 h 6663713"/>
              <a:gd name="connsiteX1009" fmla="*/ 1623194 w 8026415"/>
              <a:gd name="connsiteY1009" fmla="*/ 3259291 h 6663713"/>
              <a:gd name="connsiteX1010" fmla="*/ 1625040 w 8026415"/>
              <a:gd name="connsiteY1010" fmla="*/ 3253946 h 6663713"/>
              <a:gd name="connsiteX1011" fmla="*/ 1588718 w 8026415"/>
              <a:gd name="connsiteY1011" fmla="*/ 3257298 h 6663713"/>
              <a:gd name="connsiteX1012" fmla="*/ 1607673 w 8026415"/>
              <a:gd name="connsiteY1012" fmla="*/ 3244749 h 6663713"/>
              <a:gd name="connsiteX1013" fmla="*/ 1621478 w 8026415"/>
              <a:gd name="connsiteY1013" fmla="*/ 3231592 h 6663713"/>
              <a:gd name="connsiteX1014" fmla="*/ 1581669 w 8026415"/>
              <a:gd name="connsiteY1014" fmla="*/ 3257949 h 6663713"/>
              <a:gd name="connsiteX1015" fmla="*/ 1575820 w 8026415"/>
              <a:gd name="connsiteY1015" fmla="*/ 3258489 h 6663713"/>
              <a:gd name="connsiteX1016" fmla="*/ 1501639 w 8026415"/>
              <a:gd name="connsiteY1016" fmla="*/ 3275555 h 6663713"/>
              <a:gd name="connsiteX1017" fmla="*/ 1471166 w 8026415"/>
              <a:gd name="connsiteY1017" fmla="*/ 3290117 h 6663713"/>
              <a:gd name="connsiteX1018" fmla="*/ 1495929 w 8026415"/>
              <a:gd name="connsiteY1018" fmla="*/ 3273213 h 6663713"/>
              <a:gd name="connsiteX1019" fmla="*/ 1577328 w 8026415"/>
              <a:gd name="connsiteY1019" fmla="*/ 3219319 h 6663713"/>
              <a:gd name="connsiteX1020" fmla="*/ 1653081 w 8026415"/>
              <a:gd name="connsiteY1020" fmla="*/ 3170504 h 6663713"/>
              <a:gd name="connsiteX1021" fmla="*/ 1662474 w 8026415"/>
              <a:gd name="connsiteY1021" fmla="*/ 3164285 h 6663713"/>
              <a:gd name="connsiteX1022" fmla="*/ 1736378 w 8026415"/>
              <a:gd name="connsiteY1022" fmla="*/ 3112675 h 6663713"/>
              <a:gd name="connsiteX1023" fmla="*/ 1785188 w 8026415"/>
              <a:gd name="connsiteY1023" fmla="*/ 3084375 h 6663713"/>
              <a:gd name="connsiteX1024" fmla="*/ 1829633 w 8026415"/>
              <a:gd name="connsiteY1024" fmla="*/ 3056286 h 6663713"/>
              <a:gd name="connsiteX1025" fmla="*/ 1868484 w 8026415"/>
              <a:gd name="connsiteY1025" fmla="*/ 3026547 h 6663713"/>
              <a:gd name="connsiteX1026" fmla="*/ 1972513 w 8026415"/>
              <a:gd name="connsiteY1026" fmla="*/ 2945622 h 6663713"/>
              <a:gd name="connsiteX1027" fmla="*/ 2035127 w 8026415"/>
              <a:gd name="connsiteY1027" fmla="*/ 2904166 h 6663713"/>
              <a:gd name="connsiteX1028" fmla="*/ 2047033 w 8026415"/>
              <a:gd name="connsiteY1028" fmla="*/ 2894943 h 6663713"/>
              <a:gd name="connsiteX1029" fmla="*/ 2038308 w 8026415"/>
              <a:gd name="connsiteY1029" fmla="*/ 2895366 h 6663713"/>
              <a:gd name="connsiteX1030" fmla="*/ 2001405 w 8026415"/>
              <a:gd name="connsiteY1030" fmla="*/ 2914444 h 6663713"/>
              <a:gd name="connsiteX1031" fmla="*/ 1951979 w 8026415"/>
              <a:gd name="connsiteY1031" fmla="*/ 2941814 h 6663713"/>
              <a:gd name="connsiteX1032" fmla="*/ 1962653 w 8026415"/>
              <a:gd name="connsiteY1032" fmla="*/ 2930729 h 6663713"/>
              <a:gd name="connsiteX1033" fmla="*/ 1991495 w 8026415"/>
              <a:gd name="connsiteY1033" fmla="*/ 2906279 h 6663713"/>
              <a:gd name="connsiteX1034" fmla="*/ 1995907 w 8026415"/>
              <a:gd name="connsiteY1034" fmla="*/ 2899341 h 6663713"/>
              <a:gd name="connsiteX1035" fmla="*/ 1985899 w 8026415"/>
              <a:gd name="connsiteY1035" fmla="*/ 2904629 h 6663713"/>
              <a:gd name="connsiteX1036" fmla="*/ 1973376 w 8026415"/>
              <a:gd name="connsiteY1036" fmla="*/ 2912919 h 6663713"/>
              <a:gd name="connsiteX1037" fmla="*/ 1923902 w 8026415"/>
              <a:gd name="connsiteY1037" fmla="*/ 2947015 h 6663713"/>
              <a:gd name="connsiteX1038" fmla="*/ 1892595 w 8026415"/>
              <a:gd name="connsiteY1038" fmla="*/ 2967744 h 6663713"/>
              <a:gd name="connsiteX1039" fmla="*/ 1863185 w 8026415"/>
              <a:gd name="connsiteY1039" fmla="*/ 2984537 h 6663713"/>
              <a:gd name="connsiteX1040" fmla="*/ 1768647 w 8026415"/>
              <a:gd name="connsiteY1040" fmla="*/ 3045791 h 6663713"/>
              <a:gd name="connsiteX1041" fmla="*/ 1758640 w 8026415"/>
              <a:gd name="connsiteY1041" fmla="*/ 3051079 h 6663713"/>
              <a:gd name="connsiteX1042" fmla="*/ 1751760 w 8026415"/>
              <a:gd name="connsiteY1042" fmla="*/ 3054293 h 6663713"/>
              <a:gd name="connsiteX1043" fmla="*/ 1716658 w 8026415"/>
              <a:gd name="connsiteY1043" fmla="*/ 3082891 h 6663713"/>
              <a:gd name="connsiteX1044" fmla="*/ 1671595 w 8026415"/>
              <a:gd name="connsiteY1044" fmla="*/ 3110048 h 6663713"/>
              <a:gd name="connsiteX1045" fmla="*/ 1665334 w 8026415"/>
              <a:gd name="connsiteY1045" fmla="*/ 3114193 h 6663713"/>
              <a:gd name="connsiteX1046" fmla="*/ 1630896 w 8026415"/>
              <a:gd name="connsiteY1046" fmla="*/ 3136995 h 6663713"/>
              <a:gd name="connsiteX1047" fmla="*/ 1592095 w 8026415"/>
              <a:gd name="connsiteY1047" fmla="*/ 3160007 h 6663713"/>
              <a:gd name="connsiteX1048" fmla="*/ 1542003 w 8026415"/>
              <a:gd name="connsiteY1048" fmla="*/ 3193172 h 6663713"/>
              <a:gd name="connsiteX1049" fmla="*/ 1496891 w 8026415"/>
              <a:gd name="connsiteY1049" fmla="*/ 3227057 h 6663713"/>
              <a:gd name="connsiteX1050" fmla="*/ 1427350 w 8026415"/>
              <a:gd name="connsiteY1050" fmla="*/ 3278454 h 6663713"/>
              <a:gd name="connsiteX1051" fmla="*/ 1372230 w 8026415"/>
              <a:gd name="connsiteY1051" fmla="*/ 3317627 h 6663713"/>
              <a:gd name="connsiteX1052" fmla="*/ 1389732 w 8026415"/>
              <a:gd name="connsiteY1052" fmla="*/ 3310056 h 6663713"/>
              <a:gd name="connsiteX1053" fmla="*/ 1405385 w 8026415"/>
              <a:gd name="connsiteY1053" fmla="*/ 3299691 h 6663713"/>
              <a:gd name="connsiteX1054" fmla="*/ 1467334 w 8026415"/>
              <a:gd name="connsiteY1054" fmla="*/ 3264030 h 6663713"/>
              <a:gd name="connsiteX1055" fmla="*/ 1517426 w 8026415"/>
              <a:gd name="connsiteY1055" fmla="*/ 3230866 h 6663713"/>
              <a:gd name="connsiteX1056" fmla="*/ 1561305 w 8026415"/>
              <a:gd name="connsiteY1056" fmla="*/ 3195120 h 6663713"/>
              <a:gd name="connsiteX1057" fmla="*/ 1575726 w 8026415"/>
              <a:gd name="connsiteY1057" fmla="*/ 3182894 h 6663713"/>
              <a:gd name="connsiteX1058" fmla="*/ 1638290 w 8026415"/>
              <a:gd name="connsiteY1058" fmla="*/ 3148165 h 6663713"/>
              <a:gd name="connsiteX1059" fmla="*/ 1663952 w 8026415"/>
              <a:gd name="connsiteY1059" fmla="*/ 3132513 h 6663713"/>
              <a:gd name="connsiteX1060" fmla="*/ 1698392 w 8026415"/>
              <a:gd name="connsiteY1060" fmla="*/ 3109711 h 6663713"/>
              <a:gd name="connsiteX1061" fmla="*/ 1717176 w 8026415"/>
              <a:gd name="connsiteY1061" fmla="*/ 3097275 h 6663713"/>
              <a:gd name="connsiteX1062" fmla="*/ 1752896 w 8026415"/>
              <a:gd name="connsiteY1062" fmla="*/ 3069608 h 6663713"/>
              <a:gd name="connsiteX1063" fmla="*/ 1775426 w 8026415"/>
              <a:gd name="connsiteY1063" fmla="*/ 3056029 h 6663713"/>
              <a:gd name="connsiteX1064" fmla="*/ 1830497 w 8026415"/>
              <a:gd name="connsiteY1064" fmla="*/ 3023583 h 6663713"/>
              <a:gd name="connsiteX1065" fmla="*/ 1862420 w 8026415"/>
              <a:gd name="connsiteY1065" fmla="*/ 3003787 h 6663713"/>
              <a:gd name="connsiteX1066" fmla="*/ 1871196 w 8026415"/>
              <a:gd name="connsiteY1066" fmla="*/ 2996638 h 6663713"/>
              <a:gd name="connsiteX1067" fmla="*/ 1900038 w 8026415"/>
              <a:gd name="connsiteY1067" fmla="*/ 2972187 h 6663713"/>
              <a:gd name="connsiteX1068" fmla="*/ 1914410 w 8026415"/>
              <a:gd name="connsiteY1068" fmla="*/ 2966687 h 6663713"/>
              <a:gd name="connsiteX1069" fmla="*/ 1874278 w 8026415"/>
              <a:gd name="connsiteY1069" fmla="*/ 3001291 h 6663713"/>
              <a:gd name="connsiteX1070" fmla="*/ 1702089 w 8026415"/>
              <a:gd name="connsiteY1070" fmla="*/ 3115297 h 6663713"/>
              <a:gd name="connsiteX1071" fmla="*/ 1650099 w 8026415"/>
              <a:gd name="connsiteY1071" fmla="*/ 3152396 h 6663713"/>
              <a:gd name="connsiteX1072" fmla="*/ 1641939 w 8026415"/>
              <a:gd name="connsiteY1072" fmla="*/ 3160476 h 6663713"/>
              <a:gd name="connsiteX1073" fmla="*/ 1640041 w 8026415"/>
              <a:gd name="connsiteY1073" fmla="*/ 3164410 h 6663713"/>
              <a:gd name="connsiteX1074" fmla="*/ 1643789 w 8026415"/>
              <a:gd name="connsiteY1074" fmla="*/ 3163268 h 6663713"/>
              <a:gd name="connsiteX1075" fmla="*/ 1656928 w 8026415"/>
              <a:gd name="connsiteY1075" fmla="*/ 3155907 h 6663713"/>
              <a:gd name="connsiteX1076" fmla="*/ 1654413 w 8026415"/>
              <a:gd name="connsiteY1076" fmla="*/ 3158911 h 6663713"/>
              <a:gd name="connsiteX1077" fmla="*/ 1515429 w 8026415"/>
              <a:gd name="connsiteY1077" fmla="*/ 3248253 h 6663713"/>
              <a:gd name="connsiteX1078" fmla="*/ 1468468 w 8026415"/>
              <a:gd name="connsiteY1078" fmla="*/ 3279346 h 6663713"/>
              <a:gd name="connsiteX1079" fmla="*/ 1421508 w 8026415"/>
              <a:gd name="connsiteY1079" fmla="*/ 3310439 h 6663713"/>
              <a:gd name="connsiteX1080" fmla="*/ 1415246 w 8026415"/>
              <a:gd name="connsiteY1080" fmla="*/ 3314583 h 6663713"/>
              <a:gd name="connsiteX1081" fmla="*/ 1379575 w 8026415"/>
              <a:gd name="connsiteY1081" fmla="*/ 3335523 h 6663713"/>
              <a:gd name="connsiteX1082" fmla="*/ 1320092 w 8026415"/>
              <a:gd name="connsiteY1082" fmla="*/ 3374907 h 6663713"/>
              <a:gd name="connsiteX1083" fmla="*/ 1314963 w 8026415"/>
              <a:gd name="connsiteY1083" fmla="*/ 3377616 h 6663713"/>
              <a:gd name="connsiteX1084" fmla="*/ 1301004 w 8026415"/>
              <a:gd name="connsiteY1084" fmla="*/ 3383431 h 6663713"/>
              <a:gd name="connsiteX1085" fmla="*/ 1320757 w 8026415"/>
              <a:gd name="connsiteY1085" fmla="*/ 3369111 h 6663713"/>
              <a:gd name="connsiteX1086" fmla="*/ 1342057 w 8026415"/>
              <a:gd name="connsiteY1086" fmla="*/ 3353671 h 6663713"/>
              <a:gd name="connsiteX1087" fmla="*/ 1348983 w 8026415"/>
              <a:gd name="connsiteY1087" fmla="*/ 3343728 h 6663713"/>
              <a:gd name="connsiteX1088" fmla="*/ 1361506 w 8026415"/>
              <a:gd name="connsiteY1088" fmla="*/ 3335437 h 6663713"/>
              <a:gd name="connsiteX1089" fmla="*/ 1359658 w 8026415"/>
              <a:gd name="connsiteY1089" fmla="*/ 3332646 h 6663713"/>
              <a:gd name="connsiteX1090" fmla="*/ 1344003 w 8026415"/>
              <a:gd name="connsiteY1090" fmla="*/ 3343009 h 6663713"/>
              <a:gd name="connsiteX1091" fmla="*/ 1331480 w 8026415"/>
              <a:gd name="connsiteY1091" fmla="*/ 3351301 h 6663713"/>
              <a:gd name="connsiteX1092" fmla="*/ 1321472 w 8026415"/>
              <a:gd name="connsiteY1092" fmla="*/ 3356588 h 6663713"/>
              <a:gd name="connsiteX1093" fmla="*/ 1329015 w 8026415"/>
              <a:gd name="connsiteY1093" fmla="*/ 3347578 h 6663713"/>
              <a:gd name="connsiteX1094" fmla="*/ 1327167 w 8026415"/>
              <a:gd name="connsiteY1094" fmla="*/ 3344785 h 6663713"/>
              <a:gd name="connsiteX1095" fmla="*/ 1299657 w 8026415"/>
              <a:gd name="connsiteY1095" fmla="*/ 3357645 h 6663713"/>
              <a:gd name="connsiteX1096" fmla="*/ 1268023 w 8026415"/>
              <a:gd name="connsiteY1096" fmla="*/ 3380429 h 6663713"/>
              <a:gd name="connsiteX1097" fmla="*/ 1245731 w 8026415"/>
              <a:gd name="connsiteY1097" fmla="*/ 3395816 h 6663713"/>
              <a:gd name="connsiteX1098" fmla="*/ 1242762 w 8026415"/>
              <a:gd name="connsiteY1098" fmla="*/ 3394313 h 6663713"/>
              <a:gd name="connsiteX1099" fmla="*/ 1244611 w 8026415"/>
              <a:gd name="connsiteY1099" fmla="*/ 3373370 h 6663713"/>
              <a:gd name="connsiteX1100" fmla="*/ 1271889 w 8026415"/>
              <a:gd name="connsiteY1100" fmla="*/ 3325238 h 6663713"/>
              <a:gd name="connsiteX1101" fmla="*/ 1280722 w 8026415"/>
              <a:gd name="connsiteY1101" fmla="*/ 3302699 h 6663713"/>
              <a:gd name="connsiteX1102" fmla="*/ 1246454 w 8026415"/>
              <a:gd name="connsiteY1102" fmla="*/ 3304286 h 6663713"/>
              <a:gd name="connsiteX1103" fmla="*/ 1188726 w 8026415"/>
              <a:gd name="connsiteY1103" fmla="*/ 3271306 h 6663713"/>
              <a:gd name="connsiteX1104" fmla="*/ 1135118 w 8026415"/>
              <a:gd name="connsiteY1104" fmla="*/ 3234204 h 6663713"/>
              <a:gd name="connsiteX1105" fmla="*/ 1163986 w 8026415"/>
              <a:gd name="connsiteY1105" fmla="*/ 3188858 h 6663713"/>
              <a:gd name="connsiteX1106" fmla="*/ 1261405 w 8026415"/>
              <a:gd name="connsiteY1106" fmla="*/ 3057459 h 6663713"/>
              <a:gd name="connsiteX1107" fmla="*/ 1263668 w 8026415"/>
              <a:gd name="connsiteY1107" fmla="*/ 3055339 h 6663713"/>
              <a:gd name="connsiteX1108" fmla="*/ 1259492 w 8026415"/>
              <a:gd name="connsiteY1108" fmla="*/ 3048522 h 6663713"/>
              <a:gd name="connsiteX1109" fmla="*/ 1255566 w 8026415"/>
              <a:gd name="connsiteY1109" fmla="*/ 3028502 h 6663713"/>
              <a:gd name="connsiteX1110" fmla="*/ 1279942 w 8026415"/>
              <a:gd name="connsiteY1110" fmla="*/ 2945411 h 6663713"/>
              <a:gd name="connsiteX1111" fmla="*/ 1327104 w 8026415"/>
              <a:gd name="connsiteY1111" fmla="*/ 2843219 h 6663713"/>
              <a:gd name="connsiteX1112" fmla="*/ 1335090 w 8026415"/>
              <a:gd name="connsiteY1112" fmla="*/ 2825149 h 6663713"/>
              <a:gd name="connsiteX1113" fmla="*/ 1333492 w 8026415"/>
              <a:gd name="connsiteY1113" fmla="*/ 2816276 h 6663713"/>
              <a:gd name="connsiteX1114" fmla="*/ 1346477 w 8026415"/>
              <a:gd name="connsiteY1114" fmla="*/ 2808114 h 6663713"/>
              <a:gd name="connsiteX1115" fmla="*/ 1378515 w 8026415"/>
              <a:gd name="connsiteY1115" fmla="*/ 2788508 h 6663713"/>
              <a:gd name="connsiteX1116" fmla="*/ 1409834 w 8026415"/>
              <a:gd name="connsiteY1116" fmla="*/ 2767759 h 6663713"/>
              <a:gd name="connsiteX1117" fmla="*/ 1438932 w 8026415"/>
              <a:gd name="connsiteY1117" fmla="*/ 2750532 h 6663713"/>
              <a:gd name="connsiteX1118" fmla="*/ 1442112 w 8026415"/>
              <a:gd name="connsiteY1118" fmla="*/ 2748534 h 6663713"/>
              <a:gd name="connsiteX1119" fmla="*/ 1444574 w 8026415"/>
              <a:gd name="connsiteY1119" fmla="*/ 2745392 h 6663713"/>
              <a:gd name="connsiteX1120" fmla="*/ 1451411 w 8026415"/>
              <a:gd name="connsiteY1120" fmla="*/ 2742157 h 6663713"/>
              <a:gd name="connsiteX1121" fmla="*/ 1464131 w 8026415"/>
              <a:gd name="connsiteY1121" fmla="*/ 2734161 h 6663713"/>
              <a:gd name="connsiteX1122" fmla="*/ 1470731 w 8026415"/>
              <a:gd name="connsiteY1122" fmla="*/ 2730545 h 6663713"/>
              <a:gd name="connsiteX1123" fmla="*/ 1495450 w 8026415"/>
              <a:gd name="connsiteY1123" fmla="*/ 2713413 h 6663713"/>
              <a:gd name="connsiteX1124" fmla="*/ 1497913 w 8026415"/>
              <a:gd name="connsiteY1124" fmla="*/ 2710271 h 6663713"/>
              <a:gd name="connsiteX1125" fmla="*/ 1510633 w 8026415"/>
              <a:gd name="connsiteY1125" fmla="*/ 2702276 h 6663713"/>
              <a:gd name="connsiteX1126" fmla="*/ 1515249 w 8026415"/>
              <a:gd name="connsiteY1126" fmla="*/ 2702562 h 6663713"/>
              <a:gd name="connsiteX1127" fmla="*/ 1522088 w 8026415"/>
              <a:gd name="connsiteY1127" fmla="*/ 2699327 h 6663713"/>
              <a:gd name="connsiteX1128" fmla="*/ 1534807 w 8026415"/>
              <a:gd name="connsiteY1128" fmla="*/ 2691332 h 6663713"/>
              <a:gd name="connsiteX1129" fmla="*/ 1547526 w 8026415"/>
              <a:gd name="connsiteY1129" fmla="*/ 2683337 h 6663713"/>
              <a:gd name="connsiteX1130" fmla="*/ 1554125 w 8026415"/>
              <a:gd name="connsiteY1130" fmla="*/ 2679720 h 6663713"/>
              <a:gd name="connsiteX1131" fmla="*/ 1574163 w 8026415"/>
              <a:gd name="connsiteY1131" fmla="*/ 2669252 h 6663713"/>
              <a:gd name="connsiteX1132" fmla="*/ 1581480 w 8026415"/>
              <a:gd name="connsiteY1132" fmla="*/ 2666778 h 6663713"/>
              <a:gd name="connsiteX1133" fmla="*/ 1603739 w 8026415"/>
              <a:gd name="connsiteY1133" fmla="*/ 2652786 h 6663713"/>
              <a:gd name="connsiteX1134" fmla="*/ 1607945 w 8026415"/>
              <a:gd name="connsiteY1134" fmla="*/ 2645361 h 6663713"/>
              <a:gd name="connsiteX1135" fmla="*/ 1610646 w 8026415"/>
              <a:gd name="connsiteY1135" fmla="*/ 2642600 h 6663713"/>
              <a:gd name="connsiteX1136" fmla="*/ 1655883 w 8026415"/>
              <a:gd name="connsiteY1136" fmla="*/ 2615761 h 6663713"/>
              <a:gd name="connsiteX1137" fmla="*/ 1678140 w 8026415"/>
              <a:gd name="connsiteY1137" fmla="*/ 2601771 h 6663713"/>
              <a:gd name="connsiteX1138" fmla="*/ 1681081 w 8026415"/>
              <a:gd name="connsiteY1138" fmla="*/ 2599392 h 6663713"/>
              <a:gd name="connsiteX1139" fmla="*/ 1704060 w 8026415"/>
              <a:gd name="connsiteY1139" fmla="*/ 2586542 h 6663713"/>
              <a:gd name="connsiteX1140" fmla="*/ 1731480 w 8026415"/>
              <a:gd name="connsiteY1140" fmla="*/ 2566649 h 6663713"/>
              <a:gd name="connsiteX1141" fmla="*/ 1737361 w 8026415"/>
              <a:gd name="connsiteY1141" fmla="*/ 2561890 h 6663713"/>
              <a:gd name="connsiteX1142" fmla="*/ 1743961 w 8026415"/>
              <a:gd name="connsiteY1142" fmla="*/ 2558274 h 6663713"/>
              <a:gd name="connsiteX1143" fmla="*/ 1771622 w 8026415"/>
              <a:gd name="connsiteY1143" fmla="*/ 2538762 h 6663713"/>
              <a:gd name="connsiteX1144" fmla="*/ 1780682 w 8026415"/>
              <a:gd name="connsiteY1144" fmla="*/ 2532004 h 6663713"/>
              <a:gd name="connsiteX1145" fmla="*/ 1818362 w 8026415"/>
              <a:gd name="connsiteY1145" fmla="*/ 2507258 h 6663713"/>
              <a:gd name="connsiteX1146" fmla="*/ 1821063 w 8026415"/>
              <a:gd name="connsiteY1146" fmla="*/ 2504497 h 6663713"/>
              <a:gd name="connsiteX1147" fmla="*/ 1817643 w 8026415"/>
              <a:gd name="connsiteY1147" fmla="*/ 2506115 h 6663713"/>
              <a:gd name="connsiteX1148" fmla="*/ 1804924 w 8026415"/>
              <a:gd name="connsiteY1148" fmla="*/ 2514110 h 6663713"/>
              <a:gd name="connsiteX1149" fmla="*/ 1795145 w 8026415"/>
              <a:gd name="connsiteY1149" fmla="*/ 2519725 h 6663713"/>
              <a:gd name="connsiteX1150" fmla="*/ 1786351 w 8026415"/>
              <a:gd name="connsiteY1150" fmla="*/ 2523713 h 6663713"/>
              <a:gd name="connsiteX1151" fmla="*/ 1814365 w 8026415"/>
              <a:gd name="connsiteY1151" fmla="*/ 2506029 h 6663713"/>
              <a:gd name="connsiteX1152" fmla="*/ 1887503 w 8026415"/>
              <a:gd name="connsiteY1152" fmla="*/ 2460057 h 6663713"/>
              <a:gd name="connsiteX1153" fmla="*/ 1915762 w 8026415"/>
              <a:gd name="connsiteY1153" fmla="*/ 2441496 h 6663713"/>
              <a:gd name="connsiteX1154" fmla="*/ 1947379 w 8026415"/>
              <a:gd name="connsiteY1154" fmla="*/ 2421223 h 6663713"/>
              <a:gd name="connsiteX1155" fmla="*/ 1988718 w 8026415"/>
              <a:gd name="connsiteY1155" fmla="*/ 2395239 h 6663713"/>
              <a:gd name="connsiteX1156" fmla="*/ 2013978 w 8026415"/>
              <a:gd name="connsiteY1156" fmla="*/ 2378963 h 6663713"/>
              <a:gd name="connsiteX1157" fmla="*/ 2023336 w 8026415"/>
              <a:gd name="connsiteY1157" fmla="*/ 2372681 h 6663713"/>
              <a:gd name="connsiteX1158" fmla="*/ 2061496 w 8026415"/>
              <a:gd name="connsiteY1158" fmla="*/ 2348696 h 6663713"/>
              <a:gd name="connsiteX1159" fmla="*/ 2102835 w 8026415"/>
              <a:gd name="connsiteY1159" fmla="*/ 2322712 h 6663713"/>
              <a:gd name="connsiteX1160" fmla="*/ 2144172 w 8026415"/>
              <a:gd name="connsiteY1160" fmla="*/ 2296729 h 6663713"/>
              <a:gd name="connsiteX1161" fmla="*/ 2162892 w 8026415"/>
              <a:gd name="connsiteY1161" fmla="*/ 2284164 h 6663713"/>
              <a:gd name="connsiteX1162" fmla="*/ 2191510 w 8026415"/>
              <a:gd name="connsiteY1162" fmla="*/ 2266175 h 6663713"/>
              <a:gd name="connsiteX1163" fmla="*/ 2204229 w 8026415"/>
              <a:gd name="connsiteY1163" fmla="*/ 2258180 h 6663713"/>
              <a:gd name="connsiteX1164" fmla="*/ 2239388 w 8026415"/>
              <a:gd name="connsiteY1164" fmla="*/ 2236481 h 6663713"/>
              <a:gd name="connsiteX1165" fmla="*/ 2251568 w 8026415"/>
              <a:gd name="connsiteY1165" fmla="*/ 2227626 h 6663713"/>
              <a:gd name="connsiteX1166" fmla="*/ 2264287 w 8026415"/>
              <a:gd name="connsiteY1166" fmla="*/ 2219632 h 6663713"/>
              <a:gd name="connsiteX1167" fmla="*/ 2267107 w 8026415"/>
              <a:gd name="connsiteY1167" fmla="*/ 2217060 h 6663713"/>
              <a:gd name="connsiteX1168" fmla="*/ 2308445 w 8026415"/>
              <a:gd name="connsiteY1168" fmla="*/ 2191077 h 6663713"/>
              <a:gd name="connsiteX1169" fmla="*/ 2308805 w 8026415"/>
              <a:gd name="connsiteY1169" fmla="*/ 2191650 h 6663713"/>
              <a:gd name="connsiteX1170" fmla="*/ 2388302 w 8026415"/>
              <a:gd name="connsiteY1170" fmla="*/ 2141682 h 6663713"/>
              <a:gd name="connsiteX1171" fmla="*/ 2407381 w 8026415"/>
              <a:gd name="connsiteY1171" fmla="*/ 2129690 h 6663713"/>
              <a:gd name="connsiteX1172" fmla="*/ 2480158 w 8026415"/>
              <a:gd name="connsiteY1172" fmla="*/ 2083145 h 6663713"/>
              <a:gd name="connsiteX1173" fmla="*/ 2479618 w 8026415"/>
              <a:gd name="connsiteY1173" fmla="*/ 2082286 h 6663713"/>
              <a:gd name="connsiteX1174" fmla="*/ 2482617 w 8026415"/>
              <a:gd name="connsiteY1174" fmla="*/ 2080002 h 6663713"/>
              <a:gd name="connsiteX1175" fmla="*/ 2489157 w 8026415"/>
              <a:gd name="connsiteY1175" fmla="*/ 2076290 h 6663713"/>
              <a:gd name="connsiteX1176" fmla="*/ 2549575 w 8026415"/>
              <a:gd name="connsiteY1176" fmla="*/ 2038314 h 6663713"/>
              <a:gd name="connsiteX1177" fmla="*/ 2562654 w 8026415"/>
              <a:gd name="connsiteY1177" fmla="*/ 2030892 h 6663713"/>
              <a:gd name="connsiteX1178" fmla="*/ 2584913 w 8026415"/>
              <a:gd name="connsiteY1178" fmla="*/ 2016901 h 6663713"/>
              <a:gd name="connsiteX1179" fmla="*/ 2606453 w 8026415"/>
              <a:gd name="connsiteY1179" fmla="*/ 2001764 h 6663713"/>
              <a:gd name="connsiteX1180" fmla="*/ 2615812 w 8026415"/>
              <a:gd name="connsiteY1180" fmla="*/ 1995482 h 6663713"/>
              <a:gd name="connsiteX1181" fmla="*/ 2628532 w 8026415"/>
              <a:gd name="connsiteY1181" fmla="*/ 1987487 h 6663713"/>
              <a:gd name="connsiteX1182" fmla="*/ 2631531 w 8026415"/>
              <a:gd name="connsiteY1182" fmla="*/ 1985201 h 6663713"/>
              <a:gd name="connsiteX1183" fmla="*/ 2627991 w 8026415"/>
              <a:gd name="connsiteY1183" fmla="*/ 1986627 h 6663713"/>
              <a:gd name="connsiteX1184" fmla="*/ 2589473 w 8026415"/>
              <a:gd name="connsiteY1184" fmla="*/ 2010039 h 6663713"/>
              <a:gd name="connsiteX1185" fmla="*/ 2579573 w 8026415"/>
              <a:gd name="connsiteY1185" fmla="*/ 2015463 h 6663713"/>
              <a:gd name="connsiteX1186" fmla="*/ 2550235 w 8026415"/>
              <a:gd name="connsiteY1186" fmla="*/ 2032305 h 6663713"/>
              <a:gd name="connsiteX1187" fmla="*/ 2544054 w 8026415"/>
              <a:gd name="connsiteY1187" fmla="*/ 2036589 h 6663713"/>
              <a:gd name="connsiteX1188" fmla="*/ 2537335 w 8026415"/>
              <a:gd name="connsiteY1188" fmla="*/ 2040014 h 6663713"/>
              <a:gd name="connsiteX1189" fmla="*/ 2507816 w 8026415"/>
              <a:gd name="connsiteY1189" fmla="*/ 2056569 h 6663713"/>
              <a:gd name="connsiteX1190" fmla="*/ 2486096 w 8026415"/>
              <a:gd name="connsiteY1190" fmla="*/ 2071421 h 6663713"/>
              <a:gd name="connsiteX1191" fmla="*/ 2482736 w 8026415"/>
              <a:gd name="connsiteY1191" fmla="*/ 2073134 h 6663713"/>
              <a:gd name="connsiteX1192" fmla="*/ 2460478 w 8026415"/>
              <a:gd name="connsiteY1192" fmla="*/ 2087124 h 6663713"/>
              <a:gd name="connsiteX1193" fmla="*/ 2416499 w 8026415"/>
              <a:gd name="connsiteY1193" fmla="*/ 2115966 h 6663713"/>
              <a:gd name="connsiteX1194" fmla="*/ 2412960 w 8026415"/>
              <a:gd name="connsiteY1194" fmla="*/ 2117390 h 6663713"/>
              <a:gd name="connsiteX1195" fmla="*/ 2404980 w 8026415"/>
              <a:gd name="connsiteY1195" fmla="*/ 2118811 h 6663713"/>
              <a:gd name="connsiteX1196" fmla="*/ 2382721 w 8026415"/>
              <a:gd name="connsiteY1196" fmla="*/ 2132802 h 6663713"/>
              <a:gd name="connsiteX1197" fmla="*/ 2377081 w 8026415"/>
              <a:gd name="connsiteY1197" fmla="*/ 2137945 h 6663713"/>
              <a:gd name="connsiteX1198" fmla="*/ 2358722 w 8026415"/>
              <a:gd name="connsiteY1198" fmla="*/ 2151084 h 6663713"/>
              <a:gd name="connsiteX1199" fmla="*/ 2352543 w 8026415"/>
              <a:gd name="connsiteY1199" fmla="*/ 2155367 h 6663713"/>
              <a:gd name="connsiteX1200" fmla="*/ 2339823 w 8026415"/>
              <a:gd name="connsiteY1200" fmla="*/ 2163362 h 6663713"/>
              <a:gd name="connsiteX1201" fmla="*/ 2327103 w 8026415"/>
              <a:gd name="connsiteY1201" fmla="*/ 2171357 h 6663713"/>
              <a:gd name="connsiteX1202" fmla="*/ 2321104 w 8026415"/>
              <a:gd name="connsiteY1202" fmla="*/ 2175927 h 6663713"/>
              <a:gd name="connsiteX1203" fmla="*/ 2319005 w 8026415"/>
              <a:gd name="connsiteY1203" fmla="*/ 2179645 h 6663713"/>
              <a:gd name="connsiteX1204" fmla="*/ 2306284 w 8026415"/>
              <a:gd name="connsiteY1204" fmla="*/ 2187640 h 6663713"/>
              <a:gd name="connsiteX1205" fmla="*/ 2302564 w 8026415"/>
              <a:gd name="connsiteY1205" fmla="*/ 2188779 h 6663713"/>
              <a:gd name="connsiteX1206" fmla="*/ 2276586 w 8026415"/>
              <a:gd name="connsiteY1206" fmla="*/ 2203909 h 6663713"/>
              <a:gd name="connsiteX1207" fmla="*/ 2270406 w 8026415"/>
              <a:gd name="connsiteY1207" fmla="*/ 2208193 h 6663713"/>
              <a:gd name="connsiteX1208" fmla="*/ 2257686 w 8026415"/>
              <a:gd name="connsiteY1208" fmla="*/ 2216189 h 6663713"/>
              <a:gd name="connsiteX1209" fmla="*/ 2251686 w 8026415"/>
              <a:gd name="connsiteY1209" fmla="*/ 2220759 h 6663713"/>
              <a:gd name="connsiteX1210" fmla="*/ 2247966 w 8026415"/>
              <a:gd name="connsiteY1210" fmla="*/ 2221898 h 6663713"/>
              <a:gd name="connsiteX1211" fmla="*/ 2244787 w 8026415"/>
              <a:gd name="connsiteY1211" fmla="*/ 2223897 h 6663713"/>
              <a:gd name="connsiteX1212" fmla="*/ 2216527 w 8026415"/>
              <a:gd name="connsiteY1212" fmla="*/ 2242458 h 6663713"/>
              <a:gd name="connsiteX1213" fmla="*/ 2184370 w 8026415"/>
              <a:gd name="connsiteY1213" fmla="*/ 2261872 h 6663713"/>
              <a:gd name="connsiteX1214" fmla="*/ 2152751 w 8026415"/>
              <a:gd name="connsiteY1214" fmla="*/ 2282146 h 6663713"/>
              <a:gd name="connsiteX1215" fmla="*/ 2114592 w 8026415"/>
              <a:gd name="connsiteY1215" fmla="*/ 2306131 h 6663713"/>
              <a:gd name="connsiteX1216" fmla="*/ 2111412 w 8026415"/>
              <a:gd name="connsiteY1216" fmla="*/ 2308130 h 6663713"/>
              <a:gd name="connsiteX1217" fmla="*/ 2111593 w 8026415"/>
              <a:gd name="connsiteY1217" fmla="*/ 2308416 h 6663713"/>
              <a:gd name="connsiteX1218" fmla="*/ 2121492 w 8026415"/>
              <a:gd name="connsiteY1218" fmla="*/ 2302993 h 6663713"/>
              <a:gd name="connsiteX1219" fmla="*/ 2128212 w 8026415"/>
              <a:gd name="connsiteY1219" fmla="*/ 2299568 h 6663713"/>
              <a:gd name="connsiteX1220" fmla="*/ 2118852 w 8026415"/>
              <a:gd name="connsiteY1220" fmla="*/ 2305850 h 6663713"/>
              <a:gd name="connsiteX1221" fmla="*/ 2141651 w 8026415"/>
              <a:gd name="connsiteY1221" fmla="*/ 2292719 h 6663713"/>
              <a:gd name="connsiteX1222" fmla="*/ 2151552 w 8026415"/>
              <a:gd name="connsiteY1222" fmla="*/ 2287296 h 6663713"/>
              <a:gd name="connsiteX1223" fmla="*/ 2142372 w 8026415"/>
              <a:gd name="connsiteY1223" fmla="*/ 2293865 h 6663713"/>
              <a:gd name="connsiteX1224" fmla="*/ 2119753 w 8026415"/>
              <a:gd name="connsiteY1224" fmla="*/ 2307282 h 6663713"/>
              <a:gd name="connsiteX1225" fmla="*/ 2113393 w 8026415"/>
              <a:gd name="connsiteY1225" fmla="*/ 2311280 h 6663713"/>
              <a:gd name="connsiteX1226" fmla="*/ 2078773 w 8026415"/>
              <a:gd name="connsiteY1226" fmla="*/ 2333840 h 6663713"/>
              <a:gd name="connsiteX1227" fmla="*/ 2056155 w 8026415"/>
              <a:gd name="connsiteY1227" fmla="*/ 2347257 h 6663713"/>
              <a:gd name="connsiteX1228" fmla="*/ 2052976 w 8026415"/>
              <a:gd name="connsiteY1228" fmla="*/ 2349256 h 6663713"/>
              <a:gd name="connsiteX1229" fmla="*/ 2027897 w 8026415"/>
              <a:gd name="connsiteY1229" fmla="*/ 2365819 h 6663713"/>
              <a:gd name="connsiteX1230" fmla="*/ 1992197 w 8026415"/>
              <a:gd name="connsiteY1230" fmla="*/ 2386659 h 6663713"/>
              <a:gd name="connsiteX1231" fmla="*/ 1988477 w 8026415"/>
              <a:gd name="connsiteY1231" fmla="*/ 2387799 h 6663713"/>
              <a:gd name="connsiteX1232" fmla="*/ 1978398 w 8026415"/>
              <a:gd name="connsiteY1232" fmla="*/ 2392935 h 6663713"/>
              <a:gd name="connsiteX1233" fmla="*/ 1930519 w 8026415"/>
              <a:gd name="connsiteY1233" fmla="*/ 2422630 h 6663713"/>
              <a:gd name="connsiteX1234" fmla="*/ 1920980 w 8026415"/>
              <a:gd name="connsiteY1234" fmla="*/ 2428626 h 6663713"/>
              <a:gd name="connsiteX1235" fmla="*/ 1892362 w 8026415"/>
              <a:gd name="connsiteY1235" fmla="*/ 2446614 h 6663713"/>
              <a:gd name="connsiteX1236" fmla="*/ 1863743 w 8026415"/>
              <a:gd name="connsiteY1236" fmla="*/ 2464603 h 6663713"/>
              <a:gd name="connsiteX1237" fmla="*/ 1828945 w 8026415"/>
              <a:gd name="connsiteY1237" fmla="*/ 2486875 h 6663713"/>
              <a:gd name="connsiteX1238" fmla="*/ 1809865 w 8026415"/>
              <a:gd name="connsiteY1238" fmla="*/ 2498868 h 6663713"/>
              <a:gd name="connsiteX1239" fmla="*/ 1793966 w 8026415"/>
              <a:gd name="connsiteY1239" fmla="*/ 2508861 h 6663713"/>
              <a:gd name="connsiteX1240" fmla="*/ 1736728 w 8026415"/>
              <a:gd name="connsiteY1240" fmla="*/ 2544838 h 6663713"/>
              <a:gd name="connsiteX1241" fmla="*/ 1708469 w 8026415"/>
              <a:gd name="connsiteY1241" fmla="*/ 2563399 h 6663713"/>
              <a:gd name="connsiteX1242" fmla="*/ 1701930 w 8026415"/>
              <a:gd name="connsiteY1242" fmla="*/ 2567111 h 6663713"/>
              <a:gd name="connsiteX1243" fmla="*/ 1663770 w 8026415"/>
              <a:gd name="connsiteY1243" fmla="*/ 2591096 h 6663713"/>
              <a:gd name="connsiteX1244" fmla="*/ 1654412 w 8026415"/>
              <a:gd name="connsiteY1244" fmla="*/ 2597378 h 6663713"/>
              <a:gd name="connsiteX1245" fmla="*/ 1619433 w 8026415"/>
              <a:gd name="connsiteY1245" fmla="*/ 2619364 h 6663713"/>
              <a:gd name="connsiteX1246" fmla="*/ 1590634 w 8026415"/>
              <a:gd name="connsiteY1246" fmla="*/ 2637066 h 6663713"/>
              <a:gd name="connsiteX1247" fmla="*/ 1561836 w 8026415"/>
              <a:gd name="connsiteY1247" fmla="*/ 2654769 h 6663713"/>
              <a:gd name="connsiteX1248" fmla="*/ 1573294 w 8026415"/>
              <a:gd name="connsiteY1248" fmla="*/ 2644768 h 6663713"/>
              <a:gd name="connsiteX1249" fmla="*/ 1575093 w 8026415"/>
              <a:gd name="connsiteY1249" fmla="*/ 2641582 h 6663713"/>
              <a:gd name="connsiteX1250" fmla="*/ 1575574 w 8026415"/>
              <a:gd name="connsiteY1250" fmla="*/ 2641338 h 6663713"/>
              <a:gd name="connsiteX1251" fmla="*/ 1576676 w 8026415"/>
              <a:gd name="connsiteY1251" fmla="*/ 2640445 h 6663713"/>
              <a:gd name="connsiteX1252" fmla="*/ 1575394 w 8026415"/>
              <a:gd name="connsiteY1252" fmla="*/ 2641051 h 6663713"/>
              <a:gd name="connsiteX1253" fmla="*/ 1600653 w 8026415"/>
              <a:gd name="connsiteY1253" fmla="*/ 2624774 h 6663713"/>
              <a:gd name="connsiteX1254" fmla="*/ 1606653 w 8026415"/>
              <a:gd name="connsiteY1254" fmla="*/ 2620204 h 6663713"/>
              <a:gd name="connsiteX1255" fmla="*/ 1605753 w 8026415"/>
              <a:gd name="connsiteY1255" fmla="*/ 2618772 h 6663713"/>
              <a:gd name="connsiteX1256" fmla="*/ 1609112 w 8026415"/>
              <a:gd name="connsiteY1256" fmla="*/ 2617060 h 6663713"/>
              <a:gd name="connsiteX1257" fmla="*/ 1613012 w 8026415"/>
              <a:gd name="connsiteY1257" fmla="*/ 2616207 h 6663713"/>
              <a:gd name="connsiteX1258" fmla="*/ 1629271 w 8026415"/>
              <a:gd name="connsiteY1258" fmla="*/ 2606786 h 6663713"/>
              <a:gd name="connsiteX1259" fmla="*/ 1635451 w 8026415"/>
              <a:gd name="connsiteY1259" fmla="*/ 2602502 h 6663713"/>
              <a:gd name="connsiteX1260" fmla="*/ 1650812 w 8026415"/>
              <a:gd name="connsiteY1260" fmla="*/ 2591650 h 6663713"/>
              <a:gd name="connsiteX1261" fmla="*/ 1668990 w 8026415"/>
              <a:gd name="connsiteY1261" fmla="*/ 2578225 h 6663713"/>
              <a:gd name="connsiteX1262" fmla="*/ 1649551 w 8026415"/>
              <a:gd name="connsiteY1262" fmla="*/ 2589644 h 6663713"/>
              <a:gd name="connsiteX1263" fmla="*/ 1639470 w 8026415"/>
              <a:gd name="connsiteY1263" fmla="*/ 2594781 h 6663713"/>
              <a:gd name="connsiteX1264" fmla="*/ 1603952 w 8026415"/>
              <a:gd name="connsiteY1264" fmla="*/ 2615908 h 6663713"/>
              <a:gd name="connsiteX1265" fmla="*/ 1594593 w 8026415"/>
              <a:gd name="connsiteY1265" fmla="*/ 2622191 h 6663713"/>
              <a:gd name="connsiteX1266" fmla="*/ 1576234 w 8026415"/>
              <a:gd name="connsiteY1266" fmla="*/ 2635329 h 6663713"/>
              <a:gd name="connsiteX1267" fmla="*/ 1563334 w 8026415"/>
              <a:gd name="connsiteY1267" fmla="*/ 2643038 h 6663713"/>
              <a:gd name="connsiteX1268" fmla="*/ 1556614 w 8026415"/>
              <a:gd name="connsiteY1268" fmla="*/ 2646462 h 6663713"/>
              <a:gd name="connsiteX1269" fmla="*/ 1530815 w 8026415"/>
              <a:gd name="connsiteY1269" fmla="*/ 2661879 h 6663713"/>
              <a:gd name="connsiteX1270" fmla="*/ 1515096 w 8026415"/>
              <a:gd name="connsiteY1270" fmla="*/ 2672159 h 6663713"/>
              <a:gd name="connsiteX1271" fmla="*/ 1480117 w 8026415"/>
              <a:gd name="connsiteY1271" fmla="*/ 2694145 h 6663713"/>
              <a:gd name="connsiteX1272" fmla="*/ 1467398 w 8026415"/>
              <a:gd name="connsiteY1272" fmla="*/ 2702140 h 6663713"/>
              <a:gd name="connsiteX1273" fmla="*/ 1454678 w 8026415"/>
              <a:gd name="connsiteY1273" fmla="*/ 2710135 h 6663713"/>
              <a:gd name="connsiteX1274" fmla="*/ 1432419 w 8026415"/>
              <a:gd name="connsiteY1274" fmla="*/ 2724126 h 6663713"/>
              <a:gd name="connsiteX1275" fmla="*/ 1423780 w 8026415"/>
              <a:gd name="connsiteY1275" fmla="*/ 2731555 h 6663713"/>
              <a:gd name="connsiteX1276" fmla="*/ 1430860 w 8026415"/>
              <a:gd name="connsiteY1276" fmla="*/ 2728702 h 6663713"/>
              <a:gd name="connsiteX1277" fmla="*/ 1437759 w 8026415"/>
              <a:gd name="connsiteY1277" fmla="*/ 2725564 h 6663713"/>
              <a:gd name="connsiteX1278" fmla="*/ 1446939 w 8026415"/>
              <a:gd name="connsiteY1278" fmla="*/ 2718996 h 6663713"/>
              <a:gd name="connsiteX1279" fmla="*/ 1446758 w 8026415"/>
              <a:gd name="connsiteY1279" fmla="*/ 2718710 h 6663713"/>
              <a:gd name="connsiteX1280" fmla="*/ 1456478 w 8026415"/>
              <a:gd name="connsiteY1280" fmla="*/ 2713000 h 6663713"/>
              <a:gd name="connsiteX1281" fmla="*/ 1470278 w 8026415"/>
              <a:gd name="connsiteY1281" fmla="*/ 2706723 h 6663713"/>
              <a:gd name="connsiteX1282" fmla="*/ 1470819 w 8026415"/>
              <a:gd name="connsiteY1282" fmla="*/ 2707582 h 6663713"/>
              <a:gd name="connsiteX1283" fmla="*/ 1461279 w 8026415"/>
              <a:gd name="connsiteY1283" fmla="*/ 2713578 h 6663713"/>
              <a:gd name="connsiteX1284" fmla="*/ 1451198 w 8026415"/>
              <a:gd name="connsiteY1284" fmla="*/ 2718715 h 6663713"/>
              <a:gd name="connsiteX1285" fmla="*/ 1419220 w 8026415"/>
              <a:gd name="connsiteY1285" fmla="*/ 2738417 h 6663713"/>
              <a:gd name="connsiteX1286" fmla="*/ 1397322 w 8026415"/>
              <a:gd name="connsiteY1286" fmla="*/ 2752980 h 6663713"/>
              <a:gd name="connsiteX1287" fmla="*/ 1381602 w 8026415"/>
              <a:gd name="connsiteY1287" fmla="*/ 2763260 h 6663713"/>
              <a:gd name="connsiteX1288" fmla="*/ 1375062 w 8026415"/>
              <a:gd name="connsiteY1288" fmla="*/ 2766970 h 6663713"/>
              <a:gd name="connsiteX1289" fmla="*/ 1355622 w 8026415"/>
              <a:gd name="connsiteY1289" fmla="*/ 2778391 h 6663713"/>
              <a:gd name="connsiteX1290" fmla="*/ 1340444 w 8026415"/>
              <a:gd name="connsiteY1290" fmla="*/ 2789529 h 6663713"/>
              <a:gd name="connsiteX1291" fmla="*/ 1327184 w 8026415"/>
              <a:gd name="connsiteY1291" fmla="*/ 2796665 h 6663713"/>
              <a:gd name="connsiteX1292" fmla="*/ 1321724 w 8026415"/>
              <a:gd name="connsiteY1292" fmla="*/ 2799448 h 6663713"/>
              <a:gd name="connsiteX1293" fmla="*/ 1314290 w 8026415"/>
              <a:gd name="connsiteY1293" fmla="*/ 2804371 h 6663713"/>
              <a:gd name="connsiteX1294" fmla="*/ 1311667 w 8026415"/>
              <a:gd name="connsiteY1294" fmla="*/ 2804313 h 6663713"/>
              <a:gd name="connsiteX1295" fmla="*/ 1308981 w 8026415"/>
              <a:gd name="connsiteY1295" fmla="*/ 2805415 h 6663713"/>
              <a:gd name="connsiteX1296" fmla="*/ 1310797 w 8026415"/>
              <a:gd name="connsiteY1296" fmla="*/ 2804119 h 6663713"/>
              <a:gd name="connsiteX1297" fmla="*/ 1315843 w 8026415"/>
              <a:gd name="connsiteY1297" fmla="*/ 2799797 h 6663713"/>
              <a:gd name="connsiteX1298" fmla="*/ 1330843 w 8026415"/>
              <a:gd name="connsiteY1298" fmla="*/ 2788371 h 6663713"/>
              <a:gd name="connsiteX1299" fmla="*/ 1336843 w 8026415"/>
              <a:gd name="connsiteY1299" fmla="*/ 2783800 h 6663713"/>
              <a:gd name="connsiteX1300" fmla="*/ 1320404 w 8026415"/>
              <a:gd name="connsiteY1300" fmla="*/ 2792936 h 6663713"/>
              <a:gd name="connsiteX1301" fmla="*/ 1303424 w 8026415"/>
              <a:gd name="connsiteY1301" fmla="*/ 2801210 h 6663713"/>
              <a:gd name="connsiteX1302" fmla="*/ 1300064 w 8026415"/>
              <a:gd name="connsiteY1302" fmla="*/ 2802923 h 6663713"/>
              <a:gd name="connsiteX1303" fmla="*/ 1281165 w 8026415"/>
              <a:gd name="connsiteY1303" fmla="*/ 2815201 h 6663713"/>
              <a:gd name="connsiteX1304" fmla="*/ 1274805 w 8026415"/>
              <a:gd name="connsiteY1304" fmla="*/ 2819199 h 6663713"/>
              <a:gd name="connsiteX1305" fmla="*/ 1258366 w 8026415"/>
              <a:gd name="connsiteY1305" fmla="*/ 2828333 h 6663713"/>
              <a:gd name="connsiteX1306" fmla="*/ 1232927 w 8026415"/>
              <a:gd name="connsiteY1306" fmla="*/ 2844323 h 6663713"/>
              <a:gd name="connsiteX1307" fmla="*/ 1226747 w 8026415"/>
              <a:gd name="connsiteY1307" fmla="*/ 2848607 h 6663713"/>
              <a:gd name="connsiteX1308" fmla="*/ 1230287 w 8026415"/>
              <a:gd name="connsiteY1308" fmla="*/ 2847182 h 6663713"/>
              <a:gd name="connsiteX1309" fmla="*/ 1236647 w 8026415"/>
              <a:gd name="connsiteY1309" fmla="*/ 2843184 h 6663713"/>
              <a:gd name="connsiteX1310" fmla="*/ 1246727 w 8026415"/>
              <a:gd name="connsiteY1310" fmla="*/ 2838047 h 6663713"/>
              <a:gd name="connsiteX1311" fmla="*/ 1231187 w 8026415"/>
              <a:gd name="connsiteY1311" fmla="*/ 2848613 h 6663713"/>
              <a:gd name="connsiteX1312" fmla="*/ 1215288 w 8026415"/>
              <a:gd name="connsiteY1312" fmla="*/ 2858607 h 6663713"/>
              <a:gd name="connsiteX1313" fmla="*/ 1209108 w 8026415"/>
              <a:gd name="connsiteY1313" fmla="*/ 2862891 h 6663713"/>
              <a:gd name="connsiteX1314" fmla="*/ 1181389 w 8026415"/>
              <a:gd name="connsiteY1314" fmla="*/ 2882311 h 6663713"/>
              <a:gd name="connsiteX1315" fmla="*/ 1162850 w 8026415"/>
              <a:gd name="connsiteY1315" fmla="*/ 2895164 h 6663713"/>
              <a:gd name="connsiteX1316" fmla="*/ 1140231 w 8026415"/>
              <a:gd name="connsiteY1316" fmla="*/ 2908581 h 6663713"/>
              <a:gd name="connsiteX1317" fmla="*/ 1101892 w 8026415"/>
              <a:gd name="connsiteY1317" fmla="*/ 2932280 h 6663713"/>
              <a:gd name="connsiteX1318" fmla="*/ 1089173 w 8026415"/>
              <a:gd name="connsiteY1318" fmla="*/ 2940275 h 6663713"/>
              <a:gd name="connsiteX1319" fmla="*/ 1053655 w 8026415"/>
              <a:gd name="connsiteY1319" fmla="*/ 2961402 h 6663713"/>
              <a:gd name="connsiteX1320" fmla="*/ 1054554 w 8026415"/>
              <a:gd name="connsiteY1320" fmla="*/ 2962833 h 6663713"/>
              <a:gd name="connsiteX1321" fmla="*/ 1048556 w 8026415"/>
              <a:gd name="connsiteY1321" fmla="*/ 2967404 h 6663713"/>
              <a:gd name="connsiteX1322" fmla="*/ 1030376 w 8026415"/>
              <a:gd name="connsiteY1322" fmla="*/ 2980828 h 6663713"/>
              <a:gd name="connsiteX1323" fmla="*/ 1021376 w 8026415"/>
              <a:gd name="connsiteY1323" fmla="*/ 2987684 h 6663713"/>
              <a:gd name="connsiteX1324" fmla="*/ 1001938 w 8026415"/>
              <a:gd name="connsiteY1324" fmla="*/ 2999103 h 6663713"/>
              <a:gd name="connsiteX1325" fmla="*/ 1001758 w 8026415"/>
              <a:gd name="connsiteY1325" fmla="*/ 2998816 h 6663713"/>
              <a:gd name="connsiteX1326" fmla="*/ 991497 w 8026415"/>
              <a:gd name="connsiteY1326" fmla="*/ 3003667 h 6663713"/>
              <a:gd name="connsiteX1327" fmla="*/ 981825 w 8026415"/>
              <a:gd name="connsiteY1327" fmla="*/ 3009747 h 6663713"/>
              <a:gd name="connsiteX1328" fmla="*/ 968296 w 8026415"/>
              <a:gd name="connsiteY1328" fmla="*/ 3011911 h 6663713"/>
              <a:gd name="connsiteX1329" fmla="*/ 912155 w 8026415"/>
              <a:gd name="connsiteY1329" fmla="*/ 2983623 h 6663713"/>
              <a:gd name="connsiteX1330" fmla="*/ 860728 w 8026415"/>
              <a:gd name="connsiteY1330" fmla="*/ 2968537 h 6663713"/>
              <a:gd name="connsiteX1331" fmla="*/ 841424 w 8026415"/>
              <a:gd name="connsiteY1331" fmla="*/ 2975765 h 6663713"/>
              <a:gd name="connsiteX1332" fmla="*/ 768116 w 8026415"/>
              <a:gd name="connsiteY1332" fmla="*/ 2932773 h 6663713"/>
              <a:gd name="connsiteX1333" fmla="*/ 810421 w 8026415"/>
              <a:gd name="connsiteY1333" fmla="*/ 2876429 h 6663713"/>
              <a:gd name="connsiteX1334" fmla="*/ 1025740 w 8026415"/>
              <a:gd name="connsiteY1334" fmla="*/ 2698945 h 6663713"/>
              <a:gd name="connsiteX1335" fmla="*/ 1028964 w 8026415"/>
              <a:gd name="connsiteY1335" fmla="*/ 2644026 h 6663713"/>
              <a:gd name="connsiteX1336" fmla="*/ 981968 w 8026415"/>
              <a:gd name="connsiteY1336" fmla="*/ 2643132 h 6663713"/>
              <a:gd name="connsiteX1337" fmla="*/ 875684 w 8026415"/>
              <a:gd name="connsiteY1337" fmla="*/ 2697897 h 6663713"/>
              <a:gd name="connsiteX1338" fmla="*/ 828216 w 8026415"/>
              <a:gd name="connsiteY1338" fmla="*/ 2683971 h 6663713"/>
              <a:gd name="connsiteX1339" fmla="*/ 865190 w 8026415"/>
              <a:gd name="connsiteY1339" fmla="*/ 2660441 h 6663713"/>
              <a:gd name="connsiteX1340" fmla="*/ 893570 w 8026415"/>
              <a:gd name="connsiteY1340" fmla="*/ 2651577 h 6663713"/>
              <a:gd name="connsiteX1341" fmla="*/ 897007 w 8026415"/>
              <a:gd name="connsiteY1341" fmla="*/ 2566638 h 6663713"/>
              <a:gd name="connsiteX1342" fmla="*/ 890469 w 8026415"/>
              <a:gd name="connsiteY1342" fmla="*/ 2530342 h 6663713"/>
              <a:gd name="connsiteX1343" fmla="*/ 1049034 w 8026415"/>
              <a:gd name="connsiteY1343" fmla="*/ 2370589 h 6663713"/>
              <a:gd name="connsiteX1344" fmla="*/ 1250423 w 8026415"/>
              <a:gd name="connsiteY1344" fmla="*/ 2240589 h 6663713"/>
              <a:gd name="connsiteX1345" fmla="*/ 1302017 w 8026415"/>
              <a:gd name="connsiteY1345" fmla="*/ 2200868 h 6663713"/>
              <a:gd name="connsiteX1346" fmla="*/ 1305276 w 8026415"/>
              <a:gd name="connsiteY1346" fmla="*/ 2198734 h 6663713"/>
              <a:gd name="connsiteX1347" fmla="*/ 1293811 w 8026415"/>
              <a:gd name="connsiteY1347" fmla="*/ 2192982 h 6663713"/>
              <a:gd name="connsiteX1348" fmla="*/ 1275318 w 8026415"/>
              <a:gd name="connsiteY1348" fmla="*/ 2191243 h 6663713"/>
              <a:gd name="connsiteX1349" fmla="*/ 1118627 w 8026415"/>
              <a:gd name="connsiteY1349" fmla="*/ 2145896 h 6663713"/>
              <a:gd name="connsiteX1350" fmla="*/ 1102133 w 8026415"/>
              <a:gd name="connsiteY1350" fmla="*/ 2084060 h 6663713"/>
              <a:gd name="connsiteX1351" fmla="*/ 1139695 w 8026415"/>
              <a:gd name="connsiteY1351" fmla="*/ 2041355 h 6663713"/>
              <a:gd name="connsiteX1352" fmla="*/ 1160634 w 8026415"/>
              <a:gd name="connsiteY1352" fmla="*/ 2004950 h 6663713"/>
              <a:gd name="connsiteX1353" fmla="*/ 1145883 w 8026415"/>
              <a:gd name="connsiteY1353" fmla="*/ 2007933 h 6663713"/>
              <a:gd name="connsiteX1354" fmla="*/ 1122592 w 8026415"/>
              <a:gd name="connsiteY1354" fmla="*/ 2018707 h 6663713"/>
              <a:gd name="connsiteX1355" fmla="*/ 1014884 w 8026415"/>
              <a:gd name="connsiteY1355" fmla="*/ 2076951 h 6663713"/>
              <a:gd name="connsiteX1356" fmla="*/ 799948 w 8026415"/>
              <a:gd name="connsiteY1356" fmla="*/ 2121328 h 6663713"/>
              <a:gd name="connsiteX1357" fmla="*/ 749471 w 8026415"/>
              <a:gd name="connsiteY1357" fmla="*/ 2132303 h 6663713"/>
              <a:gd name="connsiteX1358" fmla="*/ 535956 w 8026415"/>
              <a:gd name="connsiteY1358" fmla="*/ 2215772 h 6663713"/>
              <a:gd name="connsiteX1359" fmla="*/ 388953 w 8026415"/>
              <a:gd name="connsiteY1359" fmla="*/ 2262893 h 6663713"/>
              <a:gd name="connsiteX1360" fmla="*/ 317064 w 8026415"/>
              <a:gd name="connsiteY1360" fmla="*/ 2258992 h 6663713"/>
              <a:gd name="connsiteX1361" fmla="*/ 314698 w 8026415"/>
              <a:gd name="connsiteY1361" fmla="*/ 2193838 h 6663713"/>
              <a:gd name="connsiteX1362" fmla="*/ 473262 w 8026415"/>
              <a:gd name="connsiteY1362" fmla="*/ 2034085 h 6663713"/>
              <a:gd name="connsiteX1363" fmla="*/ 258324 w 8026415"/>
              <a:gd name="connsiteY1363" fmla="*/ 2078464 h 6663713"/>
              <a:gd name="connsiteX1364" fmla="*/ 218082 w 8026415"/>
              <a:gd name="connsiteY1364" fmla="*/ 2083846 h 6663713"/>
              <a:gd name="connsiteX1365" fmla="*/ 223412 w 8026415"/>
              <a:gd name="connsiteY1365" fmla="*/ 2051032 h 6663713"/>
              <a:gd name="connsiteX1366" fmla="*/ 210125 w 8026415"/>
              <a:gd name="connsiteY1366" fmla="*/ 2008456 h 6663713"/>
              <a:gd name="connsiteX1367" fmla="*/ 170355 w 8026415"/>
              <a:gd name="connsiteY1367" fmla="*/ 2026873 h 6663713"/>
              <a:gd name="connsiteX1368" fmla="*/ 115235 w 8026415"/>
              <a:gd name="connsiteY1368" fmla="*/ 2053675 h 6663713"/>
              <a:gd name="connsiteX1369" fmla="*/ 58435 w 8026415"/>
              <a:gd name="connsiteY1369" fmla="*/ 1998335 h 6663713"/>
              <a:gd name="connsiteX1370" fmla="*/ 121941 w 8026415"/>
              <a:gd name="connsiteY1370" fmla="*/ 1986885 h 6663713"/>
              <a:gd name="connsiteX1371" fmla="*/ 146834 w 8026415"/>
              <a:gd name="connsiteY1371" fmla="*/ 1989889 h 6663713"/>
              <a:gd name="connsiteX1372" fmla="*/ 113084 w 8026415"/>
              <a:gd name="connsiteY1372" fmla="*/ 1958504 h 6663713"/>
              <a:gd name="connsiteX1373" fmla="*/ 117938 w 8026415"/>
              <a:gd name="connsiteY1373" fmla="*/ 1912658 h 6663713"/>
              <a:gd name="connsiteX1374" fmla="*/ 136771 w 8026415"/>
              <a:gd name="connsiteY1374" fmla="*/ 1892396 h 6663713"/>
              <a:gd name="connsiteX1375" fmla="*/ 163007 w 8026415"/>
              <a:gd name="connsiteY1375" fmla="*/ 1806628 h 6663713"/>
              <a:gd name="connsiteX1376" fmla="*/ 171025 w 8026415"/>
              <a:gd name="connsiteY1376" fmla="*/ 1792483 h 6663713"/>
              <a:gd name="connsiteX1377" fmla="*/ 175813 w 8026415"/>
              <a:gd name="connsiteY1377" fmla="*/ 1788943 h 6663713"/>
              <a:gd name="connsiteX1378" fmla="*/ 176463 w 8026415"/>
              <a:gd name="connsiteY1378" fmla="*/ 1784297 h 6663713"/>
              <a:gd name="connsiteX1379" fmla="*/ 176073 w 8026415"/>
              <a:gd name="connsiteY1379" fmla="*/ 1783578 h 6663713"/>
              <a:gd name="connsiteX1380" fmla="*/ 179732 w 8026415"/>
              <a:gd name="connsiteY1380" fmla="*/ 1777122 h 6663713"/>
              <a:gd name="connsiteX1381" fmla="*/ 209090 w 8026415"/>
              <a:gd name="connsiteY1381" fmla="*/ 1751848 h 6663713"/>
              <a:gd name="connsiteX1382" fmla="*/ 218812 w 8026415"/>
              <a:gd name="connsiteY1382" fmla="*/ 1746049 h 6663713"/>
              <a:gd name="connsiteX1383" fmla="*/ 222859 w 8026415"/>
              <a:gd name="connsiteY1383" fmla="*/ 1738892 h 6663713"/>
              <a:gd name="connsiteX1384" fmla="*/ 214830 w 8026415"/>
              <a:gd name="connsiteY1384" fmla="*/ 1740664 h 6663713"/>
              <a:gd name="connsiteX1385" fmla="*/ 191340 w 8026415"/>
              <a:gd name="connsiteY1385" fmla="*/ 1759417 h 6663713"/>
              <a:gd name="connsiteX1386" fmla="*/ 188853 w 8026415"/>
              <a:gd name="connsiteY1386" fmla="*/ 1761032 h 6663713"/>
              <a:gd name="connsiteX1387" fmla="*/ 205301 w 8026415"/>
              <a:gd name="connsiteY1387" fmla="*/ 1732014 h 6663713"/>
              <a:gd name="connsiteX1388" fmla="*/ 208511 w 8026415"/>
              <a:gd name="connsiteY1388" fmla="*/ 1727321 h 6663713"/>
              <a:gd name="connsiteX1389" fmla="*/ 225812 w 8026415"/>
              <a:gd name="connsiteY1389" fmla="*/ 1713264 h 6663713"/>
              <a:gd name="connsiteX1390" fmla="*/ 227503 w 8026415"/>
              <a:gd name="connsiteY1390" fmla="*/ 1709237 h 6663713"/>
              <a:gd name="connsiteX1391" fmla="*/ 237591 w 8026415"/>
              <a:gd name="connsiteY1391" fmla="*/ 1697616 h 6663713"/>
              <a:gd name="connsiteX1392" fmla="*/ 276177 w 8026415"/>
              <a:gd name="connsiteY1392" fmla="*/ 1667701 h 6663713"/>
              <a:gd name="connsiteX1393" fmla="*/ 287225 w 8026415"/>
              <a:gd name="connsiteY1393" fmla="*/ 1663698 h 6663713"/>
              <a:gd name="connsiteX1394" fmla="*/ 322063 w 8026415"/>
              <a:gd name="connsiteY1394" fmla="*/ 1647660 h 6663713"/>
              <a:gd name="connsiteX1395" fmla="*/ 343862 w 8026415"/>
              <a:gd name="connsiteY1395" fmla="*/ 1632934 h 6663713"/>
              <a:gd name="connsiteX1396" fmla="*/ 385832 w 8026415"/>
              <a:gd name="connsiteY1396" fmla="*/ 1594966 h 6663713"/>
              <a:gd name="connsiteX1397" fmla="*/ 387524 w 8026415"/>
              <a:gd name="connsiteY1397" fmla="*/ 1590937 h 6663713"/>
              <a:gd name="connsiteX1398" fmla="*/ 412043 w 8026415"/>
              <a:gd name="connsiteY1398" fmla="*/ 1567259 h 6663713"/>
              <a:gd name="connsiteX1399" fmla="*/ 442535 w 8026415"/>
              <a:gd name="connsiteY1399" fmla="*/ 1551658 h 6663713"/>
              <a:gd name="connsiteX1400" fmla="*/ 500862 w 8026415"/>
              <a:gd name="connsiteY1400" fmla="*/ 1516868 h 6663713"/>
              <a:gd name="connsiteX1401" fmla="*/ 547545 w 8026415"/>
              <a:gd name="connsiteY1401" fmla="*/ 1472639 h 6663713"/>
              <a:gd name="connsiteX1402" fmla="*/ 577073 w 8026415"/>
              <a:gd name="connsiteY1402" fmla="*/ 1449420 h 6663713"/>
              <a:gd name="connsiteX1403" fmla="*/ 621334 w 8026415"/>
              <a:gd name="connsiteY1403" fmla="*/ 1420865 h 6663713"/>
              <a:gd name="connsiteX1404" fmla="*/ 645487 w 8026415"/>
              <a:gd name="connsiteY1404" fmla="*/ 1403008 h 6663713"/>
              <a:gd name="connsiteX1405" fmla="*/ 656902 w 8026415"/>
              <a:gd name="connsiteY1405" fmla="*/ 1393182 h 6663713"/>
              <a:gd name="connsiteX1406" fmla="*/ 688786 w 8026415"/>
              <a:gd name="connsiteY1406" fmla="*/ 1366834 h 6663713"/>
              <a:gd name="connsiteX1407" fmla="*/ 700200 w 8026415"/>
              <a:gd name="connsiteY1407" fmla="*/ 1357008 h 6663713"/>
              <a:gd name="connsiteX1408" fmla="*/ 722130 w 8026415"/>
              <a:gd name="connsiteY1408" fmla="*/ 1317196 h 6663713"/>
              <a:gd name="connsiteX1409" fmla="*/ 741339 w 8026415"/>
              <a:gd name="connsiteY1409" fmla="*/ 1286335 h 6663713"/>
              <a:gd name="connsiteX1410" fmla="*/ 755472 w 8026415"/>
              <a:gd name="connsiteY1410" fmla="*/ 1267558 h 6663713"/>
              <a:gd name="connsiteX1411" fmla="*/ 762241 w 8026415"/>
              <a:gd name="connsiteY1411" fmla="*/ 1251448 h 6663713"/>
              <a:gd name="connsiteX1412" fmla="*/ 760914 w 8026415"/>
              <a:gd name="connsiteY1412" fmla="*/ 1249653 h 6663713"/>
              <a:gd name="connsiteX1413" fmla="*/ 708990 w 8026415"/>
              <a:gd name="connsiteY1413" fmla="*/ 1274158 h 6663713"/>
              <a:gd name="connsiteX1414" fmla="*/ 551988 w 8026415"/>
              <a:gd name="connsiteY1414" fmla="*/ 1390225 h 6663713"/>
              <a:gd name="connsiteX1415" fmla="*/ 538584 w 8026415"/>
              <a:gd name="connsiteY1415" fmla="*/ 1397357 h 6663713"/>
              <a:gd name="connsiteX1416" fmla="*/ 549998 w 8026415"/>
              <a:gd name="connsiteY1416" fmla="*/ 1387532 h 6663713"/>
              <a:gd name="connsiteX1417" fmla="*/ 584237 w 8026415"/>
              <a:gd name="connsiteY1417" fmla="*/ 1358054 h 6663713"/>
              <a:gd name="connsiteX1418" fmla="*/ 678266 w 8026415"/>
              <a:gd name="connsiteY1418" fmla="*/ 1270495 h 6663713"/>
              <a:gd name="connsiteX1419" fmla="*/ 737987 w 8026415"/>
              <a:gd name="connsiteY1419" fmla="*/ 1224955 h 6663713"/>
              <a:gd name="connsiteX1420" fmla="*/ 777237 w 8026415"/>
              <a:gd name="connsiteY1420" fmla="*/ 1195939 h 6663713"/>
              <a:gd name="connsiteX1421" fmla="*/ 812142 w 8026415"/>
              <a:gd name="connsiteY1421" fmla="*/ 1167359 h 6663713"/>
              <a:gd name="connsiteX1422" fmla="*/ 825910 w 8026415"/>
              <a:gd name="connsiteY1422" fmla="*/ 1154404 h 6663713"/>
              <a:gd name="connsiteX1423" fmla="*/ 809487 w 8026415"/>
              <a:gd name="connsiteY1423" fmla="*/ 1163769 h 6663713"/>
              <a:gd name="connsiteX1424" fmla="*/ 705139 w 8026415"/>
              <a:gd name="connsiteY1424" fmla="*/ 1243686 h 6663713"/>
              <a:gd name="connsiteX1425" fmla="*/ 655869 w 8026415"/>
              <a:gd name="connsiteY1425" fmla="*/ 1271781 h 6663713"/>
              <a:gd name="connsiteX1426" fmla="*/ 654542 w 8026415"/>
              <a:gd name="connsiteY1426" fmla="*/ 1269987 h 6663713"/>
              <a:gd name="connsiteX1427" fmla="*/ 654907 w 8026415"/>
              <a:gd name="connsiteY1427" fmla="*/ 1264164 h 6663713"/>
              <a:gd name="connsiteX1428" fmla="*/ 682081 w 8026415"/>
              <a:gd name="connsiteY1428" fmla="*/ 1244074 h 6663713"/>
              <a:gd name="connsiteX1429" fmla="*/ 698869 w 8026415"/>
              <a:gd name="connsiteY1429" fmla="*/ 1228887 h 6663713"/>
              <a:gd name="connsiteX1430" fmla="*/ 700562 w 8026415"/>
              <a:gd name="connsiteY1430" fmla="*/ 1224860 h 6663713"/>
              <a:gd name="connsiteX1431" fmla="*/ 693859 w 8026415"/>
              <a:gd name="connsiteY1431" fmla="*/ 1228426 h 6663713"/>
              <a:gd name="connsiteX1432" fmla="*/ 666685 w 8026415"/>
              <a:gd name="connsiteY1432" fmla="*/ 1248514 h 6663713"/>
              <a:gd name="connsiteX1433" fmla="*/ 656301 w 8026415"/>
              <a:gd name="connsiteY1433" fmla="*/ 1253416 h 6663713"/>
              <a:gd name="connsiteX1434" fmla="*/ 661012 w 8026415"/>
              <a:gd name="connsiteY1434" fmla="*/ 1247157 h 6663713"/>
              <a:gd name="connsiteX1435" fmla="*/ 693926 w 8026415"/>
              <a:gd name="connsiteY1435" fmla="*/ 1215883 h 6663713"/>
              <a:gd name="connsiteX1436" fmla="*/ 748637 w 8026415"/>
              <a:gd name="connsiteY1436" fmla="*/ 1169883 h 6663713"/>
              <a:gd name="connsiteX1437" fmla="*/ 747973 w 8026415"/>
              <a:gd name="connsiteY1437" fmla="*/ 1168985 h 6663713"/>
              <a:gd name="connsiteX1438" fmla="*/ 746645 w 8026415"/>
              <a:gd name="connsiteY1438" fmla="*/ 1167190 h 6663713"/>
              <a:gd name="connsiteX1439" fmla="*/ 734568 w 8026415"/>
              <a:gd name="connsiteY1439" fmla="*/ 1176119 h 6663713"/>
              <a:gd name="connsiteX1440" fmla="*/ 721529 w 8026415"/>
              <a:gd name="connsiteY1440" fmla="*/ 1177430 h 6663713"/>
              <a:gd name="connsiteX1441" fmla="*/ 716520 w 8026415"/>
              <a:gd name="connsiteY1441" fmla="*/ 1176969 h 6663713"/>
              <a:gd name="connsiteX1442" fmla="*/ 687355 w 8026415"/>
              <a:gd name="connsiteY1442" fmla="*/ 1194365 h 6663713"/>
              <a:gd name="connsiteX1443" fmla="*/ 708489 w 8026415"/>
              <a:gd name="connsiteY1443" fmla="*/ 1178740 h 6663713"/>
              <a:gd name="connsiteX1444" fmla="*/ 709517 w 8026415"/>
              <a:gd name="connsiteY1444" fmla="*/ 1173815 h 6663713"/>
              <a:gd name="connsiteX1445" fmla="*/ 708191 w 8026415"/>
              <a:gd name="connsiteY1445" fmla="*/ 1172019 h 6663713"/>
              <a:gd name="connsiteX1446" fmla="*/ 711210 w 8026415"/>
              <a:gd name="connsiteY1446" fmla="*/ 1169787 h 6663713"/>
              <a:gd name="connsiteX1447" fmla="*/ 742066 w 8026415"/>
              <a:gd name="connsiteY1447" fmla="*/ 1148365 h 6663713"/>
              <a:gd name="connsiteX1448" fmla="*/ 747440 w 8026415"/>
              <a:gd name="connsiteY1448" fmla="*/ 1143003 h 6663713"/>
              <a:gd name="connsiteX1449" fmla="*/ 743095 w 8026415"/>
              <a:gd name="connsiteY1449" fmla="*/ 1143440 h 6663713"/>
              <a:gd name="connsiteX1450" fmla="*/ 722324 w 8026415"/>
              <a:gd name="connsiteY1450" fmla="*/ 1153242 h 6663713"/>
              <a:gd name="connsiteX1451" fmla="*/ 715988 w 8026415"/>
              <a:gd name="connsiteY1451" fmla="*/ 1150985 h 6663713"/>
              <a:gd name="connsiteX1452" fmla="*/ 720036 w 8026415"/>
              <a:gd name="connsiteY1452" fmla="*/ 1143828 h 6663713"/>
              <a:gd name="connsiteX1453" fmla="*/ 735132 w 8026415"/>
              <a:gd name="connsiteY1453" fmla="*/ 1132668 h 6663713"/>
              <a:gd name="connsiteX1454" fmla="*/ 774017 w 8026415"/>
              <a:gd name="connsiteY1454" fmla="*/ 1109474 h 6663713"/>
              <a:gd name="connsiteX1455" fmla="*/ 787786 w 8026415"/>
              <a:gd name="connsiteY1455" fmla="*/ 1096519 h 6663713"/>
              <a:gd name="connsiteX1456" fmla="*/ 792862 w 8026415"/>
              <a:gd name="connsiteY1456" fmla="*/ 1084436 h 6663713"/>
              <a:gd name="connsiteX1457" fmla="*/ 818709 w 8026415"/>
              <a:gd name="connsiteY1457" fmla="*/ 1062552 h 6663713"/>
              <a:gd name="connsiteX1458" fmla="*/ 843526 w 8026415"/>
              <a:gd name="connsiteY1458" fmla="*/ 1045594 h 6663713"/>
              <a:gd name="connsiteX1459" fmla="*/ 847573 w 8026415"/>
              <a:gd name="connsiteY1459" fmla="*/ 1038437 h 6663713"/>
              <a:gd name="connsiteX1460" fmla="*/ 839544 w 8026415"/>
              <a:gd name="connsiteY1460" fmla="*/ 1040209 h 6663713"/>
              <a:gd name="connsiteX1461" fmla="*/ 831150 w 8026415"/>
              <a:gd name="connsiteY1461" fmla="*/ 1047801 h 6663713"/>
              <a:gd name="connsiteX1462" fmla="*/ 792928 w 8026415"/>
              <a:gd name="connsiteY1462" fmla="*/ 1071892 h 6663713"/>
              <a:gd name="connsiteX1463" fmla="*/ 785928 w 8026415"/>
              <a:gd name="connsiteY1463" fmla="*/ 1068739 h 6663713"/>
              <a:gd name="connsiteX1464" fmla="*/ 758753 w 8026415"/>
              <a:gd name="connsiteY1464" fmla="*/ 1088828 h 6663713"/>
              <a:gd name="connsiteX1465" fmla="*/ 733937 w 8026415"/>
              <a:gd name="connsiteY1465" fmla="*/ 1105786 h 6663713"/>
              <a:gd name="connsiteX1466" fmla="*/ 713466 w 8026415"/>
              <a:gd name="connsiteY1466" fmla="*/ 1122308 h 6663713"/>
              <a:gd name="connsiteX1467" fmla="*/ 638648 w 8026415"/>
              <a:gd name="connsiteY1467" fmla="*/ 1179009 h 6663713"/>
              <a:gd name="connsiteX1468" fmla="*/ 605436 w 8026415"/>
              <a:gd name="connsiteY1468" fmla="*/ 1203561 h 6663713"/>
              <a:gd name="connsiteX1469" fmla="*/ 557426 w 8026415"/>
              <a:gd name="connsiteY1469" fmla="*/ 1245993 h 6663713"/>
              <a:gd name="connsiteX1470" fmla="*/ 549397 w 8026415"/>
              <a:gd name="connsiteY1470" fmla="*/ 1247764 h 6663713"/>
              <a:gd name="connsiteX1471" fmla="*/ 515522 w 8026415"/>
              <a:gd name="connsiteY1471" fmla="*/ 1271420 h 6663713"/>
              <a:gd name="connsiteX1472" fmla="*/ 494022 w 8026415"/>
              <a:gd name="connsiteY1472" fmla="*/ 1292867 h 6663713"/>
              <a:gd name="connsiteX1473" fmla="*/ 474215 w 8026415"/>
              <a:gd name="connsiteY1473" fmla="*/ 1310287 h 6663713"/>
              <a:gd name="connsiteX1474" fmla="*/ 426637 w 8026415"/>
              <a:gd name="connsiteY1474" fmla="*/ 1334354 h 6663713"/>
              <a:gd name="connsiteX1475" fmla="*/ 399828 w 8026415"/>
              <a:gd name="connsiteY1475" fmla="*/ 1348620 h 6663713"/>
              <a:gd name="connsiteX1476" fmla="*/ 384369 w 8026415"/>
              <a:gd name="connsiteY1476" fmla="*/ 1362606 h 6663713"/>
              <a:gd name="connsiteX1477" fmla="*/ 381872 w 8026415"/>
              <a:gd name="connsiteY1477" fmla="*/ 1349789 h 6663713"/>
              <a:gd name="connsiteX1478" fmla="*/ 378204 w 8026415"/>
              <a:gd name="connsiteY1478" fmla="*/ 1339608 h 6663713"/>
              <a:gd name="connsiteX1479" fmla="*/ 372455 w 8026415"/>
              <a:gd name="connsiteY1479" fmla="*/ 1348229 h 6663713"/>
              <a:gd name="connsiteX1480" fmla="*/ 282768 w 8026415"/>
              <a:gd name="connsiteY1480" fmla="*/ 1441499 h 6663713"/>
              <a:gd name="connsiteX1481" fmla="*/ 252016 w 8026415"/>
              <a:gd name="connsiteY1481" fmla="*/ 1461848 h 6663713"/>
              <a:gd name="connsiteX1482" fmla="*/ 249530 w 8026415"/>
              <a:gd name="connsiteY1482" fmla="*/ 1461120 h 6663713"/>
              <a:gd name="connsiteX1483" fmla="*/ 239146 w 8026415"/>
              <a:gd name="connsiteY1483" fmla="*/ 1466021 h 6663713"/>
              <a:gd name="connsiteX1484" fmla="*/ 227658 w 8026415"/>
              <a:gd name="connsiteY1484" fmla="*/ 1477965 h 6663713"/>
              <a:gd name="connsiteX1485" fmla="*/ 174524 w 8026415"/>
              <a:gd name="connsiteY1485" fmla="*/ 1513123 h 6663713"/>
              <a:gd name="connsiteX1486" fmla="*/ 115250 w 8026415"/>
              <a:gd name="connsiteY1486" fmla="*/ 1522401 h 6663713"/>
              <a:gd name="connsiteX1487" fmla="*/ 113408 w 8026415"/>
              <a:gd name="connsiteY1487" fmla="*/ 1521109 h 6663713"/>
              <a:gd name="connsiteX1488" fmla="*/ 133669 w 8026415"/>
              <a:gd name="connsiteY1488" fmla="*/ 1506515 h 6663713"/>
              <a:gd name="connsiteX1489" fmla="*/ 142727 w 8026415"/>
              <a:gd name="connsiteY1489" fmla="*/ 1499819 h 6663713"/>
              <a:gd name="connsiteX1490" fmla="*/ 213861 w 8026415"/>
              <a:gd name="connsiteY1490" fmla="*/ 1444454 h 6663713"/>
              <a:gd name="connsiteX1491" fmla="*/ 261141 w 8026415"/>
              <a:gd name="connsiteY1491" fmla="*/ 1413666 h 6663713"/>
              <a:gd name="connsiteX1492" fmla="*/ 304074 w 8026415"/>
              <a:gd name="connsiteY1492" fmla="*/ 1383315 h 6663713"/>
              <a:gd name="connsiteX1493" fmla="*/ 341332 w 8026415"/>
              <a:gd name="connsiteY1493" fmla="*/ 1351605 h 6663713"/>
              <a:gd name="connsiteX1494" fmla="*/ 441036 w 8026415"/>
              <a:gd name="connsiteY1494" fmla="*/ 1265405 h 6663713"/>
              <a:gd name="connsiteX1495" fmla="*/ 501420 w 8026415"/>
              <a:gd name="connsiteY1495" fmla="*/ 1220764 h 6663713"/>
              <a:gd name="connsiteX1496" fmla="*/ 512833 w 8026415"/>
              <a:gd name="connsiteY1496" fmla="*/ 1210937 h 6663713"/>
              <a:gd name="connsiteX1497" fmla="*/ 504140 w 8026415"/>
              <a:gd name="connsiteY1497" fmla="*/ 1211811 h 6663713"/>
              <a:gd name="connsiteX1498" fmla="*/ 468274 w 8026415"/>
              <a:gd name="connsiteY1498" fmla="*/ 1232773 h 6663713"/>
              <a:gd name="connsiteX1499" fmla="*/ 420331 w 8026415"/>
              <a:gd name="connsiteY1499" fmla="*/ 1262663 h 6663713"/>
              <a:gd name="connsiteX1500" fmla="*/ 430417 w 8026415"/>
              <a:gd name="connsiteY1500" fmla="*/ 1251042 h 6663713"/>
              <a:gd name="connsiteX1501" fmla="*/ 457956 w 8026415"/>
              <a:gd name="connsiteY1501" fmla="*/ 1225131 h 6663713"/>
              <a:gd name="connsiteX1502" fmla="*/ 462003 w 8026415"/>
              <a:gd name="connsiteY1502" fmla="*/ 1217974 h 6663713"/>
              <a:gd name="connsiteX1503" fmla="*/ 452281 w 8026415"/>
              <a:gd name="connsiteY1503" fmla="*/ 1223773 h 6663713"/>
              <a:gd name="connsiteX1504" fmla="*/ 440204 w 8026415"/>
              <a:gd name="connsiteY1504" fmla="*/ 1232702 h 6663713"/>
              <a:gd name="connsiteX1505" fmla="*/ 392560 w 8026415"/>
              <a:gd name="connsiteY1505" fmla="*/ 1269311 h 6663713"/>
              <a:gd name="connsiteX1506" fmla="*/ 362369 w 8026415"/>
              <a:gd name="connsiteY1506" fmla="*/ 1291631 h 6663713"/>
              <a:gd name="connsiteX1507" fmla="*/ 333867 w 8026415"/>
              <a:gd name="connsiteY1507" fmla="*/ 1309926 h 6663713"/>
              <a:gd name="connsiteX1508" fmla="*/ 242625 w 8026415"/>
              <a:gd name="connsiteY1508" fmla="*/ 1375989 h 6663713"/>
              <a:gd name="connsiteX1509" fmla="*/ 232904 w 8026415"/>
              <a:gd name="connsiteY1509" fmla="*/ 1381788 h 6663713"/>
              <a:gd name="connsiteX1510" fmla="*/ 226203 w 8026415"/>
              <a:gd name="connsiteY1510" fmla="*/ 1385353 h 6663713"/>
              <a:gd name="connsiteX1511" fmla="*/ 192627 w 8026415"/>
              <a:gd name="connsiteY1511" fmla="*/ 1415730 h 6663713"/>
              <a:gd name="connsiteX1512" fmla="*/ 149030 w 8026415"/>
              <a:gd name="connsiteY1512" fmla="*/ 1445183 h 6663713"/>
              <a:gd name="connsiteX1513" fmla="*/ 142991 w 8026415"/>
              <a:gd name="connsiteY1513" fmla="*/ 1449647 h 6663713"/>
              <a:gd name="connsiteX1514" fmla="*/ 109779 w 8026415"/>
              <a:gd name="connsiteY1514" fmla="*/ 1474200 h 6663713"/>
              <a:gd name="connsiteX1515" fmla="*/ 89619 w 8026415"/>
              <a:gd name="connsiteY1515" fmla="*/ 1487195 h 6663713"/>
              <a:gd name="connsiteX1516" fmla="*/ 82143 w 8026415"/>
              <a:gd name="connsiteY1516" fmla="*/ 1492349 h 6663713"/>
              <a:gd name="connsiteX1517" fmla="*/ 71437 w 8026415"/>
              <a:gd name="connsiteY1517" fmla="*/ 1476023 h 6663713"/>
              <a:gd name="connsiteX1518" fmla="*/ 42572 w 8026415"/>
              <a:gd name="connsiteY1518" fmla="*/ 1463656 h 6663713"/>
              <a:gd name="connsiteX1519" fmla="*/ 13708 w 8026415"/>
              <a:gd name="connsiteY1519" fmla="*/ 1401822 h 6663713"/>
              <a:gd name="connsiteX1520" fmla="*/ 67312 w 8026415"/>
              <a:gd name="connsiteY1520" fmla="*/ 1339986 h 6663713"/>
              <a:gd name="connsiteX1521" fmla="*/ 166278 w 8026415"/>
              <a:gd name="connsiteY1521" fmla="*/ 1286394 h 6663713"/>
              <a:gd name="connsiteX1522" fmla="*/ 182773 w 8026415"/>
              <a:gd name="connsiteY1522" fmla="*/ 1261660 h 6663713"/>
              <a:gd name="connsiteX1523" fmla="*/ 224007 w 8026415"/>
              <a:gd name="connsiteY1523" fmla="*/ 1199825 h 6663713"/>
              <a:gd name="connsiteX1524" fmla="*/ 273490 w 8026415"/>
              <a:gd name="connsiteY1524" fmla="*/ 1166845 h 6663713"/>
              <a:gd name="connsiteX1525" fmla="*/ 417812 w 8026415"/>
              <a:gd name="connsiteY1525" fmla="*/ 993705 h 6663713"/>
              <a:gd name="connsiteX1526" fmla="*/ 533786 w 8026415"/>
              <a:gd name="connsiteY1526" fmla="*/ 880854 h 6663713"/>
              <a:gd name="connsiteX1527" fmla="*/ 545315 w 8026415"/>
              <a:gd name="connsiteY1527" fmla="*/ 867658 h 6663713"/>
              <a:gd name="connsiteX1528" fmla="*/ 544228 w 8026415"/>
              <a:gd name="connsiteY1528" fmla="*/ 866090 h 6663713"/>
              <a:gd name="connsiteX1529" fmla="*/ 489592 w 8026415"/>
              <a:gd name="connsiteY1529" fmla="*/ 864545 h 6663713"/>
              <a:gd name="connsiteX1530" fmla="*/ 378256 w 8026415"/>
              <a:gd name="connsiteY1530" fmla="*/ 922259 h 6663713"/>
              <a:gd name="connsiteX1531" fmla="*/ 258675 w 8026415"/>
              <a:gd name="connsiteY1531" fmla="*/ 967603 h 6663713"/>
              <a:gd name="connsiteX1532" fmla="*/ 143217 w 8026415"/>
              <a:gd name="connsiteY1532" fmla="*/ 988217 h 6663713"/>
              <a:gd name="connsiteX1533" fmla="*/ 101983 w 8026415"/>
              <a:gd name="connsiteY1533" fmla="*/ 975850 h 6663713"/>
              <a:gd name="connsiteX1534" fmla="*/ 118477 w 8026415"/>
              <a:gd name="connsiteY1534" fmla="*/ 930503 h 6663713"/>
              <a:gd name="connsiteX1535" fmla="*/ 584435 w 8026415"/>
              <a:gd name="connsiteY1535" fmla="*/ 567735 h 6663713"/>
              <a:gd name="connsiteX1536" fmla="*/ 666904 w 8026415"/>
              <a:gd name="connsiteY1536" fmla="*/ 468797 h 6663713"/>
              <a:gd name="connsiteX1537" fmla="*/ 679274 w 8026415"/>
              <a:gd name="connsiteY1537" fmla="*/ 456429 h 6663713"/>
              <a:gd name="connsiteX1538" fmla="*/ 827720 w 8026415"/>
              <a:gd name="connsiteY1538" fmla="*/ 332757 h 6663713"/>
              <a:gd name="connsiteX1539" fmla="*/ 852098 w 8026415"/>
              <a:gd name="connsiteY1539" fmla="*/ 314972 h 6663713"/>
              <a:gd name="connsiteX1540" fmla="*/ 906350 w 8026415"/>
              <a:gd name="connsiteY1540" fmla="*/ 236085 h 6663713"/>
              <a:gd name="connsiteX1541" fmla="*/ 897820 w 8026415"/>
              <a:gd name="connsiteY1541" fmla="*/ 209088 h 6663713"/>
              <a:gd name="connsiteX1542" fmla="*/ 852462 w 8026415"/>
              <a:gd name="connsiteY1542" fmla="*/ 213208 h 6663713"/>
              <a:gd name="connsiteX1543" fmla="*/ 782061 w 8026415"/>
              <a:gd name="connsiteY1543" fmla="*/ 244705 h 6663713"/>
              <a:gd name="connsiteX1544" fmla="*/ 776559 w 8026415"/>
              <a:gd name="connsiteY1544" fmla="*/ 249099 h 6663713"/>
              <a:gd name="connsiteX1545" fmla="*/ 725963 w 8026415"/>
              <a:gd name="connsiteY1545" fmla="*/ 277552 h 6663713"/>
              <a:gd name="connsiteX1546" fmla="*/ 675150 w 8026415"/>
              <a:gd name="connsiteY1546" fmla="*/ 312147 h 6663713"/>
              <a:gd name="connsiteX1547" fmla="*/ 656956 w 8026415"/>
              <a:gd name="connsiteY1547" fmla="*/ 322258 h 6663713"/>
              <a:gd name="connsiteX1548" fmla="*/ 646196 w 8026415"/>
              <a:gd name="connsiteY1548" fmla="*/ 324429 h 6663713"/>
              <a:gd name="connsiteX1549" fmla="*/ 638937 w 8026415"/>
              <a:gd name="connsiteY1549" fmla="*/ 332577 h 6663713"/>
              <a:gd name="connsiteX1550" fmla="*/ 648731 w 8026415"/>
              <a:gd name="connsiteY1550" fmla="*/ 371225 h 6663713"/>
              <a:gd name="connsiteX1551" fmla="*/ 652855 w 8026415"/>
              <a:gd name="connsiteY1551" fmla="*/ 404204 h 6663713"/>
              <a:gd name="connsiteX1552" fmla="*/ 623988 w 8026415"/>
              <a:gd name="connsiteY1552" fmla="*/ 400082 h 6663713"/>
              <a:gd name="connsiteX1553" fmla="*/ 570382 w 8026415"/>
              <a:gd name="connsiteY1553" fmla="*/ 404204 h 6663713"/>
              <a:gd name="connsiteX1554" fmla="*/ 516778 w 8026415"/>
              <a:gd name="connsiteY1554" fmla="*/ 490775 h 6663713"/>
              <a:gd name="connsiteX1555" fmla="*/ 496160 w 8026415"/>
              <a:gd name="connsiteY1555" fmla="*/ 523752 h 6663713"/>
              <a:gd name="connsiteX1556" fmla="*/ 401319 w 8026415"/>
              <a:gd name="connsiteY1556" fmla="*/ 585588 h 6663713"/>
              <a:gd name="connsiteX1557" fmla="*/ 273489 w 8026415"/>
              <a:gd name="connsiteY1557" fmla="*/ 569100 h 6663713"/>
              <a:gd name="connsiteX1558" fmla="*/ 219883 w 8026415"/>
              <a:gd name="connsiteY1558" fmla="*/ 531998 h 6663713"/>
              <a:gd name="connsiteX1559" fmla="*/ 248751 w 8026415"/>
              <a:gd name="connsiteY1559" fmla="*/ 486651 h 6663713"/>
              <a:gd name="connsiteX1560" fmla="*/ 405893 w 8026415"/>
              <a:gd name="connsiteY1560" fmla="*/ 299406 h 6663713"/>
              <a:gd name="connsiteX1561" fmla="*/ 456196 w 8026415"/>
              <a:gd name="connsiteY1561" fmla="*/ 242532 h 6663713"/>
              <a:gd name="connsiteX1562" fmla="*/ 444749 w 8026415"/>
              <a:gd name="connsiteY1562" fmla="*/ 245672 h 6663713"/>
              <a:gd name="connsiteX1563" fmla="*/ 378256 w 8026415"/>
              <a:gd name="connsiteY1563" fmla="*/ 229700 h 6663713"/>
              <a:gd name="connsiteX1564" fmla="*/ 357640 w 8026415"/>
              <a:gd name="connsiteY1564" fmla="*/ 242065 h 6663713"/>
              <a:gd name="connsiteX1565" fmla="*/ 324652 w 8026415"/>
              <a:gd name="connsiteY1565" fmla="*/ 266798 h 6663713"/>
              <a:gd name="connsiteX1566" fmla="*/ 279293 w 8026415"/>
              <a:gd name="connsiteY1566" fmla="*/ 221453 h 6663713"/>
              <a:gd name="connsiteX1567" fmla="*/ 200947 w 8026415"/>
              <a:gd name="connsiteY1567" fmla="*/ 147250 h 6663713"/>
              <a:gd name="connsiteX1568" fmla="*/ 271046 w 8026415"/>
              <a:gd name="connsiteY1568" fmla="*/ 2968 h 6663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</a:cxnLst>
            <a:rect l="l" t="t" r="r" b="b"/>
            <a:pathLst>
              <a:path w="8026415" h="6663713">
                <a:moveTo>
                  <a:pt x="941173" y="5654392"/>
                </a:moveTo>
                <a:lnTo>
                  <a:pt x="900483" y="5688697"/>
                </a:lnTo>
                <a:lnTo>
                  <a:pt x="885658" y="5700223"/>
                </a:lnTo>
                <a:lnTo>
                  <a:pt x="885892" y="5696206"/>
                </a:lnTo>
                <a:lnTo>
                  <a:pt x="887974" y="5694180"/>
                </a:lnTo>
                <a:cubicBezTo>
                  <a:pt x="887289" y="5693299"/>
                  <a:pt x="893216" y="5688690"/>
                  <a:pt x="892532" y="5687809"/>
                </a:cubicBezTo>
                <a:lnTo>
                  <a:pt x="886195" y="5690989"/>
                </a:lnTo>
                <a:lnTo>
                  <a:pt x="886251" y="5690021"/>
                </a:lnTo>
                <a:lnTo>
                  <a:pt x="896248" y="5682249"/>
                </a:lnTo>
                <a:cubicBezTo>
                  <a:pt x="908104" y="5673032"/>
                  <a:pt x="923610" y="5662389"/>
                  <a:pt x="941173" y="5654392"/>
                </a:cubicBezTo>
                <a:close/>
                <a:moveTo>
                  <a:pt x="6314373" y="5423453"/>
                </a:moveTo>
                <a:lnTo>
                  <a:pt x="6293047" y="5427510"/>
                </a:lnTo>
                <a:lnTo>
                  <a:pt x="6279496" y="5429742"/>
                </a:lnTo>
                <a:lnTo>
                  <a:pt x="6302242" y="5439154"/>
                </a:lnTo>
                <a:cubicBezTo>
                  <a:pt x="6312773" y="5441909"/>
                  <a:pt x="6323037" y="5442924"/>
                  <a:pt x="6333112" y="5442155"/>
                </a:cubicBezTo>
                <a:lnTo>
                  <a:pt x="6348767" y="5438099"/>
                </a:lnTo>
                <a:lnTo>
                  <a:pt x="6333766" y="5425964"/>
                </a:lnTo>
                <a:cubicBezTo>
                  <a:pt x="6327838" y="5423645"/>
                  <a:pt x="6321266" y="5423002"/>
                  <a:pt x="6314373" y="5423453"/>
                </a:cubicBezTo>
                <a:close/>
                <a:moveTo>
                  <a:pt x="6420877" y="5398654"/>
                </a:moveTo>
                <a:lnTo>
                  <a:pt x="6419214" y="5401233"/>
                </a:lnTo>
                <a:lnTo>
                  <a:pt x="6422938" y="5401488"/>
                </a:lnTo>
                <a:close/>
                <a:moveTo>
                  <a:pt x="6793539" y="5298429"/>
                </a:moveTo>
                <a:cubicBezTo>
                  <a:pt x="6788642" y="5298944"/>
                  <a:pt x="6782716" y="5301779"/>
                  <a:pt x="6775499" y="5307963"/>
                </a:cubicBezTo>
                <a:cubicBezTo>
                  <a:pt x="6759004" y="5324452"/>
                  <a:pt x="6742510" y="5316206"/>
                  <a:pt x="6721892" y="5312085"/>
                </a:cubicBezTo>
                <a:cubicBezTo>
                  <a:pt x="6672410" y="5303838"/>
                  <a:pt x="6622927" y="5328573"/>
                  <a:pt x="6573446" y="5336818"/>
                </a:cubicBezTo>
                <a:cubicBezTo>
                  <a:pt x="6548706" y="5340941"/>
                  <a:pt x="6556951" y="5378042"/>
                  <a:pt x="6544581" y="5398654"/>
                </a:cubicBezTo>
                <a:lnTo>
                  <a:pt x="6531154" y="5418962"/>
                </a:lnTo>
                <a:lnTo>
                  <a:pt x="6548818" y="5419577"/>
                </a:lnTo>
                <a:cubicBezTo>
                  <a:pt x="6561414" y="5420350"/>
                  <a:pt x="6573826" y="5421809"/>
                  <a:pt x="6585772" y="5425010"/>
                </a:cubicBezTo>
                <a:cubicBezTo>
                  <a:pt x="6589754" y="5426076"/>
                  <a:pt x="6593737" y="5427143"/>
                  <a:pt x="6598785" y="5424229"/>
                </a:cubicBezTo>
                <a:lnTo>
                  <a:pt x="6613378" y="5408138"/>
                </a:lnTo>
                <a:lnTo>
                  <a:pt x="6614681" y="5402776"/>
                </a:lnTo>
                <a:cubicBezTo>
                  <a:pt x="6618804" y="5400715"/>
                  <a:pt x="6622928" y="5398654"/>
                  <a:pt x="6626536" y="5398138"/>
                </a:cubicBezTo>
                <a:lnTo>
                  <a:pt x="6628400" y="5399125"/>
                </a:lnTo>
                <a:lnTo>
                  <a:pt x="6632274" y="5397050"/>
                </a:lnTo>
                <a:cubicBezTo>
                  <a:pt x="6643992" y="5393386"/>
                  <a:pt x="6656164" y="5394246"/>
                  <a:pt x="6668493" y="5397016"/>
                </a:cubicBezTo>
                <a:lnTo>
                  <a:pt x="6688870" y="5403280"/>
                </a:lnTo>
                <a:lnTo>
                  <a:pt x="6693028" y="5398654"/>
                </a:lnTo>
                <a:cubicBezTo>
                  <a:pt x="6709522" y="5382164"/>
                  <a:pt x="6721893" y="5382164"/>
                  <a:pt x="6742510" y="5390410"/>
                </a:cubicBezTo>
                <a:cubicBezTo>
                  <a:pt x="6771374" y="5398654"/>
                  <a:pt x="6824980" y="5357430"/>
                  <a:pt x="6816732" y="5328573"/>
                </a:cubicBezTo>
                <a:cubicBezTo>
                  <a:pt x="6813641" y="5316207"/>
                  <a:pt x="6808229" y="5296883"/>
                  <a:pt x="6793539" y="5298429"/>
                </a:cubicBezTo>
                <a:close/>
                <a:moveTo>
                  <a:pt x="8026414" y="4939298"/>
                </a:moveTo>
                <a:lnTo>
                  <a:pt x="8026414" y="5146935"/>
                </a:lnTo>
                <a:lnTo>
                  <a:pt x="7975442" y="5167799"/>
                </a:lnTo>
                <a:cubicBezTo>
                  <a:pt x="7909466" y="5188412"/>
                  <a:pt x="7835244" y="5196657"/>
                  <a:pt x="7777516" y="5233759"/>
                </a:cubicBezTo>
                <a:cubicBezTo>
                  <a:pt x="7728032" y="5262615"/>
                  <a:pt x="7682674" y="5274981"/>
                  <a:pt x="7633190" y="5250247"/>
                </a:cubicBezTo>
                <a:cubicBezTo>
                  <a:pt x="7633190" y="5217269"/>
                  <a:pt x="7649686" y="5200780"/>
                  <a:pt x="7682675" y="5192534"/>
                </a:cubicBezTo>
                <a:cubicBezTo>
                  <a:pt x="7785762" y="5176044"/>
                  <a:pt x="7876479" y="5134821"/>
                  <a:pt x="7942455" y="5052374"/>
                </a:cubicBezTo>
                <a:cubicBezTo>
                  <a:pt x="7958950" y="5031762"/>
                  <a:pt x="8000183" y="5027639"/>
                  <a:pt x="7996059" y="5002906"/>
                </a:cubicBezTo>
                <a:cubicBezTo>
                  <a:pt x="7992968" y="4981262"/>
                  <a:pt x="7996317" y="4966576"/>
                  <a:pt x="8003406" y="4956078"/>
                </a:cubicBezTo>
                <a:close/>
                <a:moveTo>
                  <a:pt x="1335630" y="3756737"/>
                </a:moveTo>
                <a:cubicBezTo>
                  <a:pt x="1333732" y="3760673"/>
                  <a:pt x="1327470" y="3764818"/>
                  <a:pt x="1324955" y="3767821"/>
                </a:cubicBezTo>
                <a:cubicBezTo>
                  <a:pt x="1307404" y="3782120"/>
                  <a:pt x="1301143" y="3786265"/>
                  <a:pt x="1291184" y="3784826"/>
                </a:cubicBezTo>
                <a:cubicBezTo>
                  <a:pt x="1286820" y="3785037"/>
                  <a:pt x="1283689" y="3787110"/>
                  <a:pt x="1281176" y="3790114"/>
                </a:cubicBezTo>
                <a:cubicBezTo>
                  <a:pt x="1273016" y="3798193"/>
                  <a:pt x="1259877" y="3805554"/>
                  <a:pt x="1250484" y="3811773"/>
                </a:cubicBezTo>
                <a:lnTo>
                  <a:pt x="1205504" y="3845071"/>
                </a:lnTo>
                <a:lnTo>
                  <a:pt x="1218814" y="3826047"/>
                </a:lnTo>
                <a:lnTo>
                  <a:pt x="1288102" y="3780172"/>
                </a:lnTo>
                <a:cubicBezTo>
                  <a:pt x="1306886" y="3767734"/>
                  <a:pt x="1323157" y="3758303"/>
                  <a:pt x="1335630" y="3756737"/>
                </a:cubicBezTo>
                <a:close/>
                <a:moveTo>
                  <a:pt x="1447902" y="3305999"/>
                </a:moveTo>
                <a:lnTo>
                  <a:pt x="1433018" y="3316913"/>
                </a:lnTo>
                <a:lnTo>
                  <a:pt x="1428857" y="3319691"/>
                </a:lnTo>
                <a:lnTo>
                  <a:pt x="1430800" y="3317673"/>
                </a:lnTo>
                <a:close/>
                <a:moveTo>
                  <a:pt x="1339393" y="2806931"/>
                </a:moveTo>
                <a:lnTo>
                  <a:pt x="1336223" y="2809445"/>
                </a:lnTo>
                <a:lnTo>
                  <a:pt x="1332705" y="2811909"/>
                </a:lnTo>
                <a:lnTo>
                  <a:pt x="1332566" y="2811134"/>
                </a:lnTo>
                <a:lnTo>
                  <a:pt x="1333628" y="2810446"/>
                </a:lnTo>
                <a:close/>
                <a:moveTo>
                  <a:pt x="1576339" y="2639907"/>
                </a:moveTo>
                <a:cubicBezTo>
                  <a:pt x="1576804" y="2639765"/>
                  <a:pt x="1576894" y="2639908"/>
                  <a:pt x="1575394" y="2641051"/>
                </a:cubicBezTo>
                <a:lnTo>
                  <a:pt x="1575093" y="2641582"/>
                </a:lnTo>
                <a:lnTo>
                  <a:pt x="1572214" y="2643050"/>
                </a:lnTo>
                <a:cubicBezTo>
                  <a:pt x="1572034" y="2642763"/>
                  <a:pt x="1572034" y="2642763"/>
                  <a:pt x="1575034" y="2640478"/>
                </a:cubicBezTo>
                <a:cubicBezTo>
                  <a:pt x="1575034" y="2640478"/>
                  <a:pt x="1575874" y="2640050"/>
                  <a:pt x="1576339" y="2639907"/>
                </a:cubicBezTo>
                <a:close/>
                <a:moveTo>
                  <a:pt x="1675711" y="2594244"/>
                </a:moveTo>
                <a:lnTo>
                  <a:pt x="1675322" y="2594642"/>
                </a:lnTo>
                <a:lnTo>
                  <a:pt x="1671901" y="2596689"/>
                </a:lnTo>
                <a:close/>
                <a:moveTo>
                  <a:pt x="384100" y="1289449"/>
                </a:moveTo>
                <a:cubicBezTo>
                  <a:pt x="378360" y="1300633"/>
                  <a:pt x="363928" y="1312691"/>
                  <a:pt x="345813" y="1326083"/>
                </a:cubicBezTo>
                <a:cubicBezTo>
                  <a:pt x="291466" y="1366261"/>
                  <a:pt x="234100" y="1408669"/>
                  <a:pt x="179754" y="1448845"/>
                </a:cubicBezTo>
                <a:cubicBezTo>
                  <a:pt x="161638" y="1462239"/>
                  <a:pt x="148533" y="1476092"/>
                  <a:pt x="129753" y="1488586"/>
                </a:cubicBezTo>
                <a:cubicBezTo>
                  <a:pt x="126734" y="1490818"/>
                  <a:pt x="125041" y="1494846"/>
                  <a:pt x="122023" y="1497078"/>
                </a:cubicBezTo>
                <a:cubicBezTo>
                  <a:pt x="118340" y="1498412"/>
                  <a:pt x="119667" y="1500207"/>
                  <a:pt x="120331" y="1501105"/>
                </a:cubicBezTo>
                <a:cubicBezTo>
                  <a:pt x="120331" y="1501105"/>
                  <a:pt x="120994" y="1502003"/>
                  <a:pt x="124014" y="1499771"/>
                </a:cubicBezTo>
                <a:cubicBezTo>
                  <a:pt x="130052" y="1495307"/>
                  <a:pt x="132408" y="1492176"/>
                  <a:pt x="136754" y="1491740"/>
                </a:cubicBezTo>
                <a:cubicBezTo>
                  <a:pt x="133734" y="1493972"/>
                  <a:pt x="134398" y="1494869"/>
                  <a:pt x="134398" y="1494869"/>
                </a:cubicBezTo>
                <a:lnTo>
                  <a:pt x="105861" y="1515818"/>
                </a:lnTo>
                <a:lnTo>
                  <a:pt x="90445" y="1505009"/>
                </a:lnTo>
                <a:lnTo>
                  <a:pt x="87593" y="1500660"/>
                </a:lnTo>
                <a:lnTo>
                  <a:pt x="88172" y="1500238"/>
                </a:lnTo>
                <a:cubicBezTo>
                  <a:pt x="98482" y="1493657"/>
                  <a:pt x="108535" y="1488308"/>
                  <a:pt x="117743" y="1484972"/>
                </a:cubicBezTo>
                <a:cubicBezTo>
                  <a:pt x="128127" y="1480070"/>
                  <a:pt x="134165" y="1475607"/>
                  <a:pt x="142560" y="1468013"/>
                </a:cubicBezTo>
                <a:cubicBezTo>
                  <a:pt x="153309" y="1457289"/>
                  <a:pt x="162367" y="1450593"/>
                  <a:pt x="175773" y="1443460"/>
                </a:cubicBezTo>
                <a:cubicBezTo>
                  <a:pt x="182474" y="1439893"/>
                  <a:pt x="188512" y="1435430"/>
                  <a:pt x="193887" y="1430068"/>
                </a:cubicBezTo>
                <a:cubicBezTo>
                  <a:pt x="201618" y="1421576"/>
                  <a:pt x="218040" y="1412211"/>
                  <a:pt x="228128" y="1400591"/>
                </a:cubicBezTo>
                <a:cubicBezTo>
                  <a:pt x="230483" y="1397461"/>
                  <a:pt x="243224" y="1389430"/>
                  <a:pt x="249925" y="1385864"/>
                </a:cubicBezTo>
                <a:cubicBezTo>
                  <a:pt x="270032" y="1375163"/>
                  <a:pt x="285129" y="1364003"/>
                  <a:pt x="303244" y="1350611"/>
                </a:cubicBezTo>
                <a:cubicBezTo>
                  <a:pt x="312302" y="1343915"/>
                  <a:pt x="323715" y="1334090"/>
                  <a:pt x="334100" y="1329188"/>
                </a:cubicBezTo>
                <a:cubicBezTo>
                  <a:pt x="337784" y="1327853"/>
                  <a:pt x="340802" y="1325622"/>
                  <a:pt x="342494" y="1321594"/>
                </a:cubicBezTo>
                <a:cubicBezTo>
                  <a:pt x="344552" y="1311744"/>
                  <a:pt x="350589" y="1307280"/>
                  <a:pt x="370032" y="1295683"/>
                </a:cubicBezTo>
                <a:cubicBezTo>
                  <a:pt x="373715" y="1294350"/>
                  <a:pt x="379753" y="1289884"/>
                  <a:pt x="384100" y="1289449"/>
                </a:cubicBezTo>
                <a:close/>
                <a:moveTo>
                  <a:pt x="620567" y="1249292"/>
                </a:moveTo>
                <a:cubicBezTo>
                  <a:pt x="624249" y="1247958"/>
                  <a:pt x="621894" y="1251087"/>
                  <a:pt x="619539" y="1254217"/>
                </a:cubicBezTo>
                <a:cubicBezTo>
                  <a:pt x="613135" y="1264504"/>
                  <a:pt x="613135" y="1264504"/>
                  <a:pt x="599068" y="1270739"/>
                </a:cubicBezTo>
                <a:cubicBezTo>
                  <a:pt x="595384" y="1272073"/>
                  <a:pt x="584335" y="1276077"/>
                  <a:pt x="583672" y="1275179"/>
                </a:cubicBezTo>
                <a:cubicBezTo>
                  <a:pt x="572923" y="1285902"/>
                  <a:pt x="561874" y="1289906"/>
                  <a:pt x="552816" y="1296601"/>
                </a:cubicBezTo>
                <a:cubicBezTo>
                  <a:pt x="542066" y="1307326"/>
                  <a:pt x="526969" y="1318486"/>
                  <a:pt x="516585" y="1323386"/>
                </a:cubicBezTo>
                <a:cubicBezTo>
                  <a:pt x="510547" y="1327851"/>
                  <a:pt x="506863" y="1329185"/>
                  <a:pt x="501489" y="1334547"/>
                </a:cubicBezTo>
                <a:cubicBezTo>
                  <a:pt x="495451" y="1339011"/>
                  <a:pt x="488748" y="1342577"/>
                  <a:pt x="481018" y="1351069"/>
                </a:cubicBezTo>
                <a:cubicBezTo>
                  <a:pt x="475643" y="1356431"/>
                  <a:pt x="464594" y="1360434"/>
                  <a:pt x="459219" y="1365796"/>
                </a:cubicBezTo>
                <a:cubicBezTo>
                  <a:pt x="457527" y="1369824"/>
                  <a:pt x="450825" y="1373390"/>
                  <a:pt x="447807" y="1375622"/>
                </a:cubicBezTo>
                <a:cubicBezTo>
                  <a:pt x="441767" y="1380086"/>
                  <a:pt x="443460" y="1376058"/>
                  <a:pt x="439777" y="1377393"/>
                </a:cubicBezTo>
                <a:cubicBezTo>
                  <a:pt x="436757" y="1379625"/>
                  <a:pt x="430719" y="1384089"/>
                  <a:pt x="424680" y="1388553"/>
                </a:cubicBezTo>
                <a:cubicBezTo>
                  <a:pt x="425343" y="1389451"/>
                  <a:pt x="422988" y="1392580"/>
                  <a:pt x="419969" y="1394812"/>
                </a:cubicBezTo>
                <a:cubicBezTo>
                  <a:pt x="413267" y="1398379"/>
                  <a:pt x="414960" y="1394353"/>
                  <a:pt x="414295" y="1393454"/>
                </a:cubicBezTo>
                <a:cubicBezTo>
                  <a:pt x="408257" y="1397918"/>
                  <a:pt x="402219" y="1402382"/>
                  <a:pt x="396180" y="1406846"/>
                </a:cubicBezTo>
                <a:cubicBezTo>
                  <a:pt x="400526" y="1406410"/>
                  <a:pt x="394488" y="1410874"/>
                  <a:pt x="391469" y="1413106"/>
                </a:cubicBezTo>
                <a:cubicBezTo>
                  <a:pt x="384767" y="1416672"/>
                  <a:pt x="387122" y="1413543"/>
                  <a:pt x="385795" y="1411748"/>
                </a:cubicBezTo>
                <a:lnTo>
                  <a:pt x="383141" y="1413807"/>
                </a:lnTo>
                <a:lnTo>
                  <a:pt x="383417" y="1412485"/>
                </a:lnTo>
                <a:lnTo>
                  <a:pt x="384488" y="1401607"/>
                </a:lnTo>
                <a:lnTo>
                  <a:pt x="413697" y="1380013"/>
                </a:lnTo>
                <a:cubicBezTo>
                  <a:pt x="428794" y="1368854"/>
                  <a:pt x="446910" y="1355461"/>
                  <a:pt x="465025" y="1342068"/>
                </a:cubicBezTo>
                <a:cubicBezTo>
                  <a:pt x="465025" y="1342068"/>
                  <a:pt x="465689" y="1342967"/>
                  <a:pt x="465689" y="1342967"/>
                </a:cubicBezTo>
                <a:cubicBezTo>
                  <a:pt x="450593" y="1354126"/>
                  <a:pt x="432477" y="1367519"/>
                  <a:pt x="415025" y="1381810"/>
                </a:cubicBezTo>
                <a:cubicBezTo>
                  <a:pt x="421728" y="1378242"/>
                  <a:pt x="426074" y="1377806"/>
                  <a:pt x="429093" y="1375574"/>
                </a:cubicBezTo>
                <a:cubicBezTo>
                  <a:pt x="459949" y="1354150"/>
                  <a:pt x="492132" y="1334523"/>
                  <a:pt x="521661" y="1311305"/>
                </a:cubicBezTo>
                <a:cubicBezTo>
                  <a:pt x="527699" y="1306841"/>
                  <a:pt x="533738" y="1302376"/>
                  <a:pt x="539777" y="1297913"/>
                </a:cubicBezTo>
                <a:cubicBezTo>
                  <a:pt x="557893" y="1284520"/>
                  <a:pt x="571296" y="1277387"/>
                  <a:pt x="583008" y="1274280"/>
                </a:cubicBezTo>
                <a:cubicBezTo>
                  <a:pt x="592066" y="1267585"/>
                  <a:pt x="601124" y="1260889"/>
                  <a:pt x="610181" y="1254193"/>
                </a:cubicBezTo>
                <a:cubicBezTo>
                  <a:pt x="616220" y="1249728"/>
                  <a:pt x="616884" y="1250627"/>
                  <a:pt x="620567" y="1249292"/>
                </a:cubicBezTo>
                <a:close/>
                <a:moveTo>
                  <a:pt x="275195" y="0"/>
                </a:moveTo>
                <a:lnTo>
                  <a:pt x="8026415" y="0"/>
                </a:lnTo>
                <a:lnTo>
                  <a:pt x="8026414" y="4807317"/>
                </a:lnTo>
                <a:lnTo>
                  <a:pt x="8012554" y="4825642"/>
                </a:lnTo>
                <a:cubicBezTo>
                  <a:pt x="7991938" y="4858622"/>
                  <a:pt x="7975444" y="4903969"/>
                  <a:pt x="7942455" y="4924580"/>
                </a:cubicBezTo>
                <a:cubicBezTo>
                  <a:pt x="7901220" y="4953437"/>
                  <a:pt x="7864108" y="4990538"/>
                  <a:pt x="7826993" y="5023517"/>
                </a:cubicBezTo>
                <a:cubicBezTo>
                  <a:pt x="7715658" y="5122454"/>
                  <a:pt x="7587834" y="5196657"/>
                  <a:pt x="7464128" y="5274980"/>
                </a:cubicBezTo>
                <a:cubicBezTo>
                  <a:pt x="7418768" y="5303838"/>
                  <a:pt x="7369284" y="5295594"/>
                  <a:pt x="7336298" y="5258491"/>
                </a:cubicBezTo>
                <a:cubicBezTo>
                  <a:pt x="7307432" y="5225512"/>
                  <a:pt x="7270321" y="5229636"/>
                  <a:pt x="7245580" y="5209023"/>
                </a:cubicBezTo>
                <a:cubicBezTo>
                  <a:pt x="7187852" y="5155433"/>
                  <a:pt x="7200221" y="5242002"/>
                  <a:pt x="7171358" y="5242004"/>
                </a:cubicBezTo>
                <a:cubicBezTo>
                  <a:pt x="7158985" y="5246125"/>
                  <a:pt x="7150738" y="5254369"/>
                  <a:pt x="7138370" y="5258491"/>
                </a:cubicBezTo>
                <a:cubicBezTo>
                  <a:pt x="7093010" y="5279105"/>
                  <a:pt x="7051774" y="5299716"/>
                  <a:pt x="7018785" y="5340943"/>
                </a:cubicBezTo>
                <a:cubicBezTo>
                  <a:pt x="7006414" y="5353306"/>
                  <a:pt x="6989920" y="5357430"/>
                  <a:pt x="6977550" y="5369796"/>
                </a:cubicBezTo>
                <a:cubicBezTo>
                  <a:pt x="6950748" y="5394531"/>
                  <a:pt x="6913636" y="5400715"/>
                  <a:pt x="6877556" y="5409476"/>
                </a:cubicBezTo>
                <a:lnTo>
                  <a:pt x="6860844" y="5415176"/>
                </a:lnTo>
                <a:lnTo>
                  <a:pt x="7228950" y="5413784"/>
                </a:lnTo>
                <a:cubicBezTo>
                  <a:pt x="7250994" y="5411151"/>
                  <a:pt x="7275955" y="5413572"/>
                  <a:pt x="7300912" y="5415990"/>
                </a:cubicBezTo>
                <a:cubicBezTo>
                  <a:pt x="7317906" y="5416274"/>
                  <a:pt x="7342866" y="5418694"/>
                  <a:pt x="7344426" y="5444725"/>
                </a:cubicBezTo>
                <a:cubicBezTo>
                  <a:pt x="7343072" y="5465709"/>
                  <a:pt x="7317046" y="5467272"/>
                  <a:pt x="7304032" y="5468053"/>
                </a:cubicBezTo>
                <a:lnTo>
                  <a:pt x="6973370" y="5507523"/>
                </a:lnTo>
                <a:cubicBezTo>
                  <a:pt x="6815081" y="5524875"/>
                  <a:pt x="6658145" y="5521245"/>
                  <a:pt x="6503058" y="5526648"/>
                </a:cubicBezTo>
                <a:cubicBezTo>
                  <a:pt x="6491110" y="5523447"/>
                  <a:pt x="6478097" y="5524230"/>
                  <a:pt x="6465084" y="5525010"/>
                </a:cubicBezTo>
                <a:cubicBezTo>
                  <a:pt x="6456054" y="5526861"/>
                  <a:pt x="6445956" y="5532690"/>
                  <a:pt x="6447804" y="5541725"/>
                </a:cubicBezTo>
                <a:cubicBezTo>
                  <a:pt x="6445670" y="5549690"/>
                  <a:pt x="6455479" y="5560858"/>
                  <a:pt x="6464510" y="5559008"/>
                </a:cubicBezTo>
                <a:cubicBezTo>
                  <a:pt x="6569681" y="5548770"/>
                  <a:pt x="6664675" y="5608372"/>
                  <a:pt x="6766929" y="5593083"/>
                </a:cubicBezTo>
                <a:cubicBezTo>
                  <a:pt x="6774894" y="5595217"/>
                  <a:pt x="6783926" y="5593368"/>
                  <a:pt x="6789755" y="5603469"/>
                </a:cubicBezTo>
                <a:cubicBezTo>
                  <a:pt x="6794517" y="5617552"/>
                  <a:pt x="6792384" y="5625516"/>
                  <a:pt x="6782284" y="5631350"/>
                </a:cubicBezTo>
                <a:cubicBezTo>
                  <a:pt x="6748007" y="5647777"/>
                  <a:pt x="6716646" y="5669257"/>
                  <a:pt x="6678673" y="5667622"/>
                </a:cubicBezTo>
                <a:cubicBezTo>
                  <a:pt x="6644682" y="5667051"/>
                  <a:pt x="6619437" y="5681632"/>
                  <a:pt x="6604004" y="5707378"/>
                </a:cubicBezTo>
                <a:cubicBezTo>
                  <a:pt x="6587500" y="5737109"/>
                  <a:pt x="6567304" y="5748774"/>
                  <a:pt x="6532534" y="5735187"/>
                </a:cubicBezTo>
                <a:cubicBezTo>
                  <a:pt x="6470958" y="5710151"/>
                  <a:pt x="6407452" y="5740094"/>
                  <a:pt x="6346659" y="5728074"/>
                </a:cubicBezTo>
                <a:cubicBezTo>
                  <a:pt x="6239926" y="5712281"/>
                  <a:pt x="6132828" y="5777501"/>
                  <a:pt x="6020839" y="5717611"/>
                </a:cubicBezTo>
                <a:cubicBezTo>
                  <a:pt x="6055815" y="5778212"/>
                  <a:pt x="6125356" y="5805382"/>
                  <a:pt x="6200519" y="5795639"/>
                </a:cubicBezTo>
                <a:cubicBezTo>
                  <a:pt x="6261603" y="5790662"/>
                  <a:pt x="6321618" y="5789665"/>
                  <a:pt x="6384549" y="5793722"/>
                </a:cubicBezTo>
                <a:cubicBezTo>
                  <a:pt x="6401544" y="5794006"/>
                  <a:pt x="6415624" y="5789242"/>
                  <a:pt x="6426215" y="5813426"/>
                </a:cubicBezTo>
                <a:cubicBezTo>
                  <a:pt x="6365912" y="5831419"/>
                  <a:pt x="6302982" y="5827364"/>
                  <a:pt x="6241900" y="5832340"/>
                </a:cubicBezTo>
                <a:cubicBezTo>
                  <a:pt x="6267350" y="5864775"/>
                  <a:pt x="6275314" y="5866910"/>
                  <a:pt x="6310372" y="5863496"/>
                </a:cubicBezTo>
                <a:cubicBezTo>
                  <a:pt x="6328434" y="5859797"/>
                  <a:pt x="6345430" y="5860081"/>
                  <a:pt x="6363491" y="5856383"/>
                </a:cubicBezTo>
                <a:cubicBezTo>
                  <a:pt x="6381554" y="5852684"/>
                  <a:pt x="6394563" y="5851903"/>
                  <a:pt x="6398260" y="5869970"/>
                </a:cubicBezTo>
                <a:cubicBezTo>
                  <a:pt x="6404872" y="5893084"/>
                  <a:pt x="6387875" y="5892800"/>
                  <a:pt x="6377776" y="5898633"/>
                </a:cubicBezTo>
                <a:cubicBezTo>
                  <a:pt x="6409714" y="5912172"/>
                  <a:pt x="6516043" y="5932124"/>
                  <a:pt x="6589886" y="5951199"/>
                </a:cubicBezTo>
                <a:cubicBezTo>
                  <a:pt x="6673299" y="5926589"/>
                  <a:pt x="6743908" y="5949777"/>
                  <a:pt x="6820836" y="6013081"/>
                </a:cubicBezTo>
                <a:cubicBezTo>
                  <a:pt x="6619526" y="6031712"/>
                  <a:pt x="6429872" y="6070544"/>
                  <a:pt x="6240096" y="5998348"/>
                </a:cubicBezTo>
                <a:cubicBezTo>
                  <a:pt x="6241656" y="6024378"/>
                  <a:pt x="6280981" y="6005034"/>
                  <a:pt x="6274578" y="6028932"/>
                </a:cubicBezTo>
                <a:cubicBezTo>
                  <a:pt x="6268174" y="6052830"/>
                  <a:pt x="6240300" y="6045361"/>
                  <a:pt x="6224374" y="6041094"/>
                </a:cubicBezTo>
                <a:cubicBezTo>
                  <a:pt x="6139686" y="6022672"/>
                  <a:pt x="6053356" y="6042229"/>
                  <a:pt x="5967315" y="6044789"/>
                </a:cubicBezTo>
                <a:cubicBezTo>
                  <a:pt x="5898269" y="6047631"/>
                  <a:pt x="5830577" y="6029493"/>
                  <a:pt x="5766088" y="5999408"/>
                </a:cubicBezTo>
                <a:cubicBezTo>
                  <a:pt x="5721503" y="5974654"/>
                  <a:pt x="5676636" y="5966902"/>
                  <a:pt x="5628279" y="5988094"/>
                </a:cubicBezTo>
                <a:cubicBezTo>
                  <a:pt x="5588952" y="6007441"/>
                  <a:pt x="5540102" y="5998620"/>
                  <a:pt x="5494166" y="5994850"/>
                </a:cubicBezTo>
                <a:cubicBezTo>
                  <a:pt x="5477171" y="5994566"/>
                  <a:pt x="5443468" y="5976997"/>
                  <a:pt x="5453774" y="6018179"/>
                </a:cubicBezTo>
                <a:cubicBezTo>
                  <a:pt x="5459316" y="6045278"/>
                  <a:pt x="5433496" y="6093857"/>
                  <a:pt x="5492446" y="6096843"/>
                </a:cubicBezTo>
                <a:cubicBezTo>
                  <a:pt x="5510508" y="6093146"/>
                  <a:pt x="5526434" y="6097413"/>
                  <a:pt x="5545276" y="6106732"/>
                </a:cubicBezTo>
                <a:cubicBezTo>
                  <a:pt x="5586944" y="6126433"/>
                  <a:pt x="5618224" y="6168967"/>
                  <a:pt x="5660958" y="6184688"/>
                </a:cubicBezTo>
                <a:cubicBezTo>
                  <a:pt x="5699710" y="6199338"/>
                  <a:pt x="5749133" y="6174162"/>
                  <a:pt x="5788666" y="6201831"/>
                </a:cubicBezTo>
                <a:cubicBezTo>
                  <a:pt x="5788378" y="6218830"/>
                  <a:pt x="5779350" y="6220678"/>
                  <a:pt x="5766335" y="6221460"/>
                </a:cubicBezTo>
                <a:cubicBezTo>
                  <a:pt x="5686410" y="6217120"/>
                  <a:pt x="5601148" y="6232695"/>
                  <a:pt x="5519090" y="6236321"/>
                </a:cubicBezTo>
                <a:cubicBezTo>
                  <a:pt x="5489082" y="6236821"/>
                  <a:pt x="5463054" y="6238383"/>
                  <a:pt x="5462850" y="6191370"/>
                </a:cubicBezTo>
                <a:cubicBezTo>
                  <a:pt x="5467404" y="6158437"/>
                  <a:pt x="5436616" y="6145919"/>
                  <a:pt x="5404761" y="6137383"/>
                </a:cubicBezTo>
                <a:cubicBezTo>
                  <a:pt x="5392814" y="6134182"/>
                  <a:pt x="5378736" y="6138949"/>
                  <a:pt x="5362808" y="6134680"/>
                </a:cubicBezTo>
                <a:cubicBezTo>
                  <a:pt x="5341830" y="6133330"/>
                  <a:pt x="5328036" y="6121094"/>
                  <a:pt x="5324342" y="6103029"/>
                </a:cubicBezTo>
                <a:cubicBezTo>
                  <a:pt x="5317732" y="6079914"/>
                  <a:pt x="5336862" y="6072232"/>
                  <a:pt x="5350943" y="6067467"/>
                </a:cubicBezTo>
                <a:cubicBezTo>
                  <a:pt x="5365024" y="6062701"/>
                  <a:pt x="5379102" y="6057936"/>
                  <a:pt x="5378323" y="6044921"/>
                </a:cubicBezTo>
                <a:cubicBezTo>
                  <a:pt x="5376476" y="6035887"/>
                  <a:pt x="5370646" y="6025788"/>
                  <a:pt x="5362682" y="6023654"/>
                </a:cubicBezTo>
                <a:cubicBezTo>
                  <a:pt x="5347823" y="6015403"/>
                  <a:pt x="5346468" y="6036385"/>
                  <a:pt x="5336370" y="6042216"/>
                </a:cubicBezTo>
                <a:cubicBezTo>
                  <a:pt x="5325204" y="6052031"/>
                  <a:pt x="5315106" y="6057866"/>
                  <a:pt x="5303940" y="6067679"/>
                </a:cubicBezTo>
                <a:cubicBezTo>
                  <a:pt x="5271511" y="6093142"/>
                  <a:pt x="5245485" y="6094705"/>
                  <a:pt x="5222168" y="6054307"/>
                </a:cubicBezTo>
                <a:cubicBezTo>
                  <a:pt x="5201764" y="6018956"/>
                  <a:pt x="5168842" y="6014404"/>
                  <a:pt x="5135346" y="6043851"/>
                </a:cubicBezTo>
                <a:lnTo>
                  <a:pt x="5134279" y="6047832"/>
                </a:lnTo>
                <a:cubicBezTo>
                  <a:pt x="5051562" y="6149469"/>
                  <a:pt x="4934652" y="6203522"/>
                  <a:pt x="4823570" y="6267677"/>
                </a:cubicBezTo>
                <a:cubicBezTo>
                  <a:pt x="4778130" y="6293921"/>
                  <a:pt x="4747261" y="6345414"/>
                  <a:pt x="4683548" y="6328342"/>
                </a:cubicBezTo>
                <a:cubicBezTo>
                  <a:pt x="4671604" y="6325142"/>
                  <a:pt x="4658302" y="6342924"/>
                  <a:pt x="4651120" y="6353806"/>
                </a:cubicBezTo>
                <a:cubicBezTo>
                  <a:pt x="4623164" y="6410350"/>
                  <a:pt x="4578502" y="6449611"/>
                  <a:pt x="4526162" y="6469739"/>
                </a:cubicBezTo>
                <a:cubicBezTo>
                  <a:pt x="4469842" y="6488799"/>
                  <a:pt x="4410034" y="6536809"/>
                  <a:pt x="4351166" y="6469807"/>
                </a:cubicBezTo>
                <a:cubicBezTo>
                  <a:pt x="4328628" y="6442422"/>
                  <a:pt x="4311920" y="6425138"/>
                  <a:pt x="4321524" y="6389294"/>
                </a:cubicBezTo>
                <a:lnTo>
                  <a:pt x="4327723" y="6373583"/>
                </a:lnTo>
                <a:lnTo>
                  <a:pt x="4331753" y="6371487"/>
                </a:lnTo>
                <a:cubicBezTo>
                  <a:pt x="4332522" y="6372296"/>
                  <a:pt x="4383396" y="6333167"/>
                  <a:pt x="4385348" y="6329772"/>
                </a:cubicBezTo>
                <a:cubicBezTo>
                  <a:pt x="4396646" y="6314408"/>
                  <a:pt x="4415694" y="6296298"/>
                  <a:pt x="4426222" y="6280125"/>
                </a:cubicBezTo>
                <a:cubicBezTo>
                  <a:pt x="4432078" y="6269937"/>
                  <a:pt x="4442193" y="6258779"/>
                  <a:pt x="4452664" y="6253445"/>
                </a:cubicBezTo>
                <a:cubicBezTo>
                  <a:pt x="4465856" y="6245523"/>
                  <a:pt x="4480230" y="6233396"/>
                  <a:pt x="4493067" y="6219651"/>
                </a:cubicBezTo>
                <a:cubicBezTo>
                  <a:pt x="4498508" y="6214477"/>
                  <a:pt x="4506672" y="6206715"/>
                  <a:pt x="4514835" y="6198953"/>
                </a:cubicBezTo>
                <a:cubicBezTo>
                  <a:pt x="4520277" y="6193780"/>
                  <a:pt x="4522999" y="6191192"/>
                  <a:pt x="4524951" y="6187795"/>
                </a:cubicBezTo>
                <a:cubicBezTo>
                  <a:pt x="4530806" y="6177607"/>
                  <a:pt x="4542460" y="6168067"/>
                  <a:pt x="4553344" y="6157718"/>
                </a:cubicBezTo>
                <a:cubicBezTo>
                  <a:pt x="4556065" y="6155131"/>
                  <a:pt x="4562276" y="6150765"/>
                  <a:pt x="4563459" y="6146561"/>
                </a:cubicBezTo>
                <a:cubicBezTo>
                  <a:pt x="4573218" y="6129579"/>
                  <a:pt x="4582979" y="6112598"/>
                  <a:pt x="4580316" y="6104348"/>
                </a:cubicBezTo>
                <a:cubicBezTo>
                  <a:pt x="4579190" y="6097716"/>
                  <a:pt x="4573806" y="6092053"/>
                  <a:pt x="4595574" y="6071355"/>
                </a:cubicBezTo>
                <a:cubicBezTo>
                  <a:pt x="4603738" y="6063594"/>
                  <a:pt x="4609593" y="6053406"/>
                  <a:pt x="4607285" y="6050978"/>
                </a:cubicBezTo>
                <a:cubicBezTo>
                  <a:pt x="4607700" y="6045965"/>
                  <a:pt x="4608882" y="6041759"/>
                  <a:pt x="4612017" y="6034158"/>
                </a:cubicBezTo>
                <a:cubicBezTo>
                  <a:pt x="4611248" y="6033349"/>
                  <a:pt x="4610478" y="6032540"/>
                  <a:pt x="4610478" y="6032540"/>
                </a:cubicBezTo>
                <a:cubicBezTo>
                  <a:pt x="4593027" y="6041431"/>
                  <a:pt x="4578297" y="6047734"/>
                  <a:pt x="4561970" y="6063258"/>
                </a:cubicBezTo>
                <a:cubicBezTo>
                  <a:pt x="4512990" y="6109827"/>
                  <a:pt x="4466732" y="6153810"/>
                  <a:pt x="4420473" y="6197792"/>
                </a:cubicBezTo>
                <a:cubicBezTo>
                  <a:pt x="4419113" y="6199086"/>
                  <a:pt x="4416776" y="6202078"/>
                  <a:pt x="4414395" y="6204341"/>
                </a:cubicBezTo>
                <a:lnTo>
                  <a:pt x="4408198" y="6206473"/>
                </a:lnTo>
                <a:lnTo>
                  <a:pt x="4409151" y="6204866"/>
                </a:lnTo>
                <a:lnTo>
                  <a:pt x="4411512" y="6201308"/>
                </a:lnTo>
                <a:cubicBezTo>
                  <a:pt x="4413893" y="6199045"/>
                  <a:pt x="4416806" y="6196660"/>
                  <a:pt x="4418167" y="6195366"/>
                </a:cubicBezTo>
                <a:cubicBezTo>
                  <a:pt x="4429051" y="6185017"/>
                  <a:pt x="4439935" y="6174668"/>
                  <a:pt x="4448511" y="6161893"/>
                </a:cubicBezTo>
                <a:cubicBezTo>
                  <a:pt x="4466079" y="6131326"/>
                  <a:pt x="4496424" y="6097852"/>
                  <a:pt x="4531029" y="6063411"/>
                </a:cubicBezTo>
                <a:cubicBezTo>
                  <a:pt x="4547356" y="6047887"/>
                  <a:pt x="4567172" y="6030586"/>
                  <a:pt x="4584682" y="6010856"/>
                </a:cubicBezTo>
                <a:cubicBezTo>
                  <a:pt x="4594028" y="5998891"/>
                  <a:pt x="4608402" y="5986763"/>
                  <a:pt x="4620056" y="5977223"/>
                </a:cubicBezTo>
                <a:cubicBezTo>
                  <a:pt x="4630940" y="5966874"/>
                  <a:pt x="4639518" y="5954099"/>
                  <a:pt x="4651171" y="5944559"/>
                </a:cubicBezTo>
                <a:cubicBezTo>
                  <a:pt x="4656613" y="5939385"/>
                  <a:pt x="4669035" y="5930653"/>
                  <a:pt x="4663237" y="5930005"/>
                </a:cubicBezTo>
                <a:cubicBezTo>
                  <a:pt x="4660930" y="5927578"/>
                  <a:pt x="4654305" y="5936958"/>
                  <a:pt x="4648094" y="5941324"/>
                </a:cubicBezTo>
                <a:cubicBezTo>
                  <a:pt x="4614671" y="5971560"/>
                  <a:pt x="4587047" y="6002446"/>
                  <a:pt x="4554394" y="6033493"/>
                </a:cubicBezTo>
                <a:cubicBezTo>
                  <a:pt x="4538067" y="6049016"/>
                  <a:pt x="4526059" y="6052733"/>
                  <a:pt x="4508962" y="6067447"/>
                </a:cubicBezTo>
                <a:cubicBezTo>
                  <a:pt x="4508962" y="6067447"/>
                  <a:pt x="4508193" y="6066639"/>
                  <a:pt x="4507424" y="6065830"/>
                </a:cubicBezTo>
                <a:cubicBezTo>
                  <a:pt x="4506655" y="6065021"/>
                  <a:pt x="4502396" y="6065989"/>
                  <a:pt x="4507069" y="6060006"/>
                </a:cubicBezTo>
                <a:cubicBezTo>
                  <a:pt x="4515232" y="6052245"/>
                  <a:pt x="4523396" y="6044483"/>
                  <a:pt x="4531559" y="6036722"/>
                </a:cubicBezTo>
                <a:cubicBezTo>
                  <a:pt x="4539723" y="6028961"/>
                  <a:pt x="4540905" y="6024754"/>
                  <a:pt x="4546346" y="6019580"/>
                </a:cubicBezTo>
                <a:cubicBezTo>
                  <a:pt x="4549068" y="6016993"/>
                  <a:pt x="4548299" y="6016184"/>
                  <a:pt x="4547530" y="6015375"/>
                </a:cubicBezTo>
                <a:cubicBezTo>
                  <a:pt x="4546760" y="6014566"/>
                  <a:pt x="4544039" y="6017153"/>
                  <a:pt x="4541318" y="6019741"/>
                </a:cubicBezTo>
                <a:cubicBezTo>
                  <a:pt x="4533154" y="6027502"/>
                  <a:pt x="4524991" y="6035263"/>
                  <a:pt x="4516828" y="6043025"/>
                </a:cubicBezTo>
                <a:cubicBezTo>
                  <a:pt x="4514107" y="6045613"/>
                  <a:pt x="4508665" y="6050786"/>
                  <a:pt x="4507127" y="6049169"/>
                </a:cubicBezTo>
                <a:cubicBezTo>
                  <a:pt x="4506357" y="6048359"/>
                  <a:pt x="4511799" y="6043185"/>
                  <a:pt x="4511030" y="6042376"/>
                </a:cubicBezTo>
                <a:cubicBezTo>
                  <a:pt x="4519607" y="6029600"/>
                  <a:pt x="4528953" y="6017634"/>
                  <a:pt x="4539838" y="6007285"/>
                </a:cubicBezTo>
                <a:cubicBezTo>
                  <a:pt x="4558885" y="5989175"/>
                  <a:pt x="4568644" y="5972194"/>
                  <a:pt x="4588461" y="5954892"/>
                </a:cubicBezTo>
                <a:cubicBezTo>
                  <a:pt x="4588461" y="5954892"/>
                  <a:pt x="4587692" y="5954083"/>
                  <a:pt x="4587692" y="5954083"/>
                </a:cubicBezTo>
                <a:cubicBezTo>
                  <a:pt x="4586923" y="5953274"/>
                  <a:pt x="4586923" y="5953274"/>
                  <a:pt x="4586153" y="5952465"/>
                </a:cubicBezTo>
                <a:cubicBezTo>
                  <a:pt x="4583433" y="5955052"/>
                  <a:pt x="4577990" y="5960227"/>
                  <a:pt x="4575269" y="5962813"/>
                </a:cubicBezTo>
                <a:cubicBezTo>
                  <a:pt x="4563616" y="5972353"/>
                  <a:pt x="4562847" y="5971545"/>
                  <a:pt x="4562491" y="5965722"/>
                </a:cubicBezTo>
                <a:cubicBezTo>
                  <a:pt x="4564443" y="5962325"/>
                  <a:pt x="4563674" y="5961516"/>
                  <a:pt x="4557462" y="5965882"/>
                </a:cubicBezTo>
                <a:cubicBezTo>
                  <a:pt x="4548530" y="5972834"/>
                  <a:pt x="4540366" y="5980596"/>
                  <a:pt x="4530665" y="5986740"/>
                </a:cubicBezTo>
                <a:cubicBezTo>
                  <a:pt x="4538828" y="5978978"/>
                  <a:pt x="4544271" y="5973804"/>
                  <a:pt x="4549713" y="5968629"/>
                </a:cubicBezTo>
                <a:cubicBezTo>
                  <a:pt x="4555155" y="5963455"/>
                  <a:pt x="4553616" y="5961836"/>
                  <a:pt x="4550126" y="5963615"/>
                </a:cubicBezTo>
                <a:cubicBezTo>
                  <a:pt x="4549357" y="5962806"/>
                  <a:pt x="4543915" y="5967981"/>
                  <a:pt x="4548588" y="5961997"/>
                </a:cubicBezTo>
                <a:cubicBezTo>
                  <a:pt x="4548588" y="5961997"/>
                  <a:pt x="4550540" y="5958601"/>
                  <a:pt x="4551309" y="5959409"/>
                </a:cubicBezTo>
                <a:cubicBezTo>
                  <a:pt x="4561011" y="5953267"/>
                  <a:pt x="4571126" y="5942109"/>
                  <a:pt x="4579289" y="5934347"/>
                </a:cubicBezTo>
                <a:cubicBezTo>
                  <a:pt x="4582010" y="5931760"/>
                  <a:pt x="4584731" y="5929173"/>
                  <a:pt x="4583961" y="5928363"/>
                </a:cubicBezTo>
                <a:cubicBezTo>
                  <a:pt x="4583192" y="5927555"/>
                  <a:pt x="4583192" y="5927555"/>
                  <a:pt x="4579703" y="5929333"/>
                </a:cubicBezTo>
                <a:cubicBezTo>
                  <a:pt x="4572722" y="5932889"/>
                  <a:pt x="4564558" y="5940651"/>
                  <a:pt x="4560299" y="5941620"/>
                </a:cubicBezTo>
                <a:cubicBezTo>
                  <a:pt x="4556040" y="5942589"/>
                  <a:pt x="4549828" y="5946955"/>
                  <a:pt x="4553732" y="5940162"/>
                </a:cubicBezTo>
                <a:cubicBezTo>
                  <a:pt x="4555684" y="5936766"/>
                  <a:pt x="4554145" y="5935148"/>
                  <a:pt x="4556867" y="5932561"/>
                </a:cubicBezTo>
                <a:cubicBezTo>
                  <a:pt x="4562309" y="5927386"/>
                  <a:pt x="4566982" y="5921403"/>
                  <a:pt x="4570472" y="5919624"/>
                </a:cubicBezTo>
                <a:cubicBezTo>
                  <a:pt x="4582895" y="5910894"/>
                  <a:pt x="4594548" y="5901354"/>
                  <a:pt x="4606201" y="5891814"/>
                </a:cubicBezTo>
                <a:cubicBezTo>
                  <a:pt x="4615904" y="5885670"/>
                  <a:pt x="4615135" y="5884861"/>
                  <a:pt x="4618269" y="5877260"/>
                </a:cubicBezTo>
                <a:cubicBezTo>
                  <a:pt x="4616731" y="5875642"/>
                  <a:pt x="4617144" y="5870628"/>
                  <a:pt x="4621817" y="5864645"/>
                </a:cubicBezTo>
                <a:cubicBezTo>
                  <a:pt x="4629980" y="5856883"/>
                  <a:pt x="4633884" y="5850090"/>
                  <a:pt x="4644769" y="5839742"/>
                </a:cubicBezTo>
                <a:cubicBezTo>
                  <a:pt x="4650980" y="5835377"/>
                  <a:pt x="4658374" y="5826806"/>
                  <a:pt x="4667306" y="5819854"/>
                </a:cubicBezTo>
                <a:cubicBezTo>
                  <a:pt x="4672749" y="5814679"/>
                  <a:pt x="4671210" y="5813061"/>
                  <a:pt x="4670441" y="5812252"/>
                </a:cubicBezTo>
                <a:cubicBezTo>
                  <a:pt x="4668903" y="5810634"/>
                  <a:pt x="4665412" y="5812412"/>
                  <a:pt x="4662691" y="5815000"/>
                </a:cubicBezTo>
                <a:cubicBezTo>
                  <a:pt x="4657249" y="5820174"/>
                  <a:pt x="4658018" y="5820982"/>
                  <a:pt x="4655297" y="5823570"/>
                </a:cubicBezTo>
                <a:cubicBezTo>
                  <a:pt x="4643231" y="5838124"/>
                  <a:pt x="4631577" y="5847663"/>
                  <a:pt x="4620337" y="5852189"/>
                </a:cubicBezTo>
                <a:cubicBezTo>
                  <a:pt x="4616076" y="5853159"/>
                  <a:pt x="4619981" y="5846366"/>
                  <a:pt x="4613000" y="5849922"/>
                </a:cubicBezTo>
                <a:cubicBezTo>
                  <a:pt x="4604837" y="5857684"/>
                  <a:pt x="4596674" y="5865445"/>
                  <a:pt x="4588510" y="5873207"/>
                </a:cubicBezTo>
                <a:cubicBezTo>
                  <a:pt x="4582299" y="5877573"/>
                  <a:pt x="4575675" y="5886952"/>
                  <a:pt x="4565973" y="5893096"/>
                </a:cubicBezTo>
                <a:cubicBezTo>
                  <a:pt x="4555501" y="5898431"/>
                  <a:pt x="4555857" y="5904253"/>
                  <a:pt x="4547694" y="5912015"/>
                </a:cubicBezTo>
                <a:cubicBezTo>
                  <a:pt x="4522435" y="5934492"/>
                  <a:pt x="4502974" y="5957616"/>
                  <a:pt x="4480436" y="5977505"/>
                </a:cubicBezTo>
                <a:cubicBezTo>
                  <a:pt x="4469552" y="5987853"/>
                  <a:pt x="4461389" y="5995615"/>
                  <a:pt x="4450504" y="6005964"/>
                </a:cubicBezTo>
                <a:cubicBezTo>
                  <a:pt x="4434178" y="6021487"/>
                  <a:pt x="4420572" y="6034423"/>
                  <a:pt x="4408091" y="6053991"/>
                </a:cubicBezTo>
                <a:cubicBezTo>
                  <a:pt x="4404601" y="6055770"/>
                  <a:pt x="4403062" y="6054151"/>
                  <a:pt x="4400342" y="6056739"/>
                </a:cubicBezTo>
                <a:cubicBezTo>
                  <a:pt x="4385612" y="6063042"/>
                  <a:pt x="4382891" y="6065630"/>
                  <a:pt x="4369641" y="6084389"/>
                </a:cubicBezTo>
                <a:cubicBezTo>
                  <a:pt x="4365736" y="6091181"/>
                  <a:pt x="4359112" y="6100561"/>
                  <a:pt x="4350949" y="6108322"/>
                </a:cubicBezTo>
                <a:cubicBezTo>
                  <a:pt x="4343554" y="6116892"/>
                  <a:pt x="4339651" y="6123685"/>
                  <a:pt x="4333440" y="6128051"/>
                </a:cubicBezTo>
                <a:cubicBezTo>
                  <a:pt x="4318295" y="6139369"/>
                  <a:pt x="4301969" y="6154892"/>
                  <a:pt x="4289191" y="6157799"/>
                </a:cubicBezTo>
                <a:cubicBezTo>
                  <a:pt x="4281440" y="6160547"/>
                  <a:pt x="4271739" y="6166691"/>
                  <a:pt x="4264345" y="6175261"/>
                </a:cubicBezTo>
                <a:cubicBezTo>
                  <a:pt x="4260441" y="6182054"/>
                  <a:pt x="4254999" y="6187229"/>
                  <a:pt x="4249557" y="6192402"/>
                </a:cubicBezTo>
                <a:cubicBezTo>
                  <a:pt x="4241394" y="6200165"/>
                  <a:pt x="4236721" y="6206148"/>
                  <a:pt x="4238259" y="6207766"/>
                </a:cubicBezTo>
                <a:cubicBezTo>
                  <a:pt x="4237076" y="6211971"/>
                  <a:pt x="4235123" y="6215367"/>
                  <a:pt x="4236662" y="6216985"/>
                </a:cubicBezTo>
                <a:cubicBezTo>
                  <a:pt x="4234297" y="6225395"/>
                  <a:pt x="4222644" y="6234935"/>
                  <a:pt x="4214895" y="6237683"/>
                </a:cubicBezTo>
                <a:cubicBezTo>
                  <a:pt x="4210635" y="6238651"/>
                  <a:pt x="4205606" y="6238812"/>
                  <a:pt x="4200164" y="6243986"/>
                </a:cubicBezTo>
                <a:cubicBezTo>
                  <a:pt x="4192001" y="6251748"/>
                  <a:pt x="4186559" y="6256923"/>
                  <a:pt x="4181886" y="6262906"/>
                </a:cubicBezTo>
                <a:cubicBezTo>
                  <a:pt x="4175261" y="6272285"/>
                  <a:pt x="4160117" y="6283604"/>
                  <a:pt x="4154262" y="6293792"/>
                </a:cubicBezTo>
                <a:cubicBezTo>
                  <a:pt x="4151540" y="6296379"/>
                  <a:pt x="4148820" y="6298966"/>
                  <a:pt x="4145329" y="6300744"/>
                </a:cubicBezTo>
                <a:cubicBezTo>
                  <a:pt x="4135627" y="6306889"/>
                  <a:pt x="4131368" y="6307857"/>
                  <a:pt x="4129060" y="6305430"/>
                </a:cubicBezTo>
                <a:cubicBezTo>
                  <a:pt x="4128291" y="6304621"/>
                  <a:pt x="4124031" y="6305591"/>
                  <a:pt x="4119359" y="6311574"/>
                </a:cubicBezTo>
                <a:cubicBezTo>
                  <a:pt x="4111551" y="6325159"/>
                  <a:pt x="4099484" y="6339713"/>
                  <a:pt x="4087416" y="6354267"/>
                </a:cubicBezTo>
                <a:cubicBezTo>
                  <a:pt x="4084696" y="6356854"/>
                  <a:pt x="4082743" y="6360250"/>
                  <a:pt x="4083513" y="6361059"/>
                </a:cubicBezTo>
                <a:cubicBezTo>
                  <a:pt x="4084282" y="6361868"/>
                  <a:pt x="4087003" y="6359281"/>
                  <a:pt x="4090493" y="6357503"/>
                </a:cubicBezTo>
                <a:cubicBezTo>
                  <a:pt x="4101378" y="6347153"/>
                  <a:pt x="4118060" y="6337454"/>
                  <a:pt x="4129358" y="6322091"/>
                </a:cubicBezTo>
                <a:cubicBezTo>
                  <a:pt x="4132080" y="6319503"/>
                  <a:pt x="4137522" y="6314329"/>
                  <a:pt x="4138291" y="6315138"/>
                </a:cubicBezTo>
                <a:cubicBezTo>
                  <a:pt x="4140598" y="6317565"/>
                  <a:pt x="4148761" y="6309804"/>
                  <a:pt x="4154204" y="6304629"/>
                </a:cubicBezTo>
                <a:cubicBezTo>
                  <a:pt x="4159646" y="6299455"/>
                  <a:pt x="4163905" y="6298486"/>
                  <a:pt x="4162722" y="6302691"/>
                </a:cubicBezTo>
                <a:cubicBezTo>
                  <a:pt x="4163492" y="6303500"/>
                  <a:pt x="4158819" y="6309483"/>
                  <a:pt x="4157636" y="6313688"/>
                </a:cubicBezTo>
                <a:cubicBezTo>
                  <a:pt x="4163078" y="6308514"/>
                  <a:pt x="4166569" y="6306736"/>
                  <a:pt x="4168520" y="6303340"/>
                </a:cubicBezTo>
                <a:cubicBezTo>
                  <a:pt x="4172424" y="6296547"/>
                  <a:pt x="4181356" y="6289595"/>
                  <a:pt x="4186799" y="6284420"/>
                </a:cubicBezTo>
                <a:cubicBezTo>
                  <a:pt x="4194193" y="6275850"/>
                  <a:pt x="4201943" y="6273103"/>
                  <a:pt x="4209337" y="6264531"/>
                </a:cubicBezTo>
                <a:cubicBezTo>
                  <a:pt x="4219451" y="6253374"/>
                  <a:pt x="4219807" y="6259197"/>
                  <a:pt x="4226788" y="6255641"/>
                </a:cubicBezTo>
                <a:cubicBezTo>
                  <a:pt x="4230278" y="6253863"/>
                  <a:pt x="4235721" y="6248689"/>
                  <a:pt x="4238441" y="6246101"/>
                </a:cubicBezTo>
                <a:cubicBezTo>
                  <a:pt x="4252046" y="6233165"/>
                  <a:pt x="4265652" y="6220229"/>
                  <a:pt x="4281978" y="6204706"/>
                </a:cubicBezTo>
                <a:cubicBezTo>
                  <a:pt x="4295584" y="6191769"/>
                  <a:pt x="4311910" y="6176247"/>
                  <a:pt x="4328237" y="6160723"/>
                </a:cubicBezTo>
                <a:cubicBezTo>
                  <a:pt x="4328237" y="6160723"/>
                  <a:pt x="4329007" y="6161532"/>
                  <a:pt x="4329007" y="6161532"/>
                </a:cubicBezTo>
                <a:cubicBezTo>
                  <a:pt x="4315401" y="6174469"/>
                  <a:pt x="4299075" y="6189992"/>
                  <a:pt x="4283517" y="6206324"/>
                </a:cubicBezTo>
                <a:cubicBezTo>
                  <a:pt x="4289728" y="6201958"/>
                  <a:pt x="4293988" y="6200989"/>
                  <a:pt x="4296709" y="6198403"/>
                </a:cubicBezTo>
                <a:cubicBezTo>
                  <a:pt x="4324689" y="6173338"/>
                  <a:pt x="4354208" y="6149894"/>
                  <a:pt x="4380650" y="6123213"/>
                </a:cubicBezTo>
                <a:cubicBezTo>
                  <a:pt x="4386091" y="6118039"/>
                  <a:pt x="4391534" y="6112864"/>
                  <a:pt x="4396976" y="6107690"/>
                </a:cubicBezTo>
                <a:cubicBezTo>
                  <a:pt x="4413303" y="6092166"/>
                  <a:pt x="4425725" y="6083435"/>
                  <a:pt x="4436965" y="6078909"/>
                </a:cubicBezTo>
                <a:cubicBezTo>
                  <a:pt x="4445128" y="6071148"/>
                  <a:pt x="4453291" y="6063386"/>
                  <a:pt x="4461454" y="6055625"/>
                </a:cubicBezTo>
                <a:cubicBezTo>
                  <a:pt x="4466897" y="6050450"/>
                  <a:pt x="4467667" y="6051260"/>
                  <a:pt x="4471157" y="6049481"/>
                </a:cubicBezTo>
                <a:cubicBezTo>
                  <a:pt x="4474646" y="6047703"/>
                  <a:pt x="4472696" y="6051099"/>
                  <a:pt x="4470743" y="6054495"/>
                </a:cubicBezTo>
                <a:cubicBezTo>
                  <a:pt x="4465657" y="6065493"/>
                  <a:pt x="4465657" y="6065493"/>
                  <a:pt x="4452465" y="6073415"/>
                </a:cubicBezTo>
                <a:cubicBezTo>
                  <a:pt x="4448974" y="6075193"/>
                  <a:pt x="4438504" y="6080528"/>
                  <a:pt x="4437735" y="6079719"/>
                </a:cubicBezTo>
                <a:cubicBezTo>
                  <a:pt x="4428388" y="6091685"/>
                  <a:pt x="4417917" y="6097020"/>
                  <a:pt x="4409754" y="6104781"/>
                </a:cubicBezTo>
                <a:cubicBezTo>
                  <a:pt x="4400408" y="6116748"/>
                  <a:pt x="4386803" y="6129685"/>
                  <a:pt x="4377101" y="6135828"/>
                </a:cubicBezTo>
                <a:cubicBezTo>
                  <a:pt x="4371658" y="6141003"/>
                  <a:pt x="4368169" y="6142781"/>
                  <a:pt x="4363495" y="6148764"/>
                </a:cubicBezTo>
                <a:cubicBezTo>
                  <a:pt x="4358053" y="6153938"/>
                  <a:pt x="4351842" y="6158305"/>
                  <a:pt x="4345217" y="6167684"/>
                </a:cubicBezTo>
                <a:cubicBezTo>
                  <a:pt x="4340544" y="6173667"/>
                  <a:pt x="4330074" y="6179002"/>
                  <a:pt x="4325400" y="6184985"/>
                </a:cubicBezTo>
                <a:cubicBezTo>
                  <a:pt x="4324217" y="6189191"/>
                  <a:pt x="4318007" y="6193556"/>
                  <a:pt x="4315285" y="6196143"/>
                </a:cubicBezTo>
                <a:cubicBezTo>
                  <a:pt x="4309843" y="6201317"/>
                  <a:pt x="4311026" y="6197112"/>
                  <a:pt x="4307536" y="6198891"/>
                </a:cubicBezTo>
                <a:cubicBezTo>
                  <a:pt x="4304815" y="6201478"/>
                  <a:pt x="4299373" y="6206652"/>
                  <a:pt x="4293930" y="6211827"/>
                </a:cubicBezTo>
                <a:lnTo>
                  <a:pt x="4291017" y="6216894"/>
                </a:lnTo>
                <a:lnTo>
                  <a:pt x="4288284" y="6219188"/>
                </a:lnTo>
                <a:lnTo>
                  <a:pt x="4285087" y="6220235"/>
                </a:lnTo>
                <a:cubicBezTo>
                  <a:pt x="4284510" y="6219628"/>
                  <a:pt x="4284613" y="6218375"/>
                  <a:pt x="4284228" y="6217970"/>
                </a:cubicBezTo>
                <a:cubicBezTo>
                  <a:pt x="4278786" y="6223144"/>
                  <a:pt x="4273344" y="6228319"/>
                  <a:pt x="4267902" y="6233493"/>
                </a:cubicBezTo>
                <a:cubicBezTo>
                  <a:pt x="4272161" y="6232524"/>
                  <a:pt x="4266719" y="6237699"/>
                  <a:pt x="4263998" y="6240286"/>
                </a:cubicBezTo>
                <a:cubicBezTo>
                  <a:pt x="4257787" y="6244651"/>
                  <a:pt x="4259738" y="6241255"/>
                  <a:pt x="4258200" y="6239637"/>
                </a:cubicBezTo>
                <a:cubicBezTo>
                  <a:pt x="4244595" y="6252573"/>
                  <a:pt x="4229807" y="6269715"/>
                  <a:pt x="4213894" y="6280223"/>
                </a:cubicBezTo>
                <a:cubicBezTo>
                  <a:pt x="4210403" y="6282001"/>
                  <a:pt x="4207682" y="6284589"/>
                  <a:pt x="4205731" y="6287984"/>
                </a:cubicBezTo>
                <a:cubicBezTo>
                  <a:pt x="4204548" y="6292190"/>
                  <a:pt x="4199106" y="6297364"/>
                  <a:pt x="4195616" y="6299143"/>
                </a:cubicBezTo>
                <a:lnTo>
                  <a:pt x="4185931" y="6309081"/>
                </a:lnTo>
                <a:lnTo>
                  <a:pt x="4086691" y="6379730"/>
                </a:lnTo>
                <a:lnTo>
                  <a:pt x="3989859" y="6443151"/>
                </a:lnTo>
                <a:lnTo>
                  <a:pt x="3999217" y="6430425"/>
                </a:lnTo>
                <a:lnTo>
                  <a:pt x="3976411" y="6452109"/>
                </a:lnTo>
                <a:lnTo>
                  <a:pt x="3876295" y="6521863"/>
                </a:lnTo>
                <a:cubicBezTo>
                  <a:pt x="3865663" y="6529687"/>
                  <a:pt x="3852312" y="6535715"/>
                  <a:pt x="3838596" y="6541111"/>
                </a:cubicBezTo>
                <a:lnTo>
                  <a:pt x="3830960" y="6544071"/>
                </a:lnTo>
                <a:lnTo>
                  <a:pt x="3882854" y="6493311"/>
                </a:lnTo>
                <a:cubicBezTo>
                  <a:pt x="3905807" y="6468408"/>
                  <a:pt x="3928344" y="6448520"/>
                  <a:pt x="3953603" y="6426044"/>
                </a:cubicBezTo>
                <a:cubicBezTo>
                  <a:pt x="3975372" y="6405346"/>
                  <a:pt x="3995603" y="6383031"/>
                  <a:pt x="4019679" y="6364761"/>
                </a:cubicBezTo>
                <a:cubicBezTo>
                  <a:pt x="4023169" y="6362982"/>
                  <a:pt x="4025890" y="6360395"/>
                  <a:pt x="4027842" y="6356998"/>
                </a:cubicBezTo>
                <a:cubicBezTo>
                  <a:pt x="4047304" y="6333874"/>
                  <a:pt x="4070610" y="6314793"/>
                  <a:pt x="4091610" y="6293288"/>
                </a:cubicBezTo>
                <a:cubicBezTo>
                  <a:pt x="4105215" y="6280351"/>
                  <a:pt x="4122311" y="6265637"/>
                  <a:pt x="4134734" y="6256906"/>
                </a:cubicBezTo>
                <a:cubicBezTo>
                  <a:pt x="4149108" y="6244779"/>
                  <a:pt x="4163483" y="6232653"/>
                  <a:pt x="4173598" y="6221494"/>
                </a:cubicBezTo>
                <a:cubicBezTo>
                  <a:pt x="4182944" y="6209528"/>
                  <a:pt x="4197319" y="6197401"/>
                  <a:pt x="4206664" y="6185435"/>
                </a:cubicBezTo>
                <a:cubicBezTo>
                  <a:pt x="4231981" y="6152121"/>
                  <a:pt x="4262327" y="6118648"/>
                  <a:pt x="4294981" y="6087602"/>
                </a:cubicBezTo>
                <a:cubicBezTo>
                  <a:pt x="4314028" y="6069491"/>
                  <a:pt x="4330354" y="6053968"/>
                  <a:pt x="4349402" y="6035857"/>
                </a:cubicBezTo>
                <a:cubicBezTo>
                  <a:pt x="4352123" y="6033270"/>
                  <a:pt x="4358335" y="6028904"/>
                  <a:pt x="4359516" y="6024699"/>
                </a:cubicBezTo>
                <a:cubicBezTo>
                  <a:pt x="4360699" y="6020495"/>
                  <a:pt x="4353719" y="6024050"/>
                  <a:pt x="4350998" y="6026637"/>
                </a:cubicBezTo>
                <a:cubicBezTo>
                  <a:pt x="4339345" y="6036177"/>
                  <a:pt x="4329643" y="6042320"/>
                  <a:pt x="4317989" y="6051861"/>
                </a:cubicBezTo>
                <a:cubicBezTo>
                  <a:pt x="4303615" y="6063989"/>
                  <a:pt x="4290010" y="6076924"/>
                  <a:pt x="4274096" y="6087433"/>
                </a:cubicBezTo>
                <a:cubicBezTo>
                  <a:pt x="4278769" y="6081450"/>
                  <a:pt x="4277230" y="6079832"/>
                  <a:pt x="4282674" y="6074658"/>
                </a:cubicBezTo>
                <a:cubicBezTo>
                  <a:pt x="4293557" y="6064308"/>
                  <a:pt x="4299413" y="6054120"/>
                  <a:pt x="4306807" y="6045549"/>
                </a:cubicBezTo>
                <a:cubicBezTo>
                  <a:pt x="4309528" y="6042962"/>
                  <a:pt x="4310710" y="6038757"/>
                  <a:pt x="4309941" y="6037948"/>
                </a:cubicBezTo>
                <a:cubicBezTo>
                  <a:pt x="4305682" y="6038917"/>
                  <a:pt x="4303731" y="6042313"/>
                  <a:pt x="4301009" y="6044901"/>
                </a:cubicBezTo>
                <a:cubicBezTo>
                  <a:pt x="4298289" y="6047488"/>
                  <a:pt x="4295567" y="6050075"/>
                  <a:pt x="4290125" y="6055250"/>
                </a:cubicBezTo>
                <a:cubicBezTo>
                  <a:pt x="4274981" y="6066567"/>
                  <a:pt x="4264452" y="6082739"/>
                  <a:pt x="4247357" y="6097453"/>
                </a:cubicBezTo>
                <a:cubicBezTo>
                  <a:pt x="4239194" y="6105215"/>
                  <a:pt x="4228309" y="6115564"/>
                  <a:pt x="4220146" y="6123325"/>
                </a:cubicBezTo>
                <a:cubicBezTo>
                  <a:pt x="4212751" y="6131896"/>
                  <a:pt x="4205002" y="6134643"/>
                  <a:pt x="4194117" y="6144992"/>
                </a:cubicBezTo>
                <a:cubicBezTo>
                  <a:pt x="4168445" y="6172483"/>
                  <a:pt x="4138158" y="6195118"/>
                  <a:pt x="4111716" y="6221800"/>
                </a:cubicBezTo>
                <a:cubicBezTo>
                  <a:pt x="4108995" y="6224386"/>
                  <a:pt x="4106274" y="6226974"/>
                  <a:pt x="4102783" y="6228752"/>
                </a:cubicBezTo>
                <a:cubicBezTo>
                  <a:pt x="4099293" y="6230530"/>
                  <a:pt x="4096572" y="6233117"/>
                  <a:pt x="4096572" y="6233117"/>
                </a:cubicBezTo>
                <a:cubicBezTo>
                  <a:pt x="4087995" y="6245893"/>
                  <a:pt x="4076342" y="6255433"/>
                  <a:pt x="4066996" y="6267400"/>
                </a:cubicBezTo>
                <a:cubicBezTo>
                  <a:pt x="4054928" y="6281954"/>
                  <a:pt x="4042092" y="6295698"/>
                  <a:pt x="4027362" y="6302003"/>
                </a:cubicBezTo>
                <a:cubicBezTo>
                  <a:pt x="4024641" y="6304590"/>
                  <a:pt x="4024641" y="6304590"/>
                  <a:pt x="4021920" y="6307177"/>
                </a:cubicBezTo>
                <a:cubicBezTo>
                  <a:pt x="4011036" y="6317526"/>
                  <a:pt x="3999382" y="6327066"/>
                  <a:pt x="3991988" y="6335637"/>
                </a:cubicBezTo>
                <a:cubicBezTo>
                  <a:pt x="3978383" y="6348572"/>
                  <a:pt x="3967912" y="6353907"/>
                  <a:pt x="3957796" y="6365064"/>
                </a:cubicBezTo>
                <a:cubicBezTo>
                  <a:pt x="3944960" y="6378810"/>
                  <a:pt x="3929817" y="6390127"/>
                  <a:pt x="3914259" y="6406460"/>
                </a:cubicBezTo>
                <a:cubicBezTo>
                  <a:pt x="3901423" y="6420206"/>
                  <a:pt x="3888586" y="6433950"/>
                  <a:pt x="3875750" y="6447695"/>
                </a:cubicBezTo>
                <a:cubicBezTo>
                  <a:pt x="3858241" y="6467424"/>
                  <a:pt x="3837241" y="6488930"/>
                  <a:pt x="3816242" y="6510436"/>
                </a:cubicBezTo>
                <a:cubicBezTo>
                  <a:pt x="3799915" y="6525960"/>
                  <a:pt x="3788617" y="6541322"/>
                  <a:pt x="3768801" y="6558624"/>
                </a:cubicBezTo>
                <a:cubicBezTo>
                  <a:pt x="3773060" y="6557656"/>
                  <a:pt x="3776550" y="6555877"/>
                  <a:pt x="3784713" y="6548116"/>
                </a:cubicBezTo>
                <a:cubicBezTo>
                  <a:pt x="3787435" y="6545528"/>
                  <a:pt x="3792877" y="6540354"/>
                  <a:pt x="3798319" y="6535179"/>
                </a:cubicBezTo>
                <a:cubicBezTo>
                  <a:pt x="3816953" y="6522083"/>
                  <a:pt x="3836770" y="6504782"/>
                  <a:pt x="3853097" y="6489258"/>
                </a:cubicBezTo>
                <a:cubicBezTo>
                  <a:pt x="3866702" y="6476322"/>
                  <a:pt x="3883028" y="6460799"/>
                  <a:pt x="3896634" y="6447863"/>
                </a:cubicBezTo>
                <a:cubicBezTo>
                  <a:pt x="3910239" y="6434927"/>
                  <a:pt x="3923076" y="6421182"/>
                  <a:pt x="3933605" y="6405010"/>
                </a:cubicBezTo>
                <a:cubicBezTo>
                  <a:pt x="3935556" y="6401614"/>
                  <a:pt x="3940229" y="6395631"/>
                  <a:pt x="3945672" y="6390456"/>
                </a:cubicBezTo>
                <a:cubicBezTo>
                  <a:pt x="3963950" y="6371537"/>
                  <a:pt x="3983767" y="6354235"/>
                  <a:pt x="4001218" y="6345345"/>
                </a:cubicBezTo>
                <a:cubicBezTo>
                  <a:pt x="4010920" y="6339200"/>
                  <a:pt x="4016362" y="6334026"/>
                  <a:pt x="4023756" y="6325456"/>
                </a:cubicBezTo>
                <a:cubicBezTo>
                  <a:pt x="4033102" y="6313489"/>
                  <a:pt x="4041265" y="6305728"/>
                  <a:pt x="4053689" y="6296996"/>
                </a:cubicBezTo>
                <a:cubicBezTo>
                  <a:pt x="4059900" y="6292631"/>
                  <a:pt x="4065341" y="6287457"/>
                  <a:pt x="4070015" y="6281473"/>
                </a:cubicBezTo>
                <a:cubicBezTo>
                  <a:pt x="4076639" y="6272093"/>
                  <a:pt x="4091783" y="6260776"/>
                  <a:pt x="4100361" y="6247999"/>
                </a:cubicBezTo>
                <a:cubicBezTo>
                  <a:pt x="4102312" y="6244604"/>
                  <a:pt x="4113966" y="6235064"/>
                  <a:pt x="4120176" y="6230698"/>
                </a:cubicBezTo>
                <a:cubicBezTo>
                  <a:pt x="4138811" y="6217602"/>
                  <a:pt x="4152417" y="6204665"/>
                  <a:pt x="4168743" y="6189142"/>
                </a:cubicBezTo>
                <a:cubicBezTo>
                  <a:pt x="4176906" y="6181381"/>
                  <a:pt x="4187022" y="6170223"/>
                  <a:pt x="4196723" y="6164080"/>
                </a:cubicBezTo>
                <a:cubicBezTo>
                  <a:pt x="4200214" y="6162302"/>
                  <a:pt x="4202934" y="6159715"/>
                  <a:pt x="4204117" y="6155509"/>
                </a:cubicBezTo>
                <a:cubicBezTo>
                  <a:pt x="4204944" y="6145481"/>
                  <a:pt x="4210386" y="6140306"/>
                  <a:pt x="4228251" y="6126401"/>
                </a:cubicBezTo>
                <a:cubicBezTo>
                  <a:pt x="4231741" y="6124623"/>
                  <a:pt x="4237184" y="6119448"/>
                  <a:pt x="4241444" y="6118480"/>
                </a:cubicBezTo>
                <a:cubicBezTo>
                  <a:pt x="4237125" y="6130286"/>
                  <a:pt x="4224289" y="6144031"/>
                  <a:pt x="4207963" y="6159554"/>
                </a:cubicBezTo>
                <a:cubicBezTo>
                  <a:pt x="4158984" y="6206124"/>
                  <a:pt x="4107284" y="6255280"/>
                  <a:pt x="4058304" y="6301850"/>
                </a:cubicBezTo>
                <a:cubicBezTo>
                  <a:pt x="4041977" y="6317374"/>
                  <a:pt x="4030679" y="6332737"/>
                  <a:pt x="4013583" y="6347451"/>
                </a:cubicBezTo>
                <a:cubicBezTo>
                  <a:pt x="4010862" y="6350038"/>
                  <a:pt x="4009679" y="6354244"/>
                  <a:pt x="4006958" y="6356830"/>
                </a:cubicBezTo>
                <a:cubicBezTo>
                  <a:pt x="4003468" y="6358609"/>
                  <a:pt x="4005006" y="6360226"/>
                  <a:pt x="4005775" y="6361035"/>
                </a:cubicBezTo>
                <a:cubicBezTo>
                  <a:pt x="4005775" y="6361035"/>
                  <a:pt x="4006545" y="6361845"/>
                  <a:pt x="4009266" y="6359257"/>
                </a:cubicBezTo>
                <a:cubicBezTo>
                  <a:pt x="4014708" y="6354083"/>
                  <a:pt x="4016660" y="6350686"/>
                  <a:pt x="4020919" y="6349717"/>
                </a:cubicBezTo>
                <a:cubicBezTo>
                  <a:pt x="4018198" y="6352305"/>
                  <a:pt x="4018967" y="6353113"/>
                  <a:pt x="4018967" y="6353113"/>
                </a:cubicBezTo>
                <a:cubicBezTo>
                  <a:pt x="3977382" y="6391113"/>
                  <a:pt x="3940825" y="6428952"/>
                  <a:pt x="3897701" y="6465333"/>
                </a:cubicBezTo>
                <a:cubicBezTo>
                  <a:pt x="3883326" y="6477460"/>
                  <a:pt x="3869721" y="6490395"/>
                  <a:pt x="3856885" y="6504141"/>
                </a:cubicBezTo>
                <a:cubicBezTo>
                  <a:pt x="3844048" y="6517886"/>
                  <a:pt x="3827366" y="6527586"/>
                  <a:pt x="3816068" y="6542949"/>
                </a:cubicBezTo>
                <a:cubicBezTo>
                  <a:pt x="3813347" y="6545537"/>
                  <a:pt x="3810626" y="6548123"/>
                  <a:pt x="3810626" y="6548123"/>
                </a:cubicBezTo>
                <a:lnTo>
                  <a:pt x="3799778" y="6556158"/>
                </a:lnTo>
                <a:lnTo>
                  <a:pt x="3798710" y="6556572"/>
                </a:lnTo>
                <a:cubicBezTo>
                  <a:pt x="3779581" y="6564253"/>
                  <a:pt x="3760449" y="6571933"/>
                  <a:pt x="3754909" y="6544836"/>
                </a:cubicBezTo>
                <a:cubicBezTo>
                  <a:pt x="3750146" y="6530750"/>
                  <a:pt x="3736065" y="6535516"/>
                  <a:pt x="3727034" y="6537366"/>
                </a:cubicBezTo>
                <a:cubicBezTo>
                  <a:pt x="3671781" y="6552445"/>
                  <a:pt x="3651091" y="6534091"/>
                  <a:pt x="3653021" y="6479113"/>
                </a:cubicBezTo>
                <a:cubicBezTo>
                  <a:pt x="3654088" y="6475130"/>
                  <a:pt x="3652238" y="6466097"/>
                  <a:pt x="3648257" y="6465030"/>
                </a:cubicBezTo>
                <a:cubicBezTo>
                  <a:pt x="3585122" y="6413961"/>
                  <a:pt x="3638815" y="6372851"/>
                  <a:pt x="3659587" y="6327188"/>
                </a:cubicBezTo>
                <a:lnTo>
                  <a:pt x="3677933" y="6306491"/>
                </a:lnTo>
                <a:cubicBezTo>
                  <a:pt x="3718902" y="6249164"/>
                  <a:pt x="3709378" y="6220999"/>
                  <a:pt x="3645667" y="6203927"/>
                </a:cubicBezTo>
                <a:cubicBezTo>
                  <a:pt x="3641686" y="6202861"/>
                  <a:pt x="3637703" y="6201794"/>
                  <a:pt x="3636635" y="6205777"/>
                </a:cubicBezTo>
                <a:cubicBezTo>
                  <a:pt x="3606833" y="6253288"/>
                  <a:pt x="3533311" y="6225051"/>
                  <a:pt x="3505359" y="6281596"/>
                </a:cubicBezTo>
                <a:cubicBezTo>
                  <a:pt x="3486721" y="6319290"/>
                  <a:pt x="3456427" y="6336786"/>
                  <a:pt x="3410491" y="6333016"/>
                </a:cubicBezTo>
                <a:cubicBezTo>
                  <a:pt x="3450804" y="6373701"/>
                  <a:pt x="3450228" y="6407699"/>
                  <a:pt x="3415378" y="6458126"/>
                </a:cubicBezTo>
                <a:cubicBezTo>
                  <a:pt x="3409262" y="6465026"/>
                  <a:pt x="3402080" y="6475909"/>
                  <a:pt x="3391201" y="6468724"/>
                </a:cubicBezTo>
                <a:cubicBezTo>
                  <a:pt x="3380320" y="6461539"/>
                  <a:pt x="3387505" y="6450657"/>
                  <a:pt x="3393622" y="6443759"/>
                </a:cubicBezTo>
                <a:cubicBezTo>
                  <a:pt x="3400806" y="6432875"/>
                  <a:pt x="3407988" y="6421994"/>
                  <a:pt x="3404296" y="6403928"/>
                </a:cubicBezTo>
                <a:cubicBezTo>
                  <a:pt x="3384384" y="6398593"/>
                  <a:pt x="3376133" y="6413457"/>
                  <a:pt x="3372932" y="6425406"/>
                </a:cubicBezTo>
                <a:cubicBezTo>
                  <a:pt x="3361190" y="6469223"/>
                  <a:pt x="3333524" y="6508767"/>
                  <a:pt x="3313822" y="6550446"/>
                </a:cubicBezTo>
                <a:cubicBezTo>
                  <a:pt x="3288002" y="6599023"/>
                  <a:pt x="3254503" y="6628469"/>
                  <a:pt x="3196625" y="6621497"/>
                </a:cubicBezTo>
                <a:cubicBezTo>
                  <a:pt x="3183610" y="6622281"/>
                  <a:pt x="3171664" y="6619080"/>
                  <a:pt x="3163414" y="6633945"/>
                </a:cubicBezTo>
                <a:cubicBezTo>
                  <a:pt x="3141862" y="6666591"/>
                  <a:pt x="3107872" y="6666020"/>
                  <a:pt x="3074950" y="6661469"/>
                </a:cubicBezTo>
                <a:cubicBezTo>
                  <a:pt x="3055040" y="6656134"/>
                  <a:pt x="3017725" y="6556485"/>
                  <a:pt x="3028111" y="6533655"/>
                </a:cubicBezTo>
                <a:lnTo>
                  <a:pt x="3176626" y="6266084"/>
                </a:lnTo>
                <a:cubicBezTo>
                  <a:pt x="3190992" y="6244320"/>
                  <a:pt x="3211188" y="6232656"/>
                  <a:pt x="3232947" y="6247022"/>
                </a:cubicBezTo>
                <a:cubicBezTo>
                  <a:pt x="3258687" y="6262458"/>
                  <a:pt x="3240336" y="6283155"/>
                  <a:pt x="3231020" y="6302003"/>
                </a:cubicBezTo>
                <a:cubicBezTo>
                  <a:pt x="3226749" y="6317936"/>
                  <a:pt x="3210533" y="6330667"/>
                  <a:pt x="3208112" y="6355631"/>
                </a:cubicBezTo>
                <a:cubicBezTo>
                  <a:pt x="3287832" y="6312956"/>
                  <a:pt x="3329867" y="6251648"/>
                  <a:pt x="3371121" y="6177323"/>
                </a:cubicBezTo>
                <a:cubicBezTo>
                  <a:pt x="3327033" y="6182585"/>
                  <a:pt x="3315581" y="6209398"/>
                  <a:pt x="3296165" y="6234079"/>
                </a:cubicBezTo>
                <a:cubicBezTo>
                  <a:pt x="3288979" y="6244960"/>
                  <a:pt x="3278884" y="6250794"/>
                  <a:pt x="3264021" y="6242542"/>
                </a:cubicBezTo>
                <a:cubicBezTo>
                  <a:pt x="3249162" y="6234291"/>
                  <a:pt x="3239350" y="6223125"/>
                  <a:pt x="3239636" y="6206127"/>
                </a:cubicBezTo>
                <a:cubicBezTo>
                  <a:pt x="3240991" y="6185143"/>
                  <a:pt x="3252938" y="6188344"/>
                  <a:pt x="3264883" y="6191545"/>
                </a:cubicBezTo>
                <a:cubicBezTo>
                  <a:pt x="3290910" y="6189982"/>
                  <a:pt x="3294112" y="6178033"/>
                  <a:pt x="3290416" y="6159968"/>
                </a:cubicBezTo>
                <a:cubicBezTo>
                  <a:pt x="3275062" y="6121701"/>
                  <a:pt x="3294478" y="6097021"/>
                  <a:pt x="3310981" y="6067291"/>
                </a:cubicBezTo>
                <a:cubicBezTo>
                  <a:pt x="3320299" y="6048441"/>
                  <a:pt x="3329332" y="6046591"/>
                  <a:pt x="3347105" y="6059893"/>
                </a:cubicBezTo>
                <a:cubicBezTo>
                  <a:pt x="3364880" y="6073193"/>
                  <a:pt x="3372351" y="6045313"/>
                  <a:pt x="3372351" y="6045313"/>
                </a:cubicBezTo>
                <a:cubicBezTo>
                  <a:pt x="3329903" y="6012596"/>
                  <a:pt x="3362618" y="5970133"/>
                  <a:pt x="3354162" y="5937985"/>
                </a:cubicBezTo>
                <a:cubicBezTo>
                  <a:pt x="3351248" y="5932934"/>
                  <a:pt x="3351248" y="5932934"/>
                  <a:pt x="3347268" y="5931868"/>
                </a:cubicBezTo>
                <a:cubicBezTo>
                  <a:pt x="3320174" y="5937414"/>
                  <a:pt x="3339797" y="5959749"/>
                  <a:pt x="3331543" y="5974614"/>
                </a:cubicBezTo>
                <a:cubicBezTo>
                  <a:pt x="3327275" y="5990546"/>
                  <a:pt x="3317178" y="5996377"/>
                  <a:pt x="3305232" y="5993176"/>
                </a:cubicBezTo>
                <a:cubicBezTo>
                  <a:pt x="3293285" y="5989975"/>
                  <a:pt x="3291437" y="5980943"/>
                  <a:pt x="3294640" y="5968994"/>
                </a:cubicBezTo>
                <a:cubicBezTo>
                  <a:pt x="3299484" y="5919065"/>
                  <a:pt x="3331134" y="5880585"/>
                  <a:pt x="3351123" y="5821908"/>
                </a:cubicBezTo>
                <a:cubicBezTo>
                  <a:pt x="3303547" y="5856119"/>
                  <a:pt x="3267137" y="5880515"/>
                  <a:pt x="3224115" y="5881793"/>
                </a:cubicBezTo>
                <a:cubicBezTo>
                  <a:pt x="3215084" y="5883643"/>
                  <a:pt x="3207900" y="5894525"/>
                  <a:pt x="3209747" y="5903557"/>
                </a:cubicBezTo>
                <a:cubicBezTo>
                  <a:pt x="3208887" y="5954554"/>
                  <a:pt x="3166646" y="5968852"/>
                  <a:pt x="3138197" y="5995377"/>
                </a:cubicBezTo>
                <a:cubicBezTo>
                  <a:pt x="3083150" y="6057471"/>
                  <a:pt x="2998463" y="6039047"/>
                  <a:pt x="2934672" y="6085989"/>
                </a:cubicBezTo>
                <a:cubicBezTo>
                  <a:pt x="2912341" y="6105620"/>
                  <a:pt x="2886600" y="6090184"/>
                  <a:pt x="2879212" y="6054053"/>
                </a:cubicBezTo>
                <a:cubicBezTo>
                  <a:pt x="2868125" y="5999856"/>
                  <a:pt x="2838981" y="5949355"/>
                  <a:pt x="2875964" y="5890963"/>
                </a:cubicBezTo>
                <a:cubicBezTo>
                  <a:pt x="2886349" y="5868130"/>
                  <a:pt x="2868862" y="5837832"/>
                  <a:pt x="2858273" y="5813647"/>
                </a:cubicBezTo>
                <a:cubicBezTo>
                  <a:pt x="2838937" y="5774315"/>
                  <a:pt x="2842425" y="5745368"/>
                  <a:pt x="2875921" y="5715921"/>
                </a:cubicBezTo>
                <a:cubicBezTo>
                  <a:pt x="2894271" y="5695225"/>
                  <a:pt x="2922718" y="5668695"/>
                  <a:pt x="2904163" y="5642380"/>
                </a:cubicBezTo>
                <a:cubicBezTo>
                  <a:pt x="2878712" y="5609945"/>
                  <a:pt x="2845502" y="5622393"/>
                  <a:pt x="2815206" y="5639887"/>
                </a:cubicBezTo>
                <a:cubicBezTo>
                  <a:pt x="2741603" y="5675664"/>
                  <a:pt x="2668002" y="5711438"/>
                  <a:pt x="2590704" y="5729147"/>
                </a:cubicBezTo>
                <a:cubicBezTo>
                  <a:pt x="2563609" y="5734694"/>
                  <a:pt x="2547681" y="5730425"/>
                  <a:pt x="2547190" y="5700411"/>
                </a:cubicBezTo>
                <a:cubicBezTo>
                  <a:pt x="2550391" y="5688463"/>
                  <a:pt x="2548542" y="5679428"/>
                  <a:pt x="2537666" y="5672247"/>
                </a:cubicBezTo>
                <a:lnTo>
                  <a:pt x="2518989" y="5648886"/>
                </a:lnTo>
                <a:lnTo>
                  <a:pt x="2652347" y="5560978"/>
                </a:lnTo>
                <a:cubicBezTo>
                  <a:pt x="2667346" y="5549613"/>
                  <a:pt x="2683705" y="5540308"/>
                  <a:pt x="2698026" y="5527912"/>
                </a:cubicBezTo>
                <a:lnTo>
                  <a:pt x="2730638" y="5506414"/>
                </a:lnTo>
                <a:lnTo>
                  <a:pt x="2762536" y="5501975"/>
                </a:lnTo>
                <a:cubicBezTo>
                  <a:pt x="2779531" y="5502259"/>
                  <a:pt x="2790698" y="5492444"/>
                  <a:pt x="2796034" y="5472529"/>
                </a:cubicBezTo>
                <a:cubicBezTo>
                  <a:pt x="2809620" y="5437750"/>
                  <a:pt x="2844677" y="5434334"/>
                  <a:pt x="2871197" y="5462786"/>
                </a:cubicBezTo>
                <a:cubicBezTo>
                  <a:pt x="2882075" y="5469970"/>
                  <a:pt x="2891888" y="5481136"/>
                  <a:pt x="2903052" y="5471322"/>
                </a:cubicBezTo>
                <a:cubicBezTo>
                  <a:pt x="2918200" y="5462574"/>
                  <a:pt x="2912369" y="5452473"/>
                  <a:pt x="2906541" y="5442374"/>
                </a:cubicBezTo>
                <a:cubicBezTo>
                  <a:pt x="2890901" y="5421107"/>
                  <a:pt x="2898083" y="5410226"/>
                  <a:pt x="2920128" y="5407592"/>
                </a:cubicBezTo>
                <a:cubicBezTo>
                  <a:pt x="2957782" y="5398472"/>
                  <a:pt x="2942557" y="5389590"/>
                  <a:pt x="2930583" y="5379779"/>
                </a:cubicBezTo>
                <a:lnTo>
                  <a:pt x="2925565" y="5373990"/>
                </a:lnTo>
                <a:lnTo>
                  <a:pt x="2947334" y="5359284"/>
                </a:lnTo>
                <a:lnTo>
                  <a:pt x="2965443" y="5351966"/>
                </a:lnTo>
                <a:cubicBezTo>
                  <a:pt x="2979425" y="5345574"/>
                  <a:pt x="2992314" y="5337288"/>
                  <a:pt x="3002556" y="5322956"/>
                </a:cubicBezTo>
                <a:lnTo>
                  <a:pt x="3002563" y="5322732"/>
                </a:lnTo>
                <a:lnTo>
                  <a:pt x="3018981" y="5311909"/>
                </a:lnTo>
                <a:cubicBezTo>
                  <a:pt x="3040931" y="5297439"/>
                  <a:pt x="3059747" y="5285037"/>
                  <a:pt x="3081019" y="5269537"/>
                </a:cubicBezTo>
                <a:cubicBezTo>
                  <a:pt x="3102290" y="5254037"/>
                  <a:pt x="3124241" y="5239567"/>
                  <a:pt x="3146192" y="5225097"/>
                </a:cubicBezTo>
                <a:cubicBezTo>
                  <a:pt x="3146192" y="5225097"/>
                  <a:pt x="3149328" y="5223031"/>
                  <a:pt x="3152464" y="5220963"/>
                </a:cubicBezTo>
                <a:cubicBezTo>
                  <a:pt x="3158736" y="5216829"/>
                  <a:pt x="3168823" y="5211658"/>
                  <a:pt x="3170600" y="5207530"/>
                </a:cubicBezTo>
                <a:cubicBezTo>
                  <a:pt x="3183143" y="5199262"/>
                  <a:pt x="3194328" y="5188933"/>
                  <a:pt x="3206872" y="5180665"/>
                </a:cubicBezTo>
                <a:cubicBezTo>
                  <a:pt x="3213144" y="5176530"/>
                  <a:pt x="3216280" y="5174464"/>
                  <a:pt x="3221872" y="5169298"/>
                </a:cubicBezTo>
                <a:cubicBezTo>
                  <a:pt x="3227464" y="5164134"/>
                  <a:pt x="3234416" y="5161029"/>
                  <a:pt x="3243823" y="5154830"/>
                </a:cubicBezTo>
                <a:cubicBezTo>
                  <a:pt x="3250095" y="5150694"/>
                  <a:pt x="3255008" y="5144500"/>
                  <a:pt x="3264416" y="5138299"/>
                </a:cubicBezTo>
                <a:cubicBezTo>
                  <a:pt x="3267552" y="5136231"/>
                  <a:pt x="3271366" y="5135194"/>
                  <a:pt x="3278317" y="5132090"/>
                </a:cubicBezTo>
                <a:cubicBezTo>
                  <a:pt x="3284589" y="5127957"/>
                  <a:pt x="3279416" y="5126932"/>
                  <a:pt x="3282552" y="5124865"/>
                </a:cubicBezTo>
                <a:cubicBezTo>
                  <a:pt x="3285687" y="5122798"/>
                  <a:pt x="3285687" y="5122798"/>
                  <a:pt x="3288823" y="5120731"/>
                </a:cubicBezTo>
                <a:cubicBezTo>
                  <a:pt x="3304503" y="5110396"/>
                  <a:pt x="3322638" y="5096963"/>
                  <a:pt x="3337639" y="5085596"/>
                </a:cubicBezTo>
                <a:cubicBezTo>
                  <a:pt x="3350182" y="5077329"/>
                  <a:pt x="3362046" y="5068029"/>
                  <a:pt x="3373910" y="5058731"/>
                </a:cubicBezTo>
                <a:cubicBezTo>
                  <a:pt x="3392047" y="5045298"/>
                  <a:pt x="3392047" y="5045298"/>
                  <a:pt x="3411540" y="5033926"/>
                </a:cubicBezTo>
                <a:cubicBezTo>
                  <a:pt x="3418491" y="5030822"/>
                  <a:pt x="3425442" y="5027717"/>
                  <a:pt x="3422726" y="5023597"/>
                </a:cubicBezTo>
                <a:cubicBezTo>
                  <a:pt x="3421367" y="5021536"/>
                  <a:pt x="3430096" y="5014304"/>
                  <a:pt x="3437047" y="5011200"/>
                </a:cubicBezTo>
                <a:cubicBezTo>
                  <a:pt x="3451627" y="5006023"/>
                  <a:pt x="3459676" y="4997762"/>
                  <a:pt x="3472220" y="4989493"/>
                </a:cubicBezTo>
                <a:cubicBezTo>
                  <a:pt x="3479170" y="4986389"/>
                  <a:pt x="3488998" y="4973999"/>
                  <a:pt x="3484504" y="4974006"/>
                </a:cubicBezTo>
                <a:cubicBezTo>
                  <a:pt x="3481107" y="4968854"/>
                  <a:pt x="3482206" y="4963696"/>
                  <a:pt x="3491613" y="4957495"/>
                </a:cubicBezTo>
                <a:cubicBezTo>
                  <a:pt x="3504157" y="4949226"/>
                  <a:pt x="3512206" y="4940965"/>
                  <a:pt x="3524750" y="4932696"/>
                </a:cubicBezTo>
                <a:cubicBezTo>
                  <a:pt x="3537294" y="4924428"/>
                  <a:pt x="3550516" y="4917190"/>
                  <a:pt x="3565516" y="4905824"/>
                </a:cubicBezTo>
                <a:cubicBezTo>
                  <a:pt x="3577379" y="4896525"/>
                  <a:pt x="3589923" y="4888256"/>
                  <a:pt x="3603145" y="4881019"/>
                </a:cubicBezTo>
                <a:cubicBezTo>
                  <a:pt x="3613232" y="4875847"/>
                  <a:pt x="3614331" y="4870689"/>
                  <a:pt x="3616109" y="4866562"/>
                </a:cubicBezTo>
                <a:cubicBezTo>
                  <a:pt x="3619794" y="4861916"/>
                  <a:pt x="3620512" y="4859595"/>
                  <a:pt x="3618742" y="4859468"/>
                </a:cubicBezTo>
                <a:cubicBezTo>
                  <a:pt x="3616972" y="4859342"/>
                  <a:pt x="3612712" y="4861410"/>
                  <a:pt x="3606441" y="4865545"/>
                </a:cubicBezTo>
                <a:cubicBezTo>
                  <a:pt x="3603305" y="4867611"/>
                  <a:pt x="3597033" y="4871746"/>
                  <a:pt x="3590762" y="4875880"/>
                </a:cubicBezTo>
                <a:cubicBezTo>
                  <a:pt x="3583811" y="4878983"/>
                  <a:pt x="3574403" y="4885185"/>
                  <a:pt x="3573045" y="4883125"/>
                </a:cubicBezTo>
                <a:cubicBezTo>
                  <a:pt x="3569649" y="4877973"/>
                  <a:pt x="3560241" y="4884174"/>
                  <a:pt x="3550834" y="4890376"/>
                </a:cubicBezTo>
                <a:cubicBezTo>
                  <a:pt x="3538291" y="4898644"/>
                  <a:pt x="3528883" y="4904845"/>
                  <a:pt x="3520574" y="4905889"/>
                </a:cubicBezTo>
                <a:cubicBezTo>
                  <a:pt x="3512944" y="4907962"/>
                  <a:pt x="3500400" y="4916231"/>
                  <a:pt x="3492351" y="4924494"/>
                </a:cubicBezTo>
                <a:cubicBezTo>
                  <a:pt x="3481846" y="4935852"/>
                  <a:pt x="3464807" y="4944128"/>
                  <a:pt x="3449128" y="4954462"/>
                </a:cubicBezTo>
                <a:cubicBezTo>
                  <a:pt x="3445993" y="4956531"/>
                  <a:pt x="3445314" y="4955500"/>
                  <a:pt x="3442178" y="4957566"/>
                </a:cubicBezTo>
                <a:cubicBezTo>
                  <a:pt x="3437683" y="4957573"/>
                  <a:pt x="3440140" y="4954475"/>
                  <a:pt x="3443276" y="4952409"/>
                </a:cubicBezTo>
                <a:cubicBezTo>
                  <a:pt x="3452684" y="4946207"/>
                  <a:pt x="3458955" y="4942072"/>
                  <a:pt x="3460733" y="4937945"/>
                </a:cubicBezTo>
                <a:cubicBezTo>
                  <a:pt x="3468103" y="4928652"/>
                  <a:pt x="3463609" y="4928659"/>
                  <a:pt x="3462250" y="4926599"/>
                </a:cubicBezTo>
                <a:cubicBezTo>
                  <a:pt x="3452843" y="4932800"/>
                  <a:pt x="3442756" y="4937972"/>
                  <a:pt x="3430212" y="4946240"/>
                </a:cubicBezTo>
                <a:cubicBezTo>
                  <a:pt x="3435805" y="4941076"/>
                  <a:pt x="3438941" y="4939008"/>
                  <a:pt x="3442077" y="4936941"/>
                </a:cubicBezTo>
                <a:cubicBezTo>
                  <a:pt x="3451484" y="4930739"/>
                  <a:pt x="3460213" y="4923508"/>
                  <a:pt x="3470300" y="4918336"/>
                </a:cubicBezTo>
                <a:cubicBezTo>
                  <a:pt x="3483522" y="4911099"/>
                  <a:pt x="3484621" y="4905941"/>
                  <a:pt x="3496485" y="4896643"/>
                </a:cubicBezTo>
                <a:cubicBezTo>
                  <a:pt x="3508349" y="4887343"/>
                  <a:pt x="3507671" y="4886313"/>
                  <a:pt x="3498682" y="4886325"/>
                </a:cubicBezTo>
                <a:cubicBezTo>
                  <a:pt x="3493508" y="4885302"/>
                  <a:pt x="3486557" y="4888407"/>
                  <a:pt x="3480965" y="4893570"/>
                </a:cubicBezTo>
                <a:cubicBezTo>
                  <a:pt x="3472916" y="4901832"/>
                  <a:pt x="3462829" y="4907004"/>
                  <a:pt x="3456557" y="4911138"/>
                </a:cubicBezTo>
                <a:cubicBezTo>
                  <a:pt x="3438421" y="4924571"/>
                  <a:pt x="3421384" y="4932846"/>
                  <a:pt x="3404606" y="4948339"/>
                </a:cubicBezTo>
                <a:cubicBezTo>
                  <a:pt x="3404606" y="4948339"/>
                  <a:pt x="3401470" y="4950406"/>
                  <a:pt x="3397655" y="4951443"/>
                </a:cubicBezTo>
                <a:cubicBezTo>
                  <a:pt x="3380617" y="4959718"/>
                  <a:pt x="3368074" y="4967986"/>
                  <a:pt x="3352395" y="4978322"/>
                </a:cubicBezTo>
                <a:cubicBezTo>
                  <a:pt x="3329765" y="4991761"/>
                  <a:pt x="3306456" y="5004171"/>
                  <a:pt x="3285184" y="5019671"/>
                </a:cubicBezTo>
                <a:cubicBezTo>
                  <a:pt x="3285184" y="5019671"/>
                  <a:pt x="3282048" y="5021738"/>
                  <a:pt x="3282048" y="5021738"/>
                </a:cubicBezTo>
                <a:cubicBezTo>
                  <a:pt x="3281369" y="5020707"/>
                  <a:pt x="3281369" y="5020707"/>
                  <a:pt x="3281369" y="5020707"/>
                </a:cubicBezTo>
                <a:cubicBezTo>
                  <a:pt x="3280690" y="5019678"/>
                  <a:pt x="3280010" y="5018647"/>
                  <a:pt x="3283147" y="5016580"/>
                </a:cubicBezTo>
                <a:cubicBezTo>
                  <a:pt x="3286282" y="5014513"/>
                  <a:pt x="3289418" y="5012445"/>
                  <a:pt x="3292554" y="5010379"/>
                </a:cubicBezTo>
                <a:cubicBezTo>
                  <a:pt x="3311369" y="4997976"/>
                  <a:pt x="3330184" y="4985573"/>
                  <a:pt x="3348999" y="4973170"/>
                </a:cubicBezTo>
                <a:cubicBezTo>
                  <a:pt x="3352135" y="4971103"/>
                  <a:pt x="3358407" y="4966969"/>
                  <a:pt x="3357049" y="4964909"/>
                </a:cubicBezTo>
                <a:cubicBezTo>
                  <a:pt x="3351196" y="4962854"/>
                  <a:pt x="3363740" y="4954586"/>
                  <a:pt x="3370011" y="4950451"/>
                </a:cubicBezTo>
                <a:cubicBezTo>
                  <a:pt x="3382554" y="4942184"/>
                  <a:pt x="3395098" y="4933915"/>
                  <a:pt x="3407641" y="4925647"/>
                </a:cubicBezTo>
                <a:cubicBezTo>
                  <a:pt x="3417048" y="4919445"/>
                  <a:pt x="3425778" y="4912214"/>
                  <a:pt x="3434505" y="4904982"/>
                </a:cubicBezTo>
                <a:cubicBezTo>
                  <a:pt x="3430011" y="4904988"/>
                  <a:pt x="3423061" y="4908092"/>
                  <a:pt x="3416789" y="4912227"/>
                </a:cubicBezTo>
                <a:cubicBezTo>
                  <a:pt x="3391702" y="4928764"/>
                  <a:pt x="3367973" y="4947360"/>
                  <a:pt x="3340849" y="4960807"/>
                </a:cubicBezTo>
                <a:cubicBezTo>
                  <a:pt x="3300083" y="4987680"/>
                  <a:pt x="3259317" y="5014551"/>
                  <a:pt x="3221687" y="5039357"/>
                </a:cubicBezTo>
                <a:cubicBezTo>
                  <a:pt x="3215416" y="5043492"/>
                  <a:pt x="3214317" y="5048649"/>
                  <a:pt x="3206687" y="5050722"/>
                </a:cubicBezTo>
                <a:cubicBezTo>
                  <a:pt x="3195242" y="5053833"/>
                  <a:pt x="3184057" y="5064163"/>
                  <a:pt x="3174649" y="5070363"/>
                </a:cubicBezTo>
                <a:cubicBezTo>
                  <a:pt x="3165241" y="5076565"/>
                  <a:pt x="3152019" y="5083803"/>
                  <a:pt x="3143970" y="5092065"/>
                </a:cubicBezTo>
                <a:cubicBezTo>
                  <a:pt x="3138378" y="5097229"/>
                  <a:pt x="3128290" y="5102400"/>
                  <a:pt x="3122019" y="5106534"/>
                </a:cubicBezTo>
                <a:cubicBezTo>
                  <a:pt x="3104982" y="5114809"/>
                  <a:pt x="3085488" y="5126181"/>
                  <a:pt x="3066672" y="5138585"/>
                </a:cubicBezTo>
                <a:cubicBezTo>
                  <a:pt x="3060400" y="5142718"/>
                  <a:pt x="3058623" y="5146846"/>
                  <a:pt x="3055487" y="5148914"/>
                </a:cubicBezTo>
                <a:cubicBezTo>
                  <a:pt x="3048536" y="5152017"/>
                  <a:pt x="3041586" y="5155121"/>
                  <a:pt x="3035313" y="5159255"/>
                </a:cubicBezTo>
                <a:cubicBezTo>
                  <a:pt x="2997684" y="5184060"/>
                  <a:pt x="2963189" y="5206799"/>
                  <a:pt x="2925559" y="5231604"/>
                </a:cubicBezTo>
                <a:lnTo>
                  <a:pt x="2831020" y="5292621"/>
                </a:lnTo>
                <a:lnTo>
                  <a:pt x="2825967" y="5295116"/>
                </a:lnTo>
                <a:cubicBezTo>
                  <a:pt x="2777484" y="5320102"/>
                  <a:pt x="2726308" y="5347834"/>
                  <a:pt x="2687824" y="5366693"/>
                </a:cubicBezTo>
                <a:cubicBezTo>
                  <a:pt x="2628012" y="5414701"/>
                  <a:pt x="2545954" y="5418327"/>
                  <a:pt x="2486143" y="5466334"/>
                </a:cubicBezTo>
                <a:cubicBezTo>
                  <a:pt x="2476045" y="5472169"/>
                  <a:pt x="2460117" y="5467901"/>
                  <a:pt x="2448170" y="5464700"/>
                </a:cubicBezTo>
                <a:cubicBezTo>
                  <a:pt x="2427195" y="5463348"/>
                  <a:pt x="2400389" y="5451896"/>
                  <a:pt x="2406710" y="5492012"/>
                </a:cubicBezTo>
                <a:cubicBezTo>
                  <a:pt x="2407490" y="5505028"/>
                  <a:pt x="2393410" y="5509792"/>
                  <a:pt x="2384380" y="5511641"/>
                </a:cubicBezTo>
                <a:cubicBezTo>
                  <a:pt x="2299405" y="5510218"/>
                  <a:pt x="2247272" y="5577360"/>
                  <a:pt x="2176871" y="5601185"/>
                </a:cubicBezTo>
                <a:cubicBezTo>
                  <a:pt x="2077243" y="5638525"/>
                  <a:pt x="1997727" y="5728212"/>
                  <a:pt x="1883527" y="5740302"/>
                </a:cubicBezTo>
                <a:cubicBezTo>
                  <a:pt x="1866531" y="5740017"/>
                  <a:pt x="1851383" y="5748763"/>
                  <a:pt x="1832256" y="5756447"/>
                </a:cubicBezTo>
                <a:cubicBezTo>
                  <a:pt x="1820596" y="5736248"/>
                  <a:pt x="1825932" y="5716331"/>
                  <a:pt x="1810292" y="5695064"/>
                </a:cubicBezTo>
                <a:cubicBezTo>
                  <a:pt x="1780857" y="5661564"/>
                  <a:pt x="1788902" y="5599686"/>
                  <a:pt x="1827450" y="5567323"/>
                </a:cubicBezTo>
                <a:cubicBezTo>
                  <a:pt x="1858811" y="5545843"/>
                  <a:pt x="1899985" y="5535532"/>
                  <a:pt x="1911725" y="5491718"/>
                </a:cubicBezTo>
                <a:cubicBezTo>
                  <a:pt x="1915995" y="5475785"/>
                  <a:pt x="1935904" y="5481120"/>
                  <a:pt x="1948916" y="5480340"/>
                </a:cubicBezTo>
                <a:cubicBezTo>
                  <a:pt x="1985820" y="5485959"/>
                  <a:pt x="2016114" y="5468462"/>
                  <a:pt x="2046409" y="5450965"/>
                </a:cubicBezTo>
                <a:cubicBezTo>
                  <a:pt x="2071655" y="5436384"/>
                  <a:pt x="2082823" y="5426570"/>
                  <a:pt x="2064266" y="5400254"/>
                </a:cubicBezTo>
                <a:cubicBezTo>
                  <a:pt x="2058437" y="5390153"/>
                  <a:pt x="2057655" y="5377137"/>
                  <a:pt x="2067755" y="5371304"/>
                </a:cubicBezTo>
                <a:cubicBezTo>
                  <a:pt x="2083970" y="5358572"/>
                  <a:pt x="2092712" y="5373724"/>
                  <a:pt x="2098544" y="5383823"/>
                </a:cubicBezTo>
                <a:cubicBezTo>
                  <a:pt x="2123996" y="5416258"/>
                  <a:pt x="2144192" y="5404595"/>
                  <a:pt x="2163609" y="5379911"/>
                </a:cubicBezTo>
                <a:cubicBezTo>
                  <a:pt x="2218656" y="5317820"/>
                  <a:pt x="2276618" y="5260781"/>
                  <a:pt x="2347305" y="5219956"/>
                </a:cubicBezTo>
                <a:cubicBezTo>
                  <a:pt x="2378668" y="5198475"/>
                  <a:pt x="2367583" y="5144278"/>
                  <a:pt x="2419635" y="5141150"/>
                </a:cubicBezTo>
                <a:cubicBezTo>
                  <a:pt x="2423616" y="5142216"/>
                  <a:pt x="2419922" y="5124151"/>
                  <a:pt x="2417009" y="5119100"/>
                </a:cubicBezTo>
                <a:cubicBezTo>
                  <a:pt x="2405350" y="5098901"/>
                  <a:pt x="2389423" y="5094632"/>
                  <a:pt x="2371360" y="5098329"/>
                </a:cubicBezTo>
                <a:cubicBezTo>
                  <a:pt x="2358348" y="5099112"/>
                  <a:pt x="2336304" y="5101745"/>
                  <a:pt x="2343978" y="5120877"/>
                </a:cubicBezTo>
                <a:cubicBezTo>
                  <a:pt x="2348455" y="5151960"/>
                  <a:pt x="2326410" y="5154589"/>
                  <a:pt x="2306213" y="5166254"/>
                </a:cubicBezTo>
                <a:cubicBezTo>
                  <a:pt x="2238726" y="5195129"/>
                  <a:pt x="2163565" y="5204872"/>
                  <a:pt x="2106667" y="5257931"/>
                </a:cubicBezTo>
                <a:cubicBezTo>
                  <a:pt x="2089388" y="5274647"/>
                  <a:pt x="2075595" y="5262412"/>
                  <a:pt x="2060733" y="5254162"/>
                </a:cubicBezTo>
                <a:cubicBezTo>
                  <a:pt x="2033147" y="5229694"/>
                  <a:pt x="2010035" y="5236308"/>
                  <a:pt x="1982654" y="5258854"/>
                </a:cubicBezTo>
                <a:cubicBezTo>
                  <a:pt x="1939061" y="5294131"/>
                  <a:pt x="1911187" y="5286662"/>
                  <a:pt x="1892138" y="5230331"/>
                </a:cubicBezTo>
                <a:cubicBezTo>
                  <a:pt x="1881545" y="5206149"/>
                  <a:pt x="1873295" y="5221015"/>
                  <a:pt x="1864264" y="5222862"/>
                </a:cubicBezTo>
                <a:cubicBezTo>
                  <a:pt x="1815907" y="5244056"/>
                  <a:pt x="1767549" y="5265252"/>
                  <a:pt x="1722108" y="5291497"/>
                </a:cubicBezTo>
                <a:cubicBezTo>
                  <a:pt x="1627240" y="5342919"/>
                  <a:pt x="1523631" y="5379191"/>
                  <a:pt x="1437508" y="5445762"/>
                </a:cubicBezTo>
                <a:cubicBezTo>
                  <a:pt x="1381679" y="5494838"/>
                  <a:pt x="1304384" y="5512547"/>
                  <a:pt x="1232914" y="5540357"/>
                </a:cubicBezTo>
                <a:cubicBezTo>
                  <a:pt x="1208736" y="5550954"/>
                  <a:pt x="1198636" y="5556785"/>
                  <a:pt x="1188252" y="5579618"/>
                </a:cubicBezTo>
                <a:cubicBezTo>
                  <a:pt x="1173884" y="5601380"/>
                  <a:pt x="1161076" y="5649178"/>
                  <a:pt x="1117850" y="5603442"/>
                </a:cubicBezTo>
                <a:cubicBezTo>
                  <a:pt x="1108039" y="5592278"/>
                  <a:pt x="1088908" y="5599957"/>
                  <a:pt x="1089691" y="5612973"/>
                </a:cubicBezTo>
                <a:cubicBezTo>
                  <a:pt x="1094658" y="5674070"/>
                  <a:pt x="1043674" y="5673217"/>
                  <a:pt x="1012310" y="5694695"/>
                </a:cubicBezTo>
                <a:cubicBezTo>
                  <a:pt x="987064" y="5709274"/>
                  <a:pt x="962888" y="5719873"/>
                  <a:pt x="938706" y="5730469"/>
                </a:cubicBezTo>
                <a:cubicBezTo>
                  <a:pt x="927151" y="5733776"/>
                  <a:pt x="917622" y="5735493"/>
                  <a:pt x="909951" y="5735505"/>
                </a:cubicBezTo>
                <a:lnTo>
                  <a:pt x="900129" y="5732613"/>
                </a:lnTo>
                <a:lnTo>
                  <a:pt x="905311" y="5727186"/>
                </a:lnTo>
                <a:cubicBezTo>
                  <a:pt x="905054" y="5726855"/>
                  <a:pt x="902489" y="5728143"/>
                  <a:pt x="897357" y="5730719"/>
                </a:cubicBezTo>
                <a:lnTo>
                  <a:pt x="895587" y="5731276"/>
                </a:lnTo>
                <a:lnTo>
                  <a:pt x="893229" y="5730582"/>
                </a:lnTo>
                <a:lnTo>
                  <a:pt x="895301" y="5728075"/>
                </a:lnTo>
                <a:cubicBezTo>
                  <a:pt x="900545" y="5722584"/>
                  <a:pt x="902823" y="5719399"/>
                  <a:pt x="898489" y="5719940"/>
                </a:cubicBezTo>
                <a:lnTo>
                  <a:pt x="889543" y="5724325"/>
                </a:lnTo>
                <a:lnTo>
                  <a:pt x="884843" y="5714236"/>
                </a:lnTo>
                <a:lnTo>
                  <a:pt x="884861" y="5713914"/>
                </a:lnTo>
                <a:lnTo>
                  <a:pt x="912610" y="5689165"/>
                </a:lnTo>
                <a:cubicBezTo>
                  <a:pt x="915575" y="5686860"/>
                  <a:pt x="923782" y="5679066"/>
                  <a:pt x="927432" y="5677642"/>
                </a:cubicBezTo>
                <a:cubicBezTo>
                  <a:pt x="938380" y="5673373"/>
                  <a:pt x="945903" y="5664697"/>
                  <a:pt x="952517" y="5660968"/>
                </a:cubicBezTo>
                <a:cubicBezTo>
                  <a:pt x="961409" y="5654054"/>
                  <a:pt x="966653" y="5648565"/>
                  <a:pt x="965283" y="5646802"/>
                </a:cubicBezTo>
                <a:lnTo>
                  <a:pt x="953977" y="5650094"/>
                </a:lnTo>
                <a:lnTo>
                  <a:pt x="975150" y="5630803"/>
                </a:lnTo>
                <a:cubicBezTo>
                  <a:pt x="978114" y="5628500"/>
                  <a:pt x="980394" y="5625314"/>
                  <a:pt x="982672" y="5622127"/>
                </a:cubicBezTo>
                <a:cubicBezTo>
                  <a:pt x="988140" y="5610808"/>
                  <a:pt x="1003646" y="5600165"/>
                  <a:pt x="1019152" y="5589525"/>
                </a:cubicBezTo>
                <a:cubicBezTo>
                  <a:pt x="1028731" y="5583491"/>
                  <a:pt x="1047202" y="5570546"/>
                  <a:pt x="1056555" y="5570343"/>
                </a:cubicBezTo>
                <a:cubicBezTo>
                  <a:pt x="1058611" y="5572986"/>
                  <a:pt x="1068190" y="5566954"/>
                  <a:pt x="1076397" y="5559158"/>
                </a:cubicBezTo>
                <a:cubicBezTo>
                  <a:pt x="1078675" y="5555973"/>
                  <a:pt x="1077990" y="5555092"/>
                  <a:pt x="1080955" y="5552787"/>
                </a:cubicBezTo>
                <a:cubicBezTo>
                  <a:pt x="1105354" y="5535232"/>
                  <a:pt x="1129292" y="5510965"/>
                  <a:pt x="1154377" y="5494292"/>
                </a:cubicBezTo>
                <a:cubicBezTo>
                  <a:pt x="1185388" y="5473008"/>
                  <a:pt x="1216626" y="5445896"/>
                  <a:pt x="1250379" y="5428136"/>
                </a:cubicBezTo>
                <a:cubicBezTo>
                  <a:pt x="1256993" y="5424410"/>
                  <a:pt x="1262236" y="5418919"/>
                  <a:pt x="1268850" y="5415191"/>
                </a:cubicBezTo>
                <a:cubicBezTo>
                  <a:pt x="1277742" y="5408277"/>
                  <a:pt x="1278652" y="5403329"/>
                  <a:pt x="1280245" y="5399261"/>
                </a:cubicBezTo>
                <a:cubicBezTo>
                  <a:pt x="1283209" y="5396957"/>
                  <a:pt x="1275911" y="5399803"/>
                  <a:pt x="1269983" y="5404413"/>
                </a:cubicBezTo>
                <a:cubicBezTo>
                  <a:pt x="1264054" y="5409021"/>
                  <a:pt x="1262683" y="5407259"/>
                  <a:pt x="1264962" y="5404073"/>
                </a:cubicBezTo>
                <a:cubicBezTo>
                  <a:pt x="1264276" y="5403192"/>
                  <a:pt x="1270205" y="5398583"/>
                  <a:pt x="1273170" y="5396278"/>
                </a:cubicBezTo>
                <a:cubicBezTo>
                  <a:pt x="1290046" y="5387399"/>
                  <a:pt x="1307147" y="5372691"/>
                  <a:pt x="1320151" y="5371064"/>
                </a:cubicBezTo>
                <a:cubicBezTo>
                  <a:pt x="1332693" y="5362727"/>
                  <a:pt x="1340678" y="5360762"/>
                  <a:pt x="1352534" y="5351544"/>
                </a:cubicBezTo>
                <a:cubicBezTo>
                  <a:pt x="1361426" y="5344630"/>
                  <a:pt x="1371004" y="5338598"/>
                  <a:pt x="1374192" y="5330463"/>
                </a:cubicBezTo>
                <a:cubicBezTo>
                  <a:pt x="1375101" y="5325514"/>
                  <a:pt x="1386959" y="5316296"/>
                  <a:pt x="1391517" y="5309925"/>
                </a:cubicBezTo>
                <a:cubicBezTo>
                  <a:pt x="1396760" y="5304434"/>
                  <a:pt x="1401780" y="5304774"/>
                  <a:pt x="1410672" y="5297860"/>
                </a:cubicBezTo>
                <a:cubicBezTo>
                  <a:pt x="1413637" y="5295555"/>
                  <a:pt x="1415007" y="5297318"/>
                  <a:pt x="1412043" y="5299623"/>
                </a:cubicBezTo>
                <a:cubicBezTo>
                  <a:pt x="1406800" y="5305113"/>
                  <a:pt x="1404520" y="5308299"/>
                  <a:pt x="1399278" y="5313790"/>
                </a:cubicBezTo>
                <a:cubicBezTo>
                  <a:pt x="1396313" y="5316094"/>
                  <a:pt x="1393349" y="5318399"/>
                  <a:pt x="1394719" y="5320161"/>
                </a:cubicBezTo>
                <a:cubicBezTo>
                  <a:pt x="1395404" y="5321043"/>
                  <a:pt x="1401333" y="5316434"/>
                  <a:pt x="1404296" y="5314129"/>
                </a:cubicBezTo>
                <a:cubicBezTo>
                  <a:pt x="1436903" y="5288778"/>
                  <a:pt x="1473160" y="5262005"/>
                  <a:pt x="1505082" y="5235773"/>
                </a:cubicBezTo>
                <a:cubicBezTo>
                  <a:pt x="1539283" y="5206354"/>
                  <a:pt x="1575538" y="5179581"/>
                  <a:pt x="1610425" y="5151044"/>
                </a:cubicBezTo>
                <a:cubicBezTo>
                  <a:pt x="1616354" y="5146435"/>
                  <a:pt x="1620002" y="5145013"/>
                  <a:pt x="1621596" y="5140945"/>
                </a:cubicBezTo>
                <a:cubicBezTo>
                  <a:pt x="1620226" y="5139182"/>
                  <a:pt x="1612928" y="5142029"/>
                  <a:pt x="1609963" y="5144333"/>
                </a:cubicBezTo>
                <a:cubicBezTo>
                  <a:pt x="1601070" y="5151247"/>
                  <a:pt x="1591493" y="5157280"/>
                  <a:pt x="1583971" y="5165957"/>
                </a:cubicBezTo>
                <a:cubicBezTo>
                  <a:pt x="1570520" y="5179241"/>
                  <a:pt x="1551363" y="5191307"/>
                  <a:pt x="1537227" y="5203711"/>
                </a:cubicBezTo>
                <a:cubicBezTo>
                  <a:pt x="1526279" y="5207980"/>
                  <a:pt x="1518070" y="5215776"/>
                  <a:pt x="1512143" y="5220384"/>
                </a:cubicBezTo>
                <a:cubicBezTo>
                  <a:pt x="1500285" y="5229604"/>
                  <a:pt x="1491392" y="5236516"/>
                  <a:pt x="1485688" y="5235296"/>
                </a:cubicBezTo>
                <a:cubicBezTo>
                  <a:pt x="1484318" y="5233534"/>
                  <a:pt x="1477704" y="5237261"/>
                  <a:pt x="1474055" y="5238685"/>
                </a:cubicBezTo>
                <a:cubicBezTo>
                  <a:pt x="1475649" y="5234618"/>
                  <a:pt x="1485912" y="5229467"/>
                  <a:pt x="1488191" y="5226281"/>
                </a:cubicBezTo>
                <a:cubicBezTo>
                  <a:pt x="1517834" y="5203235"/>
                  <a:pt x="1544512" y="5182495"/>
                  <a:pt x="1571190" y="5161753"/>
                </a:cubicBezTo>
                <a:cubicBezTo>
                  <a:pt x="1588976" y="5147925"/>
                  <a:pt x="1604482" y="5137284"/>
                  <a:pt x="1620897" y="5121694"/>
                </a:cubicBezTo>
                <a:cubicBezTo>
                  <a:pt x="1631384" y="5110713"/>
                  <a:pt x="1642556" y="5100613"/>
                  <a:pt x="1658063" y="5089971"/>
                </a:cubicBezTo>
                <a:cubicBezTo>
                  <a:pt x="1663990" y="5085362"/>
                  <a:pt x="1666270" y="5082176"/>
                  <a:pt x="1668549" y="5078989"/>
                </a:cubicBezTo>
                <a:cubicBezTo>
                  <a:pt x="1670828" y="5075804"/>
                  <a:pt x="1670143" y="5074923"/>
                  <a:pt x="1666494" y="5076346"/>
                </a:cubicBezTo>
                <a:cubicBezTo>
                  <a:pt x="1659195" y="5079193"/>
                  <a:pt x="1654859" y="5079735"/>
                  <a:pt x="1643002" y="5088954"/>
                </a:cubicBezTo>
                <a:cubicBezTo>
                  <a:pt x="1634795" y="5096749"/>
                  <a:pt x="1625217" y="5102781"/>
                  <a:pt x="1610396" y="5114304"/>
                </a:cubicBezTo>
                <a:cubicBezTo>
                  <a:pt x="1620882" y="5103323"/>
                  <a:pt x="1627497" y="5099594"/>
                  <a:pt x="1636390" y="5092681"/>
                </a:cubicBezTo>
                <a:cubicBezTo>
                  <a:pt x="1656454" y="5075669"/>
                  <a:pt x="1677205" y="5059537"/>
                  <a:pt x="1698639" y="5044286"/>
                </a:cubicBezTo>
                <a:cubicBezTo>
                  <a:pt x="1704567" y="5039675"/>
                  <a:pt x="1706160" y="5035608"/>
                  <a:pt x="1705476" y="5034728"/>
                </a:cubicBezTo>
                <a:cubicBezTo>
                  <a:pt x="1704105" y="5032965"/>
                  <a:pt x="1700457" y="5034387"/>
                  <a:pt x="1694528" y="5038997"/>
                </a:cubicBezTo>
                <a:cubicBezTo>
                  <a:pt x="1685635" y="5045911"/>
                  <a:pt x="1674462" y="5056010"/>
                  <a:pt x="1667849" y="5059738"/>
                </a:cubicBezTo>
                <a:cubicBezTo>
                  <a:pt x="1657587" y="5064890"/>
                  <a:pt x="1650063" y="5073566"/>
                  <a:pt x="1639115" y="5077835"/>
                </a:cubicBezTo>
                <a:cubicBezTo>
                  <a:pt x="1635466" y="5079259"/>
                  <a:pt x="1624295" y="5089358"/>
                  <a:pt x="1618366" y="5093968"/>
                </a:cubicBezTo>
                <a:cubicBezTo>
                  <a:pt x="1619275" y="5089020"/>
                  <a:pt x="1625888" y="5085292"/>
                  <a:pt x="1628853" y="5082987"/>
                </a:cubicBezTo>
                <a:cubicBezTo>
                  <a:pt x="1655532" y="5062246"/>
                  <a:pt x="1679244" y="5043809"/>
                  <a:pt x="1702959" y="5025373"/>
                </a:cubicBezTo>
                <a:cubicBezTo>
                  <a:pt x="1708888" y="5020763"/>
                  <a:pt x="1715501" y="5017035"/>
                  <a:pt x="1714131" y="5015273"/>
                </a:cubicBezTo>
                <a:cubicBezTo>
                  <a:pt x="1712075" y="5012628"/>
                  <a:pt x="1706147" y="5017237"/>
                  <a:pt x="1703868" y="5020423"/>
                </a:cubicBezTo>
                <a:cubicBezTo>
                  <a:pt x="1686082" y="5034252"/>
                  <a:pt x="1669206" y="5043131"/>
                  <a:pt x="1653700" y="5053773"/>
                </a:cubicBezTo>
                <a:cubicBezTo>
                  <a:pt x="1668520" y="5042249"/>
                  <a:pt x="1683342" y="5030726"/>
                  <a:pt x="1698163" y="5019204"/>
                </a:cubicBezTo>
                <a:cubicBezTo>
                  <a:pt x="1701128" y="5016898"/>
                  <a:pt x="1704092" y="5014594"/>
                  <a:pt x="1702722" y="5012831"/>
                </a:cubicBezTo>
                <a:cubicBezTo>
                  <a:pt x="1702036" y="5011950"/>
                  <a:pt x="1700665" y="5010187"/>
                  <a:pt x="1697701" y="5012492"/>
                </a:cubicBezTo>
                <a:cubicBezTo>
                  <a:pt x="1692458" y="5017982"/>
                  <a:pt x="1686753" y="5016761"/>
                  <a:pt x="1681509" y="5022252"/>
                </a:cubicBezTo>
                <a:cubicBezTo>
                  <a:pt x="1679230" y="5025439"/>
                  <a:pt x="1672616" y="5029167"/>
                  <a:pt x="1669652" y="5031472"/>
                </a:cubicBezTo>
                <a:cubicBezTo>
                  <a:pt x="1643660" y="5053094"/>
                  <a:pt x="1615611" y="5072073"/>
                  <a:pt x="1591212" y="5089628"/>
                </a:cubicBezTo>
                <a:cubicBezTo>
                  <a:pt x="1592805" y="5085560"/>
                  <a:pt x="1598734" y="5080951"/>
                  <a:pt x="1602383" y="5079529"/>
                </a:cubicBezTo>
                <a:cubicBezTo>
                  <a:pt x="1614926" y="5071191"/>
                  <a:pt x="1624042" y="5058447"/>
                  <a:pt x="1640234" y="5048686"/>
                </a:cubicBezTo>
                <a:cubicBezTo>
                  <a:pt x="1653461" y="5041231"/>
                  <a:pt x="1667597" y="5028828"/>
                  <a:pt x="1679454" y="5019609"/>
                </a:cubicBezTo>
                <a:cubicBezTo>
                  <a:pt x="1685383" y="5014999"/>
                  <a:pt x="1688347" y="5012695"/>
                  <a:pt x="1694275" y="5008087"/>
                </a:cubicBezTo>
                <a:cubicBezTo>
                  <a:pt x="1696555" y="5004899"/>
                  <a:pt x="1695869" y="5004019"/>
                  <a:pt x="1695184" y="5003137"/>
                </a:cubicBezTo>
                <a:cubicBezTo>
                  <a:pt x="1691534" y="5004560"/>
                  <a:pt x="1687200" y="5005103"/>
                  <a:pt x="1681272" y="5009712"/>
                </a:cubicBezTo>
                <a:cubicBezTo>
                  <a:pt x="1673064" y="5017508"/>
                  <a:pt x="1664171" y="5024421"/>
                  <a:pt x="1655278" y="5031334"/>
                </a:cubicBezTo>
                <a:cubicBezTo>
                  <a:pt x="1643421" y="5040553"/>
                  <a:pt x="1631564" y="5049771"/>
                  <a:pt x="1619707" y="5058990"/>
                </a:cubicBezTo>
                <a:cubicBezTo>
                  <a:pt x="1608074" y="5062378"/>
                  <a:pt x="1595994" y="5077425"/>
                  <a:pt x="1584360" y="5080815"/>
                </a:cubicBezTo>
                <a:cubicBezTo>
                  <a:pt x="1573188" y="5090914"/>
                  <a:pt x="1562239" y="5095184"/>
                  <a:pt x="1550383" y="5104402"/>
                </a:cubicBezTo>
                <a:cubicBezTo>
                  <a:pt x="1541490" y="5111316"/>
                  <a:pt x="1537841" y="5112740"/>
                  <a:pt x="1534191" y="5114163"/>
                </a:cubicBezTo>
                <a:cubicBezTo>
                  <a:pt x="1536470" y="5110977"/>
                  <a:pt x="1535100" y="5109215"/>
                  <a:pt x="1537378" y="5106028"/>
                </a:cubicBezTo>
                <a:cubicBezTo>
                  <a:pt x="1536693" y="5105148"/>
                  <a:pt x="1542622" y="5100538"/>
                  <a:pt x="1545587" y="5098233"/>
                </a:cubicBezTo>
                <a:cubicBezTo>
                  <a:pt x="1569300" y="5079796"/>
                  <a:pt x="1593015" y="5061360"/>
                  <a:pt x="1616729" y="5042923"/>
                </a:cubicBezTo>
                <a:cubicBezTo>
                  <a:pt x="1619693" y="5040618"/>
                  <a:pt x="1623342" y="5039195"/>
                  <a:pt x="1621972" y="5037434"/>
                </a:cubicBezTo>
                <a:cubicBezTo>
                  <a:pt x="1621287" y="5036552"/>
                  <a:pt x="1617637" y="5037975"/>
                  <a:pt x="1614673" y="5040280"/>
                </a:cubicBezTo>
                <a:cubicBezTo>
                  <a:pt x="1603725" y="5044548"/>
                  <a:pt x="1592553" y="5054650"/>
                  <a:pt x="1580697" y="5063868"/>
                </a:cubicBezTo>
                <a:cubicBezTo>
                  <a:pt x="1571804" y="5070782"/>
                  <a:pt x="1569524" y="5073967"/>
                  <a:pt x="1566784" y="5070442"/>
                </a:cubicBezTo>
                <a:cubicBezTo>
                  <a:pt x="1561078" y="5069222"/>
                  <a:pt x="1548536" y="5077558"/>
                  <a:pt x="1539643" y="5084472"/>
                </a:cubicBezTo>
                <a:cubicBezTo>
                  <a:pt x="1535995" y="5085895"/>
                  <a:pt x="1530066" y="5090505"/>
                  <a:pt x="1524138" y="5095114"/>
                </a:cubicBezTo>
                <a:cubicBezTo>
                  <a:pt x="1530066" y="5090505"/>
                  <a:pt x="1524138" y="5095114"/>
                  <a:pt x="1526416" y="5091928"/>
                </a:cubicBezTo>
                <a:cubicBezTo>
                  <a:pt x="1567916" y="5059665"/>
                  <a:pt x="1606452" y="5029704"/>
                  <a:pt x="1644987" y="4999745"/>
                </a:cubicBezTo>
                <a:cubicBezTo>
                  <a:pt x="1647951" y="4997440"/>
                  <a:pt x="1647266" y="4996558"/>
                  <a:pt x="1647266" y="4996558"/>
                </a:cubicBezTo>
                <a:cubicBezTo>
                  <a:pt x="1639282" y="4998524"/>
                  <a:pt x="1625146" y="5010928"/>
                  <a:pt x="1615568" y="5016961"/>
                </a:cubicBezTo>
                <a:cubicBezTo>
                  <a:pt x="1618755" y="5008826"/>
                  <a:pt x="1629927" y="4998727"/>
                  <a:pt x="1634486" y="4992354"/>
                </a:cubicBezTo>
                <a:cubicBezTo>
                  <a:pt x="1641323" y="4982799"/>
                  <a:pt x="1641323" y="4982799"/>
                  <a:pt x="1629689" y="4986185"/>
                </a:cubicBezTo>
                <a:cubicBezTo>
                  <a:pt x="1626725" y="4988491"/>
                  <a:pt x="1626725" y="4988491"/>
                  <a:pt x="1626725" y="4988491"/>
                </a:cubicBezTo>
                <a:cubicBezTo>
                  <a:pt x="1626040" y="4987610"/>
                  <a:pt x="1621705" y="4988151"/>
                  <a:pt x="1624670" y="4985846"/>
                </a:cubicBezTo>
                <a:cubicBezTo>
                  <a:pt x="1638805" y="4973443"/>
                  <a:pt x="1629228" y="4979475"/>
                  <a:pt x="1624894" y="4980016"/>
                </a:cubicBezTo>
                <a:cubicBezTo>
                  <a:pt x="1617594" y="4982864"/>
                  <a:pt x="1617594" y="4982864"/>
                  <a:pt x="1625802" y="4975068"/>
                </a:cubicBezTo>
                <a:cubicBezTo>
                  <a:pt x="1631731" y="4970459"/>
                  <a:pt x="1634694" y="4968155"/>
                  <a:pt x="1633324" y="4966393"/>
                </a:cubicBezTo>
                <a:cubicBezTo>
                  <a:pt x="1631954" y="4964629"/>
                  <a:pt x="1631268" y="4963749"/>
                  <a:pt x="1622376" y="4970662"/>
                </a:cubicBezTo>
                <a:cubicBezTo>
                  <a:pt x="1609834" y="4979000"/>
                  <a:pt x="1596607" y="4986455"/>
                  <a:pt x="1584065" y="4994792"/>
                </a:cubicBezTo>
                <a:cubicBezTo>
                  <a:pt x="1574486" y="5000824"/>
                  <a:pt x="1567187" y="5003671"/>
                  <a:pt x="1556925" y="5008821"/>
                </a:cubicBezTo>
                <a:cubicBezTo>
                  <a:pt x="1553960" y="5011127"/>
                  <a:pt x="1548032" y="5015736"/>
                  <a:pt x="1542103" y="5020345"/>
                </a:cubicBezTo>
                <a:cubicBezTo>
                  <a:pt x="1533210" y="5027259"/>
                  <a:pt x="1521353" y="5036478"/>
                  <a:pt x="1512461" y="5043391"/>
                </a:cubicBezTo>
                <a:cubicBezTo>
                  <a:pt x="1503568" y="5050304"/>
                  <a:pt x="1491711" y="5059522"/>
                  <a:pt x="1482818" y="5066437"/>
                </a:cubicBezTo>
                <a:cubicBezTo>
                  <a:pt x="1482818" y="5066437"/>
                  <a:pt x="1482133" y="5065555"/>
                  <a:pt x="1479168" y="5067860"/>
                </a:cubicBezTo>
                <a:cubicBezTo>
                  <a:pt x="1478484" y="5066979"/>
                  <a:pt x="1480763" y="5063792"/>
                  <a:pt x="1480763" y="5063792"/>
                </a:cubicBezTo>
                <a:cubicBezTo>
                  <a:pt x="1488970" y="5055997"/>
                  <a:pt x="1501512" y="5047661"/>
                  <a:pt x="1510405" y="5040747"/>
                </a:cubicBezTo>
                <a:cubicBezTo>
                  <a:pt x="1512685" y="5037560"/>
                  <a:pt x="1516333" y="5036139"/>
                  <a:pt x="1518612" y="5032953"/>
                </a:cubicBezTo>
                <a:cubicBezTo>
                  <a:pt x="1517927" y="5032071"/>
                  <a:pt x="1517242" y="5031189"/>
                  <a:pt x="1517242" y="5031189"/>
                </a:cubicBezTo>
                <a:cubicBezTo>
                  <a:pt x="1501736" y="5041831"/>
                  <a:pt x="1504924" y="5033697"/>
                  <a:pt x="1502868" y="5031053"/>
                </a:cubicBezTo>
                <a:cubicBezTo>
                  <a:pt x="1499903" y="5033358"/>
                  <a:pt x="1496940" y="5035662"/>
                  <a:pt x="1493976" y="5037966"/>
                </a:cubicBezTo>
                <a:lnTo>
                  <a:pt x="1460904" y="5061761"/>
                </a:lnTo>
                <a:lnTo>
                  <a:pt x="1461949" y="5052968"/>
                </a:lnTo>
                <a:lnTo>
                  <a:pt x="1480287" y="5038711"/>
                </a:lnTo>
                <a:cubicBezTo>
                  <a:pt x="1492829" y="5030374"/>
                  <a:pt x="1505371" y="5022038"/>
                  <a:pt x="1517228" y="5012819"/>
                </a:cubicBezTo>
                <a:cubicBezTo>
                  <a:pt x="1520193" y="5010515"/>
                  <a:pt x="1523157" y="5008209"/>
                  <a:pt x="1524751" y="5004143"/>
                </a:cubicBezTo>
                <a:cubicBezTo>
                  <a:pt x="1524065" y="5003262"/>
                  <a:pt x="1518137" y="5007871"/>
                  <a:pt x="1517451" y="5006989"/>
                </a:cubicBezTo>
                <a:cubicBezTo>
                  <a:pt x="1510153" y="5009836"/>
                  <a:pt x="1501944" y="5017631"/>
                  <a:pt x="1491681" y="5022782"/>
                </a:cubicBezTo>
                <a:cubicBezTo>
                  <a:pt x="1512432" y="5006650"/>
                  <a:pt x="1527253" y="4995126"/>
                  <a:pt x="1545038" y="4981299"/>
                </a:cubicBezTo>
                <a:cubicBezTo>
                  <a:pt x="1556896" y="4972081"/>
                  <a:pt x="1565103" y="4964287"/>
                  <a:pt x="1576275" y="4954186"/>
                </a:cubicBezTo>
                <a:cubicBezTo>
                  <a:pt x="1582204" y="4949577"/>
                  <a:pt x="1583797" y="4945510"/>
                  <a:pt x="1582427" y="4943748"/>
                </a:cubicBezTo>
                <a:cubicBezTo>
                  <a:pt x="1581056" y="4941986"/>
                  <a:pt x="1574443" y="4945713"/>
                  <a:pt x="1565551" y="4952626"/>
                </a:cubicBezTo>
                <a:cubicBezTo>
                  <a:pt x="1560307" y="4958118"/>
                  <a:pt x="1550044" y="4963268"/>
                  <a:pt x="1543207" y="4972825"/>
                </a:cubicBezTo>
                <a:cubicBezTo>
                  <a:pt x="1540928" y="4976012"/>
                  <a:pt x="1531350" y="4982044"/>
                  <a:pt x="1528385" y="4984348"/>
                </a:cubicBezTo>
                <a:lnTo>
                  <a:pt x="1511199" y="4994871"/>
                </a:lnTo>
                <a:lnTo>
                  <a:pt x="1510324" y="4982879"/>
                </a:lnTo>
                <a:cubicBezTo>
                  <a:pt x="1503427" y="4976762"/>
                  <a:pt x="1495464" y="4974629"/>
                  <a:pt x="1490414" y="4977544"/>
                </a:cubicBezTo>
                <a:lnTo>
                  <a:pt x="1418706" y="5021819"/>
                </a:lnTo>
                <a:lnTo>
                  <a:pt x="1437820" y="5002442"/>
                </a:lnTo>
                <a:cubicBezTo>
                  <a:pt x="1422539" y="5007254"/>
                  <a:pt x="1406808" y="5023725"/>
                  <a:pt x="1391302" y="5034367"/>
                </a:cubicBezTo>
                <a:cubicBezTo>
                  <a:pt x="1387653" y="5035790"/>
                  <a:pt x="1390616" y="5033485"/>
                  <a:pt x="1392895" y="5030300"/>
                </a:cubicBezTo>
                <a:cubicBezTo>
                  <a:pt x="1399047" y="5019861"/>
                  <a:pt x="1395398" y="5021283"/>
                  <a:pt x="1382171" y="5028740"/>
                </a:cubicBezTo>
                <a:lnTo>
                  <a:pt x="1342887" y="5057005"/>
                </a:lnTo>
                <a:lnTo>
                  <a:pt x="1312913" y="5066590"/>
                </a:lnTo>
                <a:lnTo>
                  <a:pt x="1282214" y="5103676"/>
                </a:lnTo>
                <a:lnTo>
                  <a:pt x="1257357" y="5124363"/>
                </a:lnTo>
                <a:lnTo>
                  <a:pt x="1236543" y="5143654"/>
                </a:lnTo>
                <a:lnTo>
                  <a:pt x="1204244" y="5165542"/>
                </a:lnTo>
                <a:lnTo>
                  <a:pt x="1148463" y="5197575"/>
                </a:lnTo>
                <a:lnTo>
                  <a:pt x="1150035" y="5195075"/>
                </a:lnTo>
                <a:cubicBezTo>
                  <a:pt x="1148665" y="5193313"/>
                  <a:pt x="1142051" y="5197041"/>
                  <a:pt x="1139087" y="5199346"/>
                </a:cubicBezTo>
                <a:cubicBezTo>
                  <a:pt x="1135438" y="5200769"/>
                  <a:pt x="1129510" y="5205377"/>
                  <a:pt x="1126545" y="5207683"/>
                </a:cubicBezTo>
                <a:cubicBezTo>
                  <a:pt x="1105795" y="5223814"/>
                  <a:pt x="1085044" y="5239948"/>
                  <a:pt x="1061331" y="5258383"/>
                </a:cubicBezTo>
                <a:lnTo>
                  <a:pt x="1044445" y="5270794"/>
                </a:lnTo>
                <a:lnTo>
                  <a:pt x="1035379" y="5276113"/>
                </a:lnTo>
                <a:cubicBezTo>
                  <a:pt x="1023788" y="5281545"/>
                  <a:pt x="1011771" y="5282594"/>
                  <a:pt x="998511" y="5268368"/>
                </a:cubicBezTo>
                <a:cubicBezTo>
                  <a:pt x="971993" y="5239917"/>
                  <a:pt x="999372" y="5217371"/>
                  <a:pt x="1013738" y="5195608"/>
                </a:cubicBezTo>
                <a:cubicBezTo>
                  <a:pt x="1031309" y="5161894"/>
                  <a:pt x="1059755" y="5135364"/>
                  <a:pt x="1094032" y="5118935"/>
                </a:cubicBezTo>
                <a:cubicBezTo>
                  <a:pt x="1166856" y="5070144"/>
                  <a:pt x="1220057" y="4999018"/>
                  <a:pt x="1288897" y="4949163"/>
                </a:cubicBezTo>
                <a:cubicBezTo>
                  <a:pt x="1310160" y="4933514"/>
                  <a:pt x="1293738" y="4899232"/>
                  <a:pt x="1313156" y="4874551"/>
                </a:cubicBezTo>
                <a:cubicBezTo>
                  <a:pt x="1328591" y="4848805"/>
                  <a:pt x="1336061" y="4820922"/>
                  <a:pt x="1294395" y="4801221"/>
                </a:cubicBezTo>
                <a:cubicBezTo>
                  <a:pt x="1271570" y="4790835"/>
                  <a:pt x="1287006" y="4765089"/>
                  <a:pt x="1300304" y="4747306"/>
                </a:cubicBezTo>
                <a:cubicBezTo>
                  <a:pt x="1312538" y="4733510"/>
                  <a:pt x="1326619" y="4728744"/>
                  <a:pt x="1339345" y="4744961"/>
                </a:cubicBezTo>
                <a:cubicBezTo>
                  <a:pt x="1345172" y="4755062"/>
                  <a:pt x="1353918" y="4770211"/>
                  <a:pt x="1374114" y="4758546"/>
                </a:cubicBezTo>
                <a:cubicBezTo>
                  <a:pt x="1370133" y="4757480"/>
                  <a:pt x="1368284" y="4748447"/>
                  <a:pt x="1368284" y="4748447"/>
                </a:cubicBezTo>
                <a:cubicBezTo>
                  <a:pt x="1321365" y="4684647"/>
                  <a:pt x="1333884" y="4653850"/>
                  <a:pt x="1406131" y="4639056"/>
                </a:cubicBezTo>
                <a:cubicBezTo>
                  <a:pt x="1429242" y="4632442"/>
                  <a:pt x="1462944" y="4650009"/>
                  <a:pt x="1473331" y="4627180"/>
                </a:cubicBezTo>
                <a:cubicBezTo>
                  <a:pt x="1494101" y="4581518"/>
                  <a:pt x="1530801" y="4540123"/>
                  <a:pt x="1535642" y="4490192"/>
                </a:cubicBezTo>
                <a:cubicBezTo>
                  <a:pt x="1536997" y="4469211"/>
                  <a:pt x="1533302" y="4451144"/>
                  <a:pt x="1553500" y="4439481"/>
                </a:cubicBezTo>
                <a:cubicBezTo>
                  <a:pt x="1584862" y="4418001"/>
                  <a:pt x="1559121" y="4402566"/>
                  <a:pt x="1544262" y="4394317"/>
                </a:cubicBezTo>
                <a:cubicBezTo>
                  <a:pt x="1518522" y="4378881"/>
                  <a:pt x="1464831" y="4419993"/>
                  <a:pt x="1465323" y="4450005"/>
                </a:cubicBezTo>
                <a:cubicBezTo>
                  <a:pt x="1467952" y="4472055"/>
                  <a:pt x="1464750" y="4484005"/>
                  <a:pt x="1444552" y="4495668"/>
                </a:cubicBezTo>
                <a:cubicBezTo>
                  <a:pt x="1424355" y="4507333"/>
                  <a:pt x="1383182" y="4517645"/>
                  <a:pt x="1425630" y="4550363"/>
                </a:cubicBezTo>
                <a:cubicBezTo>
                  <a:pt x="1432525" y="4556481"/>
                  <a:pt x="1426409" y="4563379"/>
                  <a:pt x="1420294" y="4570279"/>
                </a:cubicBezTo>
                <a:cubicBezTo>
                  <a:pt x="1383102" y="4581657"/>
                  <a:pt x="1373863" y="4536492"/>
                  <a:pt x="1340941" y="4531941"/>
                </a:cubicBezTo>
                <a:cubicBezTo>
                  <a:pt x="1325013" y="4527672"/>
                  <a:pt x="1342296" y="4510958"/>
                  <a:pt x="1350546" y="4496092"/>
                </a:cubicBezTo>
                <a:cubicBezTo>
                  <a:pt x="1367048" y="4466362"/>
                  <a:pt x="1406374" y="4447018"/>
                  <a:pt x="1396072" y="4405835"/>
                </a:cubicBezTo>
                <a:cubicBezTo>
                  <a:pt x="1393153" y="4400787"/>
                  <a:pt x="1399273" y="4393886"/>
                  <a:pt x="1404322" y="4390971"/>
                </a:cubicBezTo>
                <a:cubicBezTo>
                  <a:pt x="1483754" y="4365295"/>
                  <a:pt x="1484408" y="4267283"/>
                  <a:pt x="1546066" y="4228309"/>
                </a:cubicBezTo>
                <a:cubicBezTo>
                  <a:pt x="1561211" y="4219561"/>
                  <a:pt x="1569465" y="4204695"/>
                  <a:pt x="1584610" y="4195948"/>
                </a:cubicBezTo>
                <a:cubicBezTo>
                  <a:pt x="1632969" y="4174753"/>
                  <a:pt x="1663550" y="4140256"/>
                  <a:pt x="1695201" y="4101778"/>
                </a:cubicBezTo>
                <a:cubicBezTo>
                  <a:pt x="1702383" y="4090897"/>
                  <a:pt x="1712481" y="4085065"/>
                  <a:pt x="1719667" y="4074181"/>
                </a:cubicBezTo>
                <a:cubicBezTo>
                  <a:pt x="1727137" y="4046301"/>
                  <a:pt x="1807556" y="4080655"/>
                  <a:pt x="1770732" y="4011023"/>
                </a:cubicBezTo>
                <a:cubicBezTo>
                  <a:pt x="1767355" y="4003715"/>
                  <a:pt x="1765672" y="3996060"/>
                  <a:pt x="1764666" y="3988120"/>
                </a:cubicBezTo>
                <a:lnTo>
                  <a:pt x="1763642" y="3975547"/>
                </a:lnTo>
                <a:lnTo>
                  <a:pt x="1722206" y="4005024"/>
                </a:lnTo>
                <a:cubicBezTo>
                  <a:pt x="1668086" y="4039614"/>
                  <a:pt x="1609325" y="4068987"/>
                  <a:pt x="1559842" y="4112272"/>
                </a:cubicBezTo>
                <a:cubicBezTo>
                  <a:pt x="1535101" y="4141130"/>
                  <a:pt x="1502113" y="4161741"/>
                  <a:pt x="1465001" y="4169987"/>
                </a:cubicBezTo>
                <a:cubicBezTo>
                  <a:pt x="1440260" y="4178230"/>
                  <a:pt x="1411397" y="4198841"/>
                  <a:pt x="1390779" y="4165864"/>
                </a:cubicBezTo>
                <a:cubicBezTo>
                  <a:pt x="1370159" y="4132883"/>
                  <a:pt x="1407272" y="4120518"/>
                  <a:pt x="1419642" y="4099904"/>
                </a:cubicBezTo>
                <a:cubicBezTo>
                  <a:pt x="1423767" y="4095783"/>
                  <a:pt x="1427891" y="4095783"/>
                  <a:pt x="1432012" y="4091661"/>
                </a:cubicBezTo>
                <a:cubicBezTo>
                  <a:pt x="1518608" y="4042193"/>
                  <a:pt x="1563967" y="3939131"/>
                  <a:pt x="1667054" y="3914398"/>
                </a:cubicBezTo>
                <a:cubicBezTo>
                  <a:pt x="1683548" y="3883481"/>
                  <a:pt x="1704166" y="3857715"/>
                  <a:pt x="1726844" y="3834010"/>
                </a:cubicBezTo>
                <a:lnTo>
                  <a:pt x="1736221" y="3825172"/>
                </a:lnTo>
                <a:cubicBezTo>
                  <a:pt x="1737599" y="3820886"/>
                  <a:pt x="1738977" y="3816600"/>
                  <a:pt x="1740354" y="3812313"/>
                </a:cubicBezTo>
                <a:cubicBezTo>
                  <a:pt x="1745952" y="3801873"/>
                  <a:pt x="1753684" y="3791939"/>
                  <a:pt x="1763586" y="3782853"/>
                </a:cubicBezTo>
                <a:lnTo>
                  <a:pt x="1799007" y="3750261"/>
                </a:lnTo>
                <a:lnTo>
                  <a:pt x="1799009" y="3745381"/>
                </a:lnTo>
                <a:cubicBezTo>
                  <a:pt x="1790759" y="3737135"/>
                  <a:pt x="1782513" y="3741257"/>
                  <a:pt x="1778390" y="3749503"/>
                </a:cubicBezTo>
                <a:cubicBezTo>
                  <a:pt x="1761895" y="3765992"/>
                  <a:pt x="1741276" y="3778358"/>
                  <a:pt x="1720660" y="3774237"/>
                </a:cubicBezTo>
                <a:lnTo>
                  <a:pt x="1687622" y="3769462"/>
                </a:lnTo>
                <a:lnTo>
                  <a:pt x="1641307" y="3807746"/>
                </a:lnTo>
                <a:cubicBezTo>
                  <a:pt x="1628053" y="3819973"/>
                  <a:pt x="1616760" y="3825523"/>
                  <a:pt x="1605066" y="3820077"/>
                </a:cubicBezTo>
                <a:lnTo>
                  <a:pt x="1593946" y="3811426"/>
                </a:lnTo>
                <a:lnTo>
                  <a:pt x="1580461" y="3823705"/>
                </a:lnTo>
                <a:cubicBezTo>
                  <a:pt x="1506239" y="3889663"/>
                  <a:pt x="1427891" y="3959746"/>
                  <a:pt x="1333051" y="4000968"/>
                </a:cubicBezTo>
                <a:cubicBezTo>
                  <a:pt x="1312430" y="4009214"/>
                  <a:pt x="1300062" y="4029825"/>
                  <a:pt x="1287691" y="4050436"/>
                </a:cubicBezTo>
                <a:cubicBezTo>
                  <a:pt x="1238208" y="4124639"/>
                  <a:pt x="1163986" y="4169987"/>
                  <a:pt x="1089760" y="4215330"/>
                </a:cubicBezTo>
                <a:cubicBezTo>
                  <a:pt x="1048525" y="4244188"/>
                  <a:pt x="1007291" y="4223577"/>
                  <a:pt x="986674" y="4178230"/>
                </a:cubicBezTo>
                <a:cubicBezTo>
                  <a:pt x="978428" y="4165863"/>
                  <a:pt x="970180" y="4169987"/>
                  <a:pt x="957809" y="4165863"/>
                </a:cubicBezTo>
                <a:cubicBezTo>
                  <a:pt x="912450" y="4161741"/>
                  <a:pt x="904202" y="4145252"/>
                  <a:pt x="928945" y="4104028"/>
                </a:cubicBezTo>
                <a:cubicBezTo>
                  <a:pt x="945438" y="4083415"/>
                  <a:pt x="961935" y="4062805"/>
                  <a:pt x="982549" y="4042193"/>
                </a:cubicBezTo>
                <a:cubicBezTo>
                  <a:pt x="1011413" y="4017457"/>
                  <a:pt x="1023786" y="3967988"/>
                  <a:pt x="1081516" y="3988600"/>
                </a:cubicBezTo>
                <a:cubicBezTo>
                  <a:pt x="1093885" y="3992724"/>
                  <a:pt x="1106254" y="3976234"/>
                  <a:pt x="1098010" y="3963867"/>
                </a:cubicBezTo>
                <a:lnTo>
                  <a:pt x="1088759" y="3937593"/>
                </a:lnTo>
                <a:lnTo>
                  <a:pt x="1102576" y="3928445"/>
                </a:lnTo>
                <a:cubicBezTo>
                  <a:pt x="1105707" y="3926371"/>
                  <a:pt x="1105707" y="3926371"/>
                  <a:pt x="1108838" y="3924299"/>
                </a:cubicBezTo>
                <a:cubicBezTo>
                  <a:pt x="1113559" y="3917826"/>
                  <a:pt x="1119987" y="3912232"/>
                  <a:pt x="1127345" y="3907193"/>
                </a:cubicBezTo>
                <a:lnTo>
                  <a:pt x="1133970" y="3903404"/>
                </a:lnTo>
                <a:lnTo>
                  <a:pt x="1139243" y="3902031"/>
                </a:lnTo>
                <a:cubicBezTo>
                  <a:pt x="1151614" y="3899970"/>
                  <a:pt x="1159861" y="3896877"/>
                  <a:pt x="1167078" y="3891724"/>
                </a:cubicBezTo>
                <a:lnTo>
                  <a:pt x="1179738" y="3878465"/>
                </a:lnTo>
                <a:lnTo>
                  <a:pt x="1191469" y="3872268"/>
                </a:lnTo>
                <a:cubicBezTo>
                  <a:pt x="1191469" y="3872268"/>
                  <a:pt x="1194600" y="3870195"/>
                  <a:pt x="1197114" y="3867191"/>
                </a:cubicBezTo>
                <a:cubicBezTo>
                  <a:pt x="1199628" y="3864187"/>
                  <a:pt x="1202759" y="3862114"/>
                  <a:pt x="1205890" y="3860042"/>
                </a:cubicBezTo>
                <a:cubicBezTo>
                  <a:pt x="1237812" y="3840244"/>
                  <a:pt x="1266656" y="3815792"/>
                  <a:pt x="1299195" y="3796926"/>
                </a:cubicBezTo>
                <a:cubicBezTo>
                  <a:pt x="1311718" y="3788635"/>
                  <a:pt x="1316131" y="3781698"/>
                  <a:pt x="1326139" y="3776409"/>
                </a:cubicBezTo>
                <a:cubicBezTo>
                  <a:pt x="1335531" y="3770191"/>
                  <a:pt x="1348054" y="3761900"/>
                  <a:pt x="1357446" y="3755681"/>
                </a:cubicBezTo>
                <a:cubicBezTo>
                  <a:pt x="1375614" y="3742313"/>
                  <a:pt x="1393733" y="3735672"/>
                  <a:pt x="1408153" y="3723446"/>
                </a:cubicBezTo>
                <a:cubicBezTo>
                  <a:pt x="1414415" y="3719300"/>
                  <a:pt x="1417546" y="3717228"/>
                  <a:pt x="1420676" y="3715155"/>
                </a:cubicBezTo>
                <a:cubicBezTo>
                  <a:pt x="1423807" y="3713083"/>
                  <a:pt x="1427555" y="3711941"/>
                  <a:pt x="1429453" y="3708006"/>
                </a:cubicBezTo>
                <a:cubicBezTo>
                  <a:pt x="1428836" y="3707076"/>
                  <a:pt x="1424473" y="3707286"/>
                  <a:pt x="1421342" y="3709359"/>
                </a:cubicBezTo>
                <a:cubicBezTo>
                  <a:pt x="1411334" y="3714647"/>
                  <a:pt x="1400092" y="3718073"/>
                  <a:pt x="1387570" y="3726364"/>
                </a:cubicBezTo>
                <a:cubicBezTo>
                  <a:pt x="1381308" y="3730510"/>
                  <a:pt x="1380075" y="3728649"/>
                  <a:pt x="1373199" y="3731864"/>
                </a:cubicBezTo>
                <a:cubicBezTo>
                  <a:pt x="1387002" y="3718708"/>
                  <a:pt x="1402657" y="3708342"/>
                  <a:pt x="1417694" y="3697047"/>
                </a:cubicBezTo>
                <a:cubicBezTo>
                  <a:pt x="1429601" y="3687826"/>
                  <a:pt x="1437761" y="3679746"/>
                  <a:pt x="1449668" y="3670524"/>
                </a:cubicBezTo>
                <a:cubicBezTo>
                  <a:pt x="1452797" y="3668452"/>
                  <a:pt x="1457827" y="3662444"/>
                  <a:pt x="1453464" y="3662656"/>
                </a:cubicBezTo>
                <a:cubicBezTo>
                  <a:pt x="1449100" y="3662867"/>
                  <a:pt x="1443455" y="3667943"/>
                  <a:pt x="1440324" y="3670016"/>
                </a:cubicBezTo>
                <a:cubicBezTo>
                  <a:pt x="1418409" y="3684526"/>
                  <a:pt x="1399626" y="3696962"/>
                  <a:pt x="1377710" y="3711471"/>
                </a:cubicBezTo>
                <a:cubicBezTo>
                  <a:pt x="1340142" y="3736346"/>
                  <a:pt x="1300724" y="3758428"/>
                  <a:pt x="1262588" y="3775645"/>
                </a:cubicBezTo>
                <a:lnTo>
                  <a:pt x="1248470" y="3783659"/>
                </a:lnTo>
                <a:lnTo>
                  <a:pt x="1254703" y="3774752"/>
                </a:lnTo>
                <a:cubicBezTo>
                  <a:pt x="1277382" y="3744349"/>
                  <a:pt x="1302124" y="3716523"/>
                  <a:pt x="1333051" y="3695911"/>
                </a:cubicBezTo>
                <a:cubicBezTo>
                  <a:pt x="1354699" y="3679421"/>
                  <a:pt x="1373027" y="3662273"/>
                  <a:pt x="1389501" y="3644602"/>
                </a:cubicBezTo>
                <a:lnTo>
                  <a:pt x="1391425" y="3642291"/>
                </a:lnTo>
                <a:lnTo>
                  <a:pt x="1397556" y="3639425"/>
                </a:lnTo>
                <a:cubicBezTo>
                  <a:pt x="1418805" y="3630712"/>
                  <a:pt x="1421936" y="3628639"/>
                  <a:pt x="1431378" y="3615694"/>
                </a:cubicBezTo>
                <a:cubicBezTo>
                  <a:pt x="1434508" y="3613621"/>
                  <a:pt x="1433275" y="3611760"/>
                  <a:pt x="1435790" y="3608756"/>
                </a:cubicBezTo>
                <a:cubicBezTo>
                  <a:pt x="1457655" y="3600973"/>
                  <a:pt x="1473308" y="3590608"/>
                  <a:pt x="1492093" y="3578172"/>
                </a:cubicBezTo>
                <a:cubicBezTo>
                  <a:pt x="1504615" y="3569881"/>
                  <a:pt x="1514008" y="3563662"/>
                  <a:pt x="1526530" y="3555371"/>
                </a:cubicBezTo>
                <a:cubicBezTo>
                  <a:pt x="1550960" y="3537858"/>
                  <a:pt x="1577856" y="3524067"/>
                  <a:pt x="1605415" y="3504482"/>
                </a:cubicBezTo>
                <a:cubicBezTo>
                  <a:pt x="1614807" y="3498263"/>
                  <a:pt x="1620403" y="3499914"/>
                  <a:pt x="1627947" y="3490902"/>
                </a:cubicBezTo>
                <a:cubicBezTo>
                  <a:pt x="1636105" y="3482822"/>
                  <a:pt x="1646731" y="3478465"/>
                  <a:pt x="1652375" y="3473389"/>
                </a:cubicBezTo>
                <a:cubicBezTo>
                  <a:pt x="1661767" y="3467171"/>
                  <a:pt x="1671160" y="3460953"/>
                  <a:pt x="1680553" y="3454734"/>
                </a:cubicBezTo>
                <a:cubicBezTo>
                  <a:pt x="1685581" y="3448726"/>
                  <a:pt x="1678087" y="3451011"/>
                  <a:pt x="1679985" y="3447076"/>
                </a:cubicBezTo>
                <a:cubicBezTo>
                  <a:pt x="1686912" y="3437135"/>
                  <a:pt x="1698819" y="3427911"/>
                  <a:pt x="1715705" y="3419409"/>
                </a:cubicBezTo>
                <a:cubicBezTo>
                  <a:pt x="1718837" y="3417337"/>
                  <a:pt x="1719452" y="3418268"/>
                  <a:pt x="1725713" y="3414122"/>
                </a:cubicBezTo>
                <a:cubicBezTo>
                  <a:pt x="1728844" y="3412049"/>
                  <a:pt x="1731359" y="3409046"/>
                  <a:pt x="1730126" y="3407184"/>
                </a:cubicBezTo>
                <a:cubicBezTo>
                  <a:pt x="1729510" y="3406253"/>
                  <a:pt x="1728278" y="3404392"/>
                  <a:pt x="1722016" y="3408538"/>
                </a:cubicBezTo>
                <a:cubicBezTo>
                  <a:pt x="1713240" y="3415688"/>
                  <a:pt x="1703232" y="3420975"/>
                  <a:pt x="1697587" y="3426051"/>
                </a:cubicBezTo>
                <a:cubicBezTo>
                  <a:pt x="1685063" y="3434342"/>
                  <a:pt x="1677570" y="3436627"/>
                  <a:pt x="1668177" y="3442844"/>
                </a:cubicBezTo>
                <a:cubicBezTo>
                  <a:pt x="1661300" y="3446060"/>
                  <a:pt x="1656321" y="3445340"/>
                  <a:pt x="1655088" y="3443478"/>
                </a:cubicBezTo>
                <a:cubicBezTo>
                  <a:pt x="1646978" y="3444832"/>
                  <a:pt x="1646361" y="3443900"/>
                  <a:pt x="1638201" y="3451982"/>
                </a:cubicBezTo>
                <a:cubicBezTo>
                  <a:pt x="1626295" y="3461203"/>
                  <a:pt x="1614389" y="3470425"/>
                  <a:pt x="1603097" y="3480578"/>
                </a:cubicBezTo>
                <a:cubicBezTo>
                  <a:pt x="1600583" y="3483581"/>
                  <a:pt x="1593706" y="3486797"/>
                  <a:pt x="1587444" y="3490942"/>
                </a:cubicBezTo>
                <a:cubicBezTo>
                  <a:pt x="1584314" y="3493015"/>
                  <a:pt x="1583081" y="3491153"/>
                  <a:pt x="1579335" y="3492296"/>
                </a:cubicBezTo>
                <a:cubicBezTo>
                  <a:pt x="1571841" y="3494580"/>
                  <a:pt x="1577486" y="3489503"/>
                  <a:pt x="1579384" y="3485569"/>
                </a:cubicBezTo>
                <a:lnTo>
                  <a:pt x="1583008" y="3481980"/>
                </a:lnTo>
                <a:lnTo>
                  <a:pt x="1593519" y="3475021"/>
                </a:lnTo>
                <a:cubicBezTo>
                  <a:pt x="1602911" y="3468802"/>
                  <a:pt x="1609172" y="3464656"/>
                  <a:pt x="1614201" y="3458650"/>
                </a:cubicBezTo>
                <a:cubicBezTo>
                  <a:pt x="1627390" y="3444563"/>
                  <a:pt x="1636783" y="3438344"/>
                  <a:pt x="1658031" y="3429629"/>
                </a:cubicBezTo>
                <a:cubicBezTo>
                  <a:pt x="1668656" y="3425273"/>
                  <a:pt x="1681795" y="3417912"/>
                  <a:pt x="1694934" y="3410552"/>
                </a:cubicBezTo>
                <a:cubicBezTo>
                  <a:pt x="1708074" y="3403191"/>
                  <a:pt x="1718748" y="3392108"/>
                  <a:pt x="1734402" y="3381744"/>
                </a:cubicBezTo>
                <a:cubicBezTo>
                  <a:pt x="1734402" y="3381744"/>
                  <a:pt x="1736916" y="3378740"/>
                  <a:pt x="1736300" y="3377809"/>
                </a:cubicBezTo>
                <a:cubicBezTo>
                  <a:pt x="1741944" y="3372733"/>
                  <a:pt x="1744459" y="3369729"/>
                  <a:pt x="1746974" y="3366726"/>
                </a:cubicBezTo>
                <a:cubicBezTo>
                  <a:pt x="1757031" y="3354711"/>
                  <a:pt x="1769554" y="3346420"/>
                  <a:pt x="1787057" y="3338848"/>
                </a:cubicBezTo>
                <a:cubicBezTo>
                  <a:pt x="1790804" y="3337706"/>
                  <a:pt x="1794551" y="3336564"/>
                  <a:pt x="1798298" y="3335422"/>
                </a:cubicBezTo>
                <a:cubicBezTo>
                  <a:pt x="1802661" y="3335211"/>
                  <a:pt x="1830788" y="3323283"/>
                  <a:pt x="1833919" y="3321209"/>
                </a:cubicBezTo>
                <a:cubicBezTo>
                  <a:pt x="1842078" y="3313130"/>
                  <a:pt x="1847674" y="3314780"/>
                  <a:pt x="1856451" y="3307631"/>
                </a:cubicBezTo>
                <a:cubicBezTo>
                  <a:pt x="1871488" y="3296335"/>
                  <a:pt x="1881545" y="3284321"/>
                  <a:pt x="1900329" y="3271885"/>
                </a:cubicBezTo>
                <a:cubicBezTo>
                  <a:pt x="1903460" y="3269812"/>
                  <a:pt x="1902844" y="3268881"/>
                  <a:pt x="1902227" y="3267950"/>
                </a:cubicBezTo>
                <a:cubicBezTo>
                  <a:pt x="1910387" y="3259870"/>
                  <a:pt x="1917931" y="3250859"/>
                  <a:pt x="1927939" y="3245571"/>
                </a:cubicBezTo>
                <a:cubicBezTo>
                  <a:pt x="1937331" y="3239353"/>
                  <a:pt x="1950471" y="3231993"/>
                  <a:pt x="1959197" y="3231570"/>
                </a:cubicBezTo>
                <a:cubicBezTo>
                  <a:pt x="1959812" y="3232501"/>
                  <a:pt x="2016733" y="3202847"/>
                  <a:pt x="2019247" y="3199844"/>
                </a:cubicBezTo>
                <a:cubicBezTo>
                  <a:pt x="2033052" y="3186688"/>
                  <a:pt x="2054967" y="3172178"/>
                  <a:pt x="2068155" y="3158090"/>
                </a:cubicBezTo>
                <a:cubicBezTo>
                  <a:pt x="2075699" y="3149080"/>
                  <a:pt x="2087606" y="3139857"/>
                  <a:pt x="2098846" y="3136432"/>
                </a:cubicBezTo>
                <a:cubicBezTo>
                  <a:pt x="2113218" y="3130932"/>
                  <a:pt x="2129487" y="3121500"/>
                  <a:pt x="2144525" y="3110204"/>
                </a:cubicBezTo>
                <a:cubicBezTo>
                  <a:pt x="2150786" y="3106059"/>
                  <a:pt x="2160179" y="3099840"/>
                  <a:pt x="2169571" y="3093622"/>
                </a:cubicBezTo>
                <a:cubicBezTo>
                  <a:pt x="2175832" y="3089476"/>
                  <a:pt x="2178964" y="3087403"/>
                  <a:pt x="2181478" y="3084400"/>
                </a:cubicBezTo>
                <a:cubicBezTo>
                  <a:pt x="2189021" y="3075389"/>
                  <a:pt x="2202160" y="3068028"/>
                  <a:pt x="2214683" y="3059737"/>
                </a:cubicBezTo>
                <a:cubicBezTo>
                  <a:pt x="2217813" y="3057665"/>
                  <a:pt x="2224691" y="3054449"/>
                  <a:pt x="2226591" y="3050515"/>
                </a:cubicBezTo>
                <a:cubicBezTo>
                  <a:pt x="2239161" y="3035497"/>
                  <a:pt x="2251734" y="3020479"/>
                  <a:pt x="2250552" y="3011891"/>
                </a:cubicBezTo>
                <a:cubicBezTo>
                  <a:pt x="2250600" y="3005164"/>
                  <a:pt x="2246286" y="2998649"/>
                  <a:pt x="2271332" y="2982067"/>
                </a:cubicBezTo>
                <a:cubicBezTo>
                  <a:pt x="2280724" y="2975848"/>
                  <a:pt x="2288267" y="2966837"/>
                  <a:pt x="2286419" y="2964045"/>
                </a:cubicBezTo>
                <a:cubicBezTo>
                  <a:pt x="2287701" y="2959180"/>
                  <a:pt x="2289599" y="2955245"/>
                  <a:pt x="2294012" y="2948308"/>
                </a:cubicBezTo>
                <a:cubicBezTo>
                  <a:pt x="2293396" y="2947377"/>
                  <a:pt x="2292778" y="2946446"/>
                  <a:pt x="2292778" y="2946446"/>
                </a:cubicBezTo>
                <a:cubicBezTo>
                  <a:pt x="2274045" y="2952156"/>
                  <a:pt x="2258440" y="2955793"/>
                  <a:pt x="2239655" y="2968229"/>
                </a:cubicBezTo>
                <a:cubicBezTo>
                  <a:pt x="2183302" y="3005541"/>
                  <a:pt x="2130081" y="3040779"/>
                  <a:pt x="2076859" y="3076016"/>
                </a:cubicBezTo>
                <a:cubicBezTo>
                  <a:pt x="2073728" y="3078089"/>
                  <a:pt x="2065569" y="3086169"/>
                  <a:pt x="2063103" y="3082447"/>
                </a:cubicBezTo>
                <a:cubicBezTo>
                  <a:pt x="2061871" y="3080585"/>
                  <a:pt x="2071880" y="3075299"/>
                  <a:pt x="2075010" y="3073224"/>
                </a:cubicBezTo>
                <a:cubicBezTo>
                  <a:pt x="2087533" y="3064933"/>
                  <a:pt x="2100056" y="3056643"/>
                  <a:pt x="2110729" y="3045559"/>
                </a:cubicBezTo>
                <a:cubicBezTo>
                  <a:pt x="2133360" y="3018526"/>
                  <a:pt x="2169080" y="2990859"/>
                  <a:pt x="2209162" y="2962982"/>
                </a:cubicBezTo>
                <a:cubicBezTo>
                  <a:pt x="2227946" y="2950545"/>
                  <a:pt x="2250478" y="2936967"/>
                  <a:pt x="2271160" y="2920595"/>
                </a:cubicBezTo>
                <a:cubicBezTo>
                  <a:pt x="2282450" y="2910443"/>
                  <a:pt x="2298721" y="2901009"/>
                  <a:pt x="2311860" y="2893648"/>
                </a:cubicBezTo>
                <a:cubicBezTo>
                  <a:pt x="2324383" y="2885357"/>
                  <a:pt x="2335058" y="2874274"/>
                  <a:pt x="2348196" y="2866912"/>
                </a:cubicBezTo>
                <a:cubicBezTo>
                  <a:pt x="2354458" y="2862768"/>
                  <a:pt x="2368213" y="2856338"/>
                  <a:pt x="2362617" y="2854688"/>
                </a:cubicBezTo>
                <a:cubicBezTo>
                  <a:pt x="2360768" y="2851896"/>
                  <a:pt x="2352608" y="2859976"/>
                  <a:pt x="2345731" y="2863190"/>
                </a:cubicBezTo>
                <a:cubicBezTo>
                  <a:pt x="2307546" y="2887133"/>
                  <a:pt x="2274957" y="2912726"/>
                  <a:pt x="2237388" y="2937601"/>
                </a:cubicBezTo>
                <a:cubicBezTo>
                  <a:pt x="2218604" y="2950036"/>
                  <a:pt x="2206131" y="2951602"/>
                  <a:pt x="2186729" y="2963108"/>
                </a:cubicBezTo>
                <a:cubicBezTo>
                  <a:pt x="2186729" y="2963108"/>
                  <a:pt x="2186114" y="2962177"/>
                  <a:pt x="2185498" y="2961247"/>
                </a:cubicBezTo>
                <a:cubicBezTo>
                  <a:pt x="2184881" y="2960316"/>
                  <a:pt x="2180519" y="2960527"/>
                  <a:pt x="2186164" y="2955451"/>
                </a:cubicBezTo>
                <a:cubicBezTo>
                  <a:pt x="2195556" y="2949232"/>
                  <a:pt x="2204949" y="2943013"/>
                  <a:pt x="2214340" y="2936795"/>
                </a:cubicBezTo>
                <a:cubicBezTo>
                  <a:pt x="2223732" y="2930577"/>
                  <a:pt x="2225630" y="2926642"/>
                  <a:pt x="2231892" y="2922497"/>
                </a:cubicBezTo>
                <a:cubicBezTo>
                  <a:pt x="2235023" y="2920424"/>
                  <a:pt x="2234407" y="2919494"/>
                  <a:pt x="2233791" y="2918563"/>
                </a:cubicBezTo>
                <a:cubicBezTo>
                  <a:pt x="2233174" y="2917631"/>
                  <a:pt x="2230043" y="2919705"/>
                  <a:pt x="2226911" y="2921777"/>
                </a:cubicBezTo>
                <a:cubicBezTo>
                  <a:pt x="2217519" y="2927996"/>
                  <a:pt x="2208127" y="2934214"/>
                  <a:pt x="2198735" y="2940432"/>
                </a:cubicBezTo>
                <a:cubicBezTo>
                  <a:pt x="2195605" y="2942505"/>
                  <a:pt x="2189344" y="2946650"/>
                  <a:pt x="2188112" y="2944790"/>
                </a:cubicBezTo>
                <a:cubicBezTo>
                  <a:pt x="2187495" y="2943858"/>
                  <a:pt x="2193756" y="2939713"/>
                  <a:pt x="2193140" y="2938783"/>
                </a:cubicBezTo>
                <a:cubicBezTo>
                  <a:pt x="2203814" y="2927698"/>
                  <a:pt x="2215105" y="2917546"/>
                  <a:pt x="2227628" y="2909255"/>
                </a:cubicBezTo>
                <a:cubicBezTo>
                  <a:pt x="2249542" y="2894745"/>
                  <a:pt x="2262114" y="2879727"/>
                  <a:pt x="2284646" y="2866148"/>
                </a:cubicBezTo>
                <a:cubicBezTo>
                  <a:pt x="2284646" y="2866148"/>
                  <a:pt x="2284030" y="2865217"/>
                  <a:pt x="2284030" y="2865217"/>
                </a:cubicBezTo>
                <a:cubicBezTo>
                  <a:pt x="2283413" y="2864287"/>
                  <a:pt x="2283413" y="2864287"/>
                  <a:pt x="2282797" y="2863354"/>
                </a:cubicBezTo>
                <a:cubicBezTo>
                  <a:pt x="2279666" y="2865428"/>
                  <a:pt x="2273404" y="2869574"/>
                  <a:pt x="2270274" y="2871646"/>
                </a:cubicBezTo>
                <a:cubicBezTo>
                  <a:pt x="2257135" y="2879007"/>
                  <a:pt x="2256519" y="2878076"/>
                  <a:pt x="2257184" y="2872281"/>
                </a:cubicBezTo>
                <a:cubicBezTo>
                  <a:pt x="2259698" y="2869277"/>
                  <a:pt x="2259082" y="2868346"/>
                  <a:pt x="2252205" y="2871561"/>
                </a:cubicBezTo>
                <a:cubicBezTo>
                  <a:pt x="2242197" y="2876847"/>
                  <a:pt x="2232804" y="2883067"/>
                  <a:pt x="2222180" y="2887424"/>
                </a:cubicBezTo>
                <a:cubicBezTo>
                  <a:pt x="2231572" y="2881206"/>
                  <a:pt x="2237834" y="2877061"/>
                  <a:pt x="2244094" y="2872915"/>
                </a:cubicBezTo>
                <a:cubicBezTo>
                  <a:pt x="2250357" y="2868769"/>
                  <a:pt x="2249123" y="2866908"/>
                  <a:pt x="2245377" y="2868049"/>
                </a:cubicBezTo>
                <a:cubicBezTo>
                  <a:pt x="2244760" y="2867119"/>
                  <a:pt x="2238500" y="2871264"/>
                  <a:pt x="2244144" y="2866187"/>
                </a:cubicBezTo>
                <a:cubicBezTo>
                  <a:pt x="2244144" y="2866187"/>
                  <a:pt x="2246658" y="2863184"/>
                  <a:pt x="2247275" y="2864114"/>
                </a:cubicBezTo>
                <a:cubicBezTo>
                  <a:pt x="2257900" y="2859758"/>
                  <a:pt x="2269806" y="2850536"/>
                  <a:pt x="2279199" y="2844317"/>
                </a:cubicBezTo>
                <a:cubicBezTo>
                  <a:pt x="2282329" y="2842244"/>
                  <a:pt x="2285459" y="2840172"/>
                  <a:pt x="2284843" y="2839241"/>
                </a:cubicBezTo>
                <a:cubicBezTo>
                  <a:pt x="2284227" y="2838310"/>
                  <a:pt x="2284227" y="2838310"/>
                  <a:pt x="2280481" y="2839453"/>
                </a:cubicBezTo>
                <a:cubicBezTo>
                  <a:pt x="2272986" y="2841736"/>
                  <a:pt x="2263595" y="2847955"/>
                  <a:pt x="2259231" y="2848167"/>
                </a:cubicBezTo>
                <a:cubicBezTo>
                  <a:pt x="2254868" y="2848376"/>
                  <a:pt x="2247990" y="2851593"/>
                  <a:pt x="2253020" y="2845585"/>
                </a:cubicBezTo>
                <a:cubicBezTo>
                  <a:pt x="2255533" y="2842581"/>
                  <a:pt x="2254301" y="2840720"/>
                  <a:pt x="2257432" y="2838647"/>
                </a:cubicBezTo>
                <a:cubicBezTo>
                  <a:pt x="2263693" y="2834501"/>
                  <a:pt x="2269338" y="2829425"/>
                  <a:pt x="2273085" y="2828283"/>
                </a:cubicBezTo>
                <a:cubicBezTo>
                  <a:pt x="2286841" y="2821853"/>
                  <a:pt x="2299979" y="2814491"/>
                  <a:pt x="2313117" y="2807132"/>
                </a:cubicBezTo>
                <a:cubicBezTo>
                  <a:pt x="2323744" y="2802775"/>
                  <a:pt x="2323127" y="2801845"/>
                  <a:pt x="2327541" y="2794907"/>
                </a:cubicBezTo>
                <a:cubicBezTo>
                  <a:pt x="2326307" y="2793044"/>
                  <a:pt x="2327589" y="2788179"/>
                  <a:pt x="2333234" y="2783104"/>
                </a:cubicBezTo>
                <a:cubicBezTo>
                  <a:pt x="2342626" y="2776885"/>
                  <a:pt x="2347656" y="2770878"/>
                  <a:pt x="2360178" y="2762587"/>
                </a:cubicBezTo>
                <a:cubicBezTo>
                  <a:pt x="2367056" y="2759372"/>
                  <a:pt x="2375832" y="2752222"/>
                  <a:pt x="2385840" y="2746936"/>
                </a:cubicBezTo>
                <a:cubicBezTo>
                  <a:pt x="2392102" y="2742789"/>
                  <a:pt x="2390869" y="2740928"/>
                  <a:pt x="2390253" y="2739996"/>
                </a:cubicBezTo>
                <a:cubicBezTo>
                  <a:pt x="2389021" y="2738135"/>
                  <a:pt x="2385273" y="2739277"/>
                  <a:pt x="2382142" y="2741350"/>
                </a:cubicBezTo>
                <a:cubicBezTo>
                  <a:pt x="2375881" y="2745495"/>
                  <a:pt x="2376498" y="2746426"/>
                  <a:pt x="2373367" y="2748499"/>
                </a:cubicBezTo>
                <a:cubicBezTo>
                  <a:pt x="2358946" y="2760725"/>
                  <a:pt x="2345806" y="2768085"/>
                  <a:pt x="2333949" y="2770580"/>
                </a:cubicBezTo>
                <a:cubicBezTo>
                  <a:pt x="2329586" y="2770792"/>
                  <a:pt x="2334615" y="2764785"/>
                  <a:pt x="2327121" y="2767069"/>
                </a:cubicBezTo>
                <a:cubicBezTo>
                  <a:pt x="2317729" y="2773287"/>
                  <a:pt x="2308337" y="2779506"/>
                  <a:pt x="2298944" y="2785725"/>
                </a:cubicBezTo>
                <a:cubicBezTo>
                  <a:pt x="2292067" y="2788939"/>
                  <a:pt x="2283908" y="2797020"/>
                  <a:pt x="2273283" y="2801376"/>
                </a:cubicBezTo>
                <a:cubicBezTo>
                  <a:pt x="2262041" y="2804803"/>
                  <a:pt x="2261376" y="2810597"/>
                  <a:pt x="2251984" y="2816815"/>
                </a:cubicBezTo>
                <a:cubicBezTo>
                  <a:pt x="2223191" y="2834541"/>
                  <a:pt x="2199994" y="2853916"/>
                  <a:pt x="2174332" y="2869568"/>
                </a:cubicBezTo>
                <a:cubicBezTo>
                  <a:pt x="2161810" y="2877859"/>
                  <a:pt x="2152417" y="2884078"/>
                  <a:pt x="2139894" y="2892369"/>
                </a:cubicBezTo>
                <a:cubicBezTo>
                  <a:pt x="2121110" y="2904805"/>
                  <a:pt x="2105456" y="2915170"/>
                  <a:pt x="2089754" y="2932259"/>
                </a:cubicBezTo>
                <a:cubicBezTo>
                  <a:pt x="2086006" y="2933403"/>
                  <a:pt x="2084774" y="2931541"/>
                  <a:pt x="2081643" y="2933614"/>
                </a:cubicBezTo>
                <a:cubicBezTo>
                  <a:pt x="2066040" y="2937251"/>
                  <a:pt x="2062908" y="2939324"/>
                  <a:pt x="2046590" y="2955484"/>
                </a:cubicBezTo>
                <a:cubicBezTo>
                  <a:pt x="2041559" y="2961491"/>
                  <a:pt x="2033401" y="2969571"/>
                  <a:pt x="2024008" y="2975790"/>
                </a:cubicBezTo>
                <a:cubicBezTo>
                  <a:pt x="2015233" y="2982939"/>
                  <a:pt x="2010203" y="2988946"/>
                  <a:pt x="2003326" y="2992160"/>
                </a:cubicBezTo>
                <a:cubicBezTo>
                  <a:pt x="1986439" y="3000663"/>
                  <a:pt x="1967656" y="3013100"/>
                  <a:pt x="1954566" y="3013734"/>
                </a:cubicBezTo>
                <a:cubicBezTo>
                  <a:pt x="1946455" y="3015087"/>
                  <a:pt x="1935831" y="3019445"/>
                  <a:pt x="1927055" y="3026593"/>
                </a:cubicBezTo>
                <a:cubicBezTo>
                  <a:pt x="1922026" y="3032602"/>
                  <a:pt x="1915765" y="3036747"/>
                  <a:pt x="1909505" y="3040892"/>
                </a:cubicBezTo>
                <a:cubicBezTo>
                  <a:pt x="1900111" y="3047111"/>
                  <a:pt x="1894466" y="3052186"/>
                  <a:pt x="1895699" y="3054049"/>
                </a:cubicBezTo>
                <a:cubicBezTo>
                  <a:pt x="1893800" y="3057983"/>
                  <a:pt x="1891285" y="3060987"/>
                  <a:pt x="1892518" y="3062849"/>
                </a:cubicBezTo>
                <a:cubicBezTo>
                  <a:pt x="1888722" y="3070716"/>
                  <a:pt x="1875583" y="3078077"/>
                  <a:pt x="1867473" y="3079430"/>
                </a:cubicBezTo>
                <a:cubicBezTo>
                  <a:pt x="1863109" y="3079641"/>
                  <a:pt x="1858130" y="3078923"/>
                  <a:pt x="1851869" y="3083069"/>
                </a:cubicBezTo>
                <a:cubicBezTo>
                  <a:pt x="1842477" y="3089287"/>
                  <a:pt x="1836215" y="3093433"/>
                  <a:pt x="1830569" y="3098508"/>
                </a:cubicBezTo>
                <a:cubicBezTo>
                  <a:pt x="1822410" y="3106588"/>
                  <a:pt x="1805524" y="3115091"/>
                  <a:pt x="1797982" y="3124102"/>
                </a:cubicBezTo>
                <a:cubicBezTo>
                  <a:pt x="1794850" y="3126175"/>
                  <a:pt x="1791720" y="3128247"/>
                  <a:pt x="1787972" y="3129389"/>
                </a:cubicBezTo>
                <a:cubicBezTo>
                  <a:pt x="1777347" y="3133747"/>
                  <a:pt x="1772985" y="3133957"/>
                  <a:pt x="1771136" y="3131164"/>
                </a:cubicBezTo>
                <a:cubicBezTo>
                  <a:pt x="1770520" y="3130235"/>
                  <a:pt x="1766156" y="3130445"/>
                  <a:pt x="1760512" y="3135522"/>
                </a:cubicBezTo>
                <a:cubicBezTo>
                  <a:pt x="1750453" y="3147537"/>
                  <a:pt x="1736032" y="3159762"/>
                  <a:pt x="1721611" y="3171988"/>
                </a:cubicBezTo>
                <a:cubicBezTo>
                  <a:pt x="1718481" y="3174060"/>
                  <a:pt x="1715966" y="3177063"/>
                  <a:pt x="1716582" y="3177996"/>
                </a:cubicBezTo>
                <a:cubicBezTo>
                  <a:pt x="1717199" y="3178926"/>
                  <a:pt x="1720330" y="3176852"/>
                  <a:pt x="1724076" y="3175711"/>
                </a:cubicBezTo>
                <a:cubicBezTo>
                  <a:pt x="1736600" y="3167419"/>
                  <a:pt x="1754718" y="3160779"/>
                  <a:pt x="1768523" y="3147622"/>
                </a:cubicBezTo>
                <a:cubicBezTo>
                  <a:pt x="1771654" y="3145549"/>
                  <a:pt x="1777915" y="3141404"/>
                  <a:pt x="1778531" y="3142334"/>
                </a:cubicBezTo>
                <a:cubicBezTo>
                  <a:pt x="1780381" y="3145127"/>
                  <a:pt x="1789772" y="3138909"/>
                  <a:pt x="1796033" y="3134763"/>
                </a:cubicBezTo>
                <a:cubicBezTo>
                  <a:pt x="1802295" y="3130618"/>
                  <a:pt x="1806657" y="3130407"/>
                  <a:pt x="1804759" y="3134340"/>
                </a:cubicBezTo>
                <a:cubicBezTo>
                  <a:pt x="1805377" y="3135271"/>
                  <a:pt x="1799731" y="3140347"/>
                  <a:pt x="1797833" y="3144282"/>
                </a:cubicBezTo>
                <a:cubicBezTo>
                  <a:pt x="1804094" y="3140136"/>
                  <a:pt x="1807841" y="3138995"/>
                  <a:pt x="1810355" y="3135991"/>
                </a:cubicBezTo>
                <a:cubicBezTo>
                  <a:pt x="1815384" y="3129983"/>
                  <a:pt x="1825393" y="3124696"/>
                  <a:pt x="1831655" y="3120549"/>
                </a:cubicBezTo>
                <a:cubicBezTo>
                  <a:pt x="1840430" y="3113400"/>
                  <a:pt x="1848540" y="3112048"/>
                  <a:pt x="1857317" y="3104898"/>
                </a:cubicBezTo>
                <a:cubicBezTo>
                  <a:pt x="1869223" y="3095677"/>
                  <a:pt x="1868557" y="3101472"/>
                  <a:pt x="1876051" y="3099188"/>
                </a:cubicBezTo>
                <a:cubicBezTo>
                  <a:pt x="1879798" y="3098046"/>
                  <a:pt x="1886059" y="3093901"/>
                  <a:pt x="1889190" y="3091827"/>
                </a:cubicBezTo>
                <a:cubicBezTo>
                  <a:pt x="1904843" y="3081464"/>
                  <a:pt x="1920497" y="3071099"/>
                  <a:pt x="1939281" y="3058663"/>
                </a:cubicBezTo>
                <a:cubicBezTo>
                  <a:pt x="1954935" y="3048299"/>
                  <a:pt x="1973719" y="3035862"/>
                  <a:pt x="1992503" y="3023424"/>
                </a:cubicBezTo>
                <a:cubicBezTo>
                  <a:pt x="1992503" y="3023424"/>
                  <a:pt x="1993121" y="3024356"/>
                  <a:pt x="1993121" y="3024356"/>
                </a:cubicBezTo>
                <a:cubicBezTo>
                  <a:pt x="1977467" y="3034720"/>
                  <a:pt x="1958682" y="3047156"/>
                  <a:pt x="1940514" y="3060524"/>
                </a:cubicBezTo>
                <a:cubicBezTo>
                  <a:pt x="1947392" y="3057309"/>
                  <a:pt x="1951756" y="3057098"/>
                  <a:pt x="1954886" y="3055026"/>
                </a:cubicBezTo>
                <a:cubicBezTo>
                  <a:pt x="1986810" y="3035228"/>
                  <a:pt x="2019965" y="3017291"/>
                  <a:pt x="2050657" y="2995633"/>
                </a:cubicBezTo>
                <a:cubicBezTo>
                  <a:pt x="2056917" y="2991489"/>
                  <a:pt x="2063179" y="2987342"/>
                  <a:pt x="2069440" y="2983197"/>
                </a:cubicBezTo>
                <a:cubicBezTo>
                  <a:pt x="2088225" y="2970759"/>
                  <a:pt x="2101980" y="2964329"/>
                  <a:pt x="2113837" y="2961834"/>
                </a:cubicBezTo>
                <a:cubicBezTo>
                  <a:pt x="2123229" y="2955616"/>
                  <a:pt x="2132621" y="2949397"/>
                  <a:pt x="2142013" y="2943179"/>
                </a:cubicBezTo>
                <a:cubicBezTo>
                  <a:pt x="2148275" y="2939033"/>
                  <a:pt x="2148892" y="2939964"/>
                  <a:pt x="2152639" y="2938822"/>
                </a:cubicBezTo>
                <a:cubicBezTo>
                  <a:pt x="2156384" y="2937680"/>
                  <a:pt x="2153872" y="2940683"/>
                  <a:pt x="2151357" y="2943688"/>
                </a:cubicBezTo>
                <a:cubicBezTo>
                  <a:pt x="2144430" y="2953628"/>
                  <a:pt x="2144430" y="2953628"/>
                  <a:pt x="2130057" y="2959127"/>
                </a:cubicBezTo>
                <a:cubicBezTo>
                  <a:pt x="2126310" y="2960270"/>
                  <a:pt x="2115069" y="2963696"/>
                  <a:pt x="2114453" y="2962765"/>
                </a:cubicBezTo>
                <a:cubicBezTo>
                  <a:pt x="2103163" y="2972918"/>
                  <a:pt x="2091922" y="2976343"/>
                  <a:pt x="2082530" y="2982562"/>
                </a:cubicBezTo>
                <a:cubicBezTo>
                  <a:pt x="2071240" y="2992715"/>
                  <a:pt x="2055586" y="3003079"/>
                  <a:pt x="2044961" y="3007436"/>
                </a:cubicBezTo>
                <a:cubicBezTo>
                  <a:pt x="2038699" y="3011582"/>
                  <a:pt x="2034953" y="3012724"/>
                  <a:pt x="2029308" y="3017800"/>
                </a:cubicBezTo>
                <a:cubicBezTo>
                  <a:pt x="2023047" y="3021946"/>
                  <a:pt x="2016169" y="3025161"/>
                  <a:pt x="2008009" y="3033241"/>
                </a:cubicBezTo>
                <a:cubicBezTo>
                  <a:pt x="2002364" y="3038317"/>
                  <a:pt x="1991123" y="3041742"/>
                  <a:pt x="1985477" y="3046819"/>
                </a:cubicBezTo>
                <a:cubicBezTo>
                  <a:pt x="1983579" y="3050754"/>
                  <a:pt x="1976702" y="3053969"/>
                  <a:pt x="1973571" y="3056043"/>
                </a:cubicBezTo>
                <a:cubicBezTo>
                  <a:pt x="1967310" y="3060187"/>
                  <a:pt x="1969208" y="3056252"/>
                  <a:pt x="1965460" y="3057396"/>
                </a:cubicBezTo>
                <a:cubicBezTo>
                  <a:pt x="1962330" y="3059468"/>
                  <a:pt x="1956069" y="3063614"/>
                  <a:pt x="1949808" y="3067759"/>
                </a:cubicBezTo>
                <a:cubicBezTo>
                  <a:pt x="1950423" y="3068690"/>
                  <a:pt x="1947909" y="3071694"/>
                  <a:pt x="1944778" y="3073766"/>
                </a:cubicBezTo>
                <a:cubicBezTo>
                  <a:pt x="1937900" y="3076981"/>
                  <a:pt x="1939799" y="3073047"/>
                  <a:pt x="1939182" y="3072116"/>
                </a:cubicBezTo>
                <a:cubicBezTo>
                  <a:pt x="1932921" y="3076261"/>
                  <a:pt x="1926659" y="3080407"/>
                  <a:pt x="1920398" y="3084553"/>
                </a:cubicBezTo>
                <a:cubicBezTo>
                  <a:pt x="1924762" y="3084342"/>
                  <a:pt x="1918501" y="3088487"/>
                  <a:pt x="1915370" y="3090561"/>
                </a:cubicBezTo>
                <a:cubicBezTo>
                  <a:pt x="1908493" y="3093775"/>
                  <a:pt x="1911006" y="3090772"/>
                  <a:pt x="1909773" y="3088911"/>
                </a:cubicBezTo>
                <a:cubicBezTo>
                  <a:pt x="1894121" y="3099274"/>
                  <a:pt x="1876569" y="3113573"/>
                  <a:pt x="1859066" y="3121144"/>
                </a:cubicBezTo>
                <a:cubicBezTo>
                  <a:pt x="1855319" y="3122286"/>
                  <a:pt x="1852189" y="3124359"/>
                  <a:pt x="1849675" y="3127362"/>
                </a:cubicBezTo>
                <a:cubicBezTo>
                  <a:pt x="1847776" y="3131297"/>
                  <a:pt x="1841515" y="3135442"/>
                  <a:pt x="1837768" y="3136585"/>
                </a:cubicBezTo>
                <a:cubicBezTo>
                  <a:pt x="1828376" y="3142803"/>
                  <a:pt x="1816469" y="3152025"/>
                  <a:pt x="1810824" y="3157101"/>
                </a:cubicBezTo>
                <a:cubicBezTo>
                  <a:pt x="1802664" y="3165182"/>
                  <a:pt x="1793271" y="3171400"/>
                  <a:pt x="1782647" y="3175757"/>
                </a:cubicBezTo>
                <a:cubicBezTo>
                  <a:pt x="1775770" y="3178972"/>
                  <a:pt x="1765761" y="3184260"/>
                  <a:pt x="1753239" y="3192551"/>
                </a:cubicBezTo>
                <a:cubicBezTo>
                  <a:pt x="1747593" y="3197627"/>
                  <a:pt x="1737585" y="3202914"/>
                  <a:pt x="1731323" y="3207061"/>
                </a:cubicBezTo>
                <a:cubicBezTo>
                  <a:pt x="1730041" y="3211925"/>
                  <a:pt x="1723163" y="3215140"/>
                  <a:pt x="1720032" y="3217213"/>
                </a:cubicBezTo>
                <a:cubicBezTo>
                  <a:pt x="1713771" y="3221359"/>
                  <a:pt x="1710640" y="3223432"/>
                  <a:pt x="1704379" y="3227578"/>
                </a:cubicBezTo>
                <a:cubicBezTo>
                  <a:pt x="1696835" y="3236588"/>
                  <a:pt x="1687443" y="3242806"/>
                  <a:pt x="1676203" y="3246233"/>
                </a:cubicBezTo>
                <a:cubicBezTo>
                  <a:pt x="1676203" y="3246233"/>
                  <a:pt x="1673072" y="3248305"/>
                  <a:pt x="1673072" y="3248305"/>
                </a:cubicBezTo>
                <a:cubicBezTo>
                  <a:pt x="1648026" y="3264888"/>
                  <a:pt x="1648026" y="3264888"/>
                  <a:pt x="1634936" y="3265522"/>
                </a:cubicBezTo>
                <a:cubicBezTo>
                  <a:pt x="1634320" y="3264591"/>
                  <a:pt x="1633703" y="3263661"/>
                  <a:pt x="1633703" y="3263661"/>
                </a:cubicBezTo>
                <a:cubicBezTo>
                  <a:pt x="1625594" y="3265013"/>
                  <a:pt x="1626876" y="3260149"/>
                  <a:pt x="1639399" y="3251857"/>
                </a:cubicBezTo>
                <a:cubicBezTo>
                  <a:pt x="1645660" y="3247712"/>
                  <a:pt x="1655052" y="3241494"/>
                  <a:pt x="1664444" y="3235275"/>
                </a:cubicBezTo>
                <a:cubicBezTo>
                  <a:pt x="1670705" y="3231129"/>
                  <a:pt x="1673837" y="3229056"/>
                  <a:pt x="1672604" y="3227195"/>
                </a:cubicBezTo>
                <a:cubicBezTo>
                  <a:pt x="1671372" y="3225333"/>
                  <a:pt x="1668857" y="3228336"/>
                  <a:pt x="1662596" y="3232482"/>
                </a:cubicBezTo>
                <a:cubicBezTo>
                  <a:pt x="1659465" y="3234556"/>
                  <a:pt x="1652587" y="3237771"/>
                  <a:pt x="1650689" y="3241704"/>
                </a:cubicBezTo>
                <a:cubicBezTo>
                  <a:pt x="1645044" y="3246781"/>
                  <a:pt x="1638783" y="3250927"/>
                  <a:pt x="1635035" y="3252069"/>
                </a:cubicBezTo>
                <a:lnTo>
                  <a:pt x="1623194" y="3259291"/>
                </a:lnTo>
                <a:lnTo>
                  <a:pt x="1625040" y="3253946"/>
                </a:lnTo>
                <a:lnTo>
                  <a:pt x="1588718" y="3257298"/>
                </a:lnTo>
                <a:lnTo>
                  <a:pt x="1607673" y="3244749"/>
                </a:lnTo>
                <a:cubicBezTo>
                  <a:pt x="1614550" y="3241533"/>
                  <a:pt x="1619579" y="3235525"/>
                  <a:pt x="1621478" y="3231592"/>
                </a:cubicBezTo>
                <a:lnTo>
                  <a:pt x="1581669" y="3257949"/>
                </a:lnTo>
                <a:lnTo>
                  <a:pt x="1575820" y="3258489"/>
                </a:lnTo>
                <a:cubicBezTo>
                  <a:pt x="1550315" y="3261683"/>
                  <a:pt x="1525513" y="3266594"/>
                  <a:pt x="1501639" y="3275555"/>
                </a:cubicBezTo>
                <a:lnTo>
                  <a:pt x="1471166" y="3290117"/>
                </a:lnTo>
                <a:lnTo>
                  <a:pt x="1495929" y="3273213"/>
                </a:lnTo>
                <a:cubicBezTo>
                  <a:pt x="1522874" y="3252696"/>
                  <a:pt x="1548535" y="3237044"/>
                  <a:pt x="1577328" y="3219319"/>
                </a:cubicBezTo>
                <a:cubicBezTo>
                  <a:pt x="1602373" y="3202737"/>
                  <a:pt x="1626187" y="3184293"/>
                  <a:pt x="1653081" y="3170504"/>
                </a:cubicBezTo>
                <a:cubicBezTo>
                  <a:pt x="1656829" y="3169361"/>
                  <a:pt x="1659959" y="3167288"/>
                  <a:pt x="1662474" y="3164285"/>
                </a:cubicBezTo>
                <a:cubicBezTo>
                  <a:pt x="1685671" y="3144910"/>
                  <a:pt x="1711949" y="3130187"/>
                  <a:pt x="1736378" y="3112675"/>
                </a:cubicBezTo>
                <a:cubicBezTo>
                  <a:pt x="1752032" y="3102311"/>
                  <a:pt x="1771432" y="3090804"/>
                  <a:pt x="1785188" y="3084375"/>
                </a:cubicBezTo>
                <a:cubicBezTo>
                  <a:pt x="1801457" y="3074941"/>
                  <a:pt x="1817727" y="3065509"/>
                  <a:pt x="1829633" y="3056286"/>
                </a:cubicBezTo>
                <a:cubicBezTo>
                  <a:pt x="1840925" y="3046134"/>
                  <a:pt x="1857194" y="3036701"/>
                  <a:pt x="1868484" y="3026547"/>
                </a:cubicBezTo>
                <a:cubicBezTo>
                  <a:pt x="1899225" y="2998162"/>
                  <a:pt x="1934945" y="2970496"/>
                  <a:pt x="1972513" y="2945622"/>
                </a:cubicBezTo>
                <a:cubicBezTo>
                  <a:pt x="1994429" y="2931113"/>
                  <a:pt x="2013212" y="2918676"/>
                  <a:pt x="2035127" y="2904166"/>
                </a:cubicBezTo>
                <a:cubicBezTo>
                  <a:pt x="2038258" y="2902093"/>
                  <a:pt x="2045136" y="2898878"/>
                  <a:pt x="2047033" y="2894943"/>
                </a:cubicBezTo>
                <a:cubicBezTo>
                  <a:pt x="2048933" y="2891009"/>
                  <a:pt x="2041439" y="2893293"/>
                  <a:pt x="2038308" y="2895366"/>
                </a:cubicBezTo>
                <a:cubicBezTo>
                  <a:pt x="2025169" y="2902727"/>
                  <a:pt x="2014544" y="2907083"/>
                  <a:pt x="2001405" y="2914444"/>
                </a:cubicBezTo>
                <a:cubicBezTo>
                  <a:pt x="1985135" y="2923878"/>
                  <a:pt x="1969482" y="2934242"/>
                  <a:pt x="1951979" y="2941814"/>
                </a:cubicBezTo>
                <a:cubicBezTo>
                  <a:pt x="1957624" y="2936737"/>
                  <a:pt x="1956391" y="2934876"/>
                  <a:pt x="1962653" y="2930729"/>
                </a:cubicBezTo>
                <a:cubicBezTo>
                  <a:pt x="1975177" y="2922438"/>
                  <a:pt x="1982719" y="2913428"/>
                  <a:pt x="1991495" y="2906279"/>
                </a:cubicBezTo>
                <a:cubicBezTo>
                  <a:pt x="1994626" y="2904205"/>
                  <a:pt x="1996523" y="2900271"/>
                  <a:pt x="1995907" y="2899341"/>
                </a:cubicBezTo>
                <a:cubicBezTo>
                  <a:pt x="1991545" y="2899551"/>
                  <a:pt x="1989030" y="2902556"/>
                  <a:pt x="1985899" y="2904629"/>
                </a:cubicBezTo>
                <a:cubicBezTo>
                  <a:pt x="1982769" y="2906702"/>
                  <a:pt x="1979638" y="2908774"/>
                  <a:pt x="1973376" y="2912919"/>
                </a:cubicBezTo>
                <a:cubicBezTo>
                  <a:pt x="1956491" y="2921421"/>
                  <a:pt x="1943301" y="2935509"/>
                  <a:pt x="1923902" y="2947015"/>
                </a:cubicBezTo>
                <a:cubicBezTo>
                  <a:pt x="1914509" y="2953234"/>
                  <a:pt x="1901986" y="2961524"/>
                  <a:pt x="1892595" y="2967744"/>
                </a:cubicBezTo>
                <a:cubicBezTo>
                  <a:pt x="1883817" y="2974893"/>
                  <a:pt x="1875708" y="2976245"/>
                  <a:pt x="1863185" y="2984537"/>
                </a:cubicBezTo>
                <a:cubicBezTo>
                  <a:pt x="1833111" y="3007127"/>
                  <a:pt x="1799339" y="3024132"/>
                  <a:pt x="1768647" y="3045791"/>
                </a:cubicBezTo>
                <a:cubicBezTo>
                  <a:pt x="1765517" y="3047863"/>
                  <a:pt x="1762386" y="3049937"/>
                  <a:pt x="1758640" y="3051079"/>
                </a:cubicBezTo>
                <a:cubicBezTo>
                  <a:pt x="1754892" y="3052221"/>
                  <a:pt x="1751760" y="3054293"/>
                  <a:pt x="1751760" y="3054293"/>
                </a:cubicBezTo>
                <a:cubicBezTo>
                  <a:pt x="1741087" y="3065377"/>
                  <a:pt x="1727948" y="3072737"/>
                  <a:pt x="1716658" y="3082891"/>
                </a:cubicBezTo>
                <a:cubicBezTo>
                  <a:pt x="1702236" y="3095116"/>
                  <a:pt x="1687199" y="3106411"/>
                  <a:pt x="1671595" y="3110048"/>
                </a:cubicBezTo>
                <a:cubicBezTo>
                  <a:pt x="1668464" y="3112121"/>
                  <a:pt x="1668464" y="3112121"/>
                  <a:pt x="1665334" y="3114193"/>
                </a:cubicBezTo>
                <a:cubicBezTo>
                  <a:pt x="1652811" y="3122485"/>
                  <a:pt x="1639672" y="3129846"/>
                  <a:pt x="1630896" y="3136995"/>
                </a:cubicBezTo>
                <a:cubicBezTo>
                  <a:pt x="1615243" y="3147359"/>
                  <a:pt x="1604001" y="3150785"/>
                  <a:pt x="1592095" y="3160007"/>
                </a:cubicBezTo>
                <a:cubicBezTo>
                  <a:pt x="1577058" y="3171303"/>
                  <a:pt x="1560172" y="3179804"/>
                  <a:pt x="1542003" y="3193172"/>
                </a:cubicBezTo>
                <a:cubicBezTo>
                  <a:pt x="1526966" y="3204467"/>
                  <a:pt x="1511929" y="3215762"/>
                  <a:pt x="1496891" y="3227057"/>
                </a:cubicBezTo>
                <a:cubicBezTo>
                  <a:pt x="1476209" y="3243429"/>
                  <a:pt x="1451779" y="3260942"/>
                  <a:pt x="1427350" y="3278454"/>
                </a:cubicBezTo>
                <a:cubicBezTo>
                  <a:pt x="1408565" y="3290891"/>
                  <a:pt x="1394761" y="3304048"/>
                  <a:pt x="1372230" y="3317627"/>
                </a:cubicBezTo>
                <a:cubicBezTo>
                  <a:pt x="1376593" y="3317416"/>
                  <a:pt x="1380340" y="3316274"/>
                  <a:pt x="1389732" y="3310056"/>
                </a:cubicBezTo>
                <a:cubicBezTo>
                  <a:pt x="1392862" y="3307983"/>
                  <a:pt x="1399124" y="3303837"/>
                  <a:pt x="1405385" y="3299691"/>
                </a:cubicBezTo>
                <a:cubicBezTo>
                  <a:pt x="1426019" y="3290046"/>
                  <a:pt x="1448550" y="3276467"/>
                  <a:pt x="1467334" y="3264030"/>
                </a:cubicBezTo>
                <a:cubicBezTo>
                  <a:pt x="1482988" y="3253667"/>
                  <a:pt x="1501772" y="3241230"/>
                  <a:pt x="1517426" y="3230866"/>
                </a:cubicBezTo>
                <a:cubicBezTo>
                  <a:pt x="1533079" y="3220501"/>
                  <a:pt x="1548117" y="3209206"/>
                  <a:pt x="1561305" y="3195120"/>
                </a:cubicBezTo>
                <a:cubicBezTo>
                  <a:pt x="1563819" y="3192116"/>
                  <a:pt x="1569465" y="3187040"/>
                  <a:pt x="1575726" y="3182894"/>
                </a:cubicBezTo>
                <a:cubicBezTo>
                  <a:pt x="1597025" y="3167454"/>
                  <a:pt x="1619556" y="3153875"/>
                  <a:pt x="1638290" y="3148165"/>
                </a:cubicBezTo>
                <a:cubicBezTo>
                  <a:pt x="1648915" y="3143807"/>
                  <a:pt x="1655177" y="3139662"/>
                  <a:pt x="1663952" y="3132513"/>
                </a:cubicBezTo>
                <a:cubicBezTo>
                  <a:pt x="1675243" y="3122359"/>
                  <a:pt x="1684635" y="3116141"/>
                  <a:pt x="1698392" y="3109711"/>
                </a:cubicBezTo>
                <a:cubicBezTo>
                  <a:pt x="1705269" y="3106496"/>
                  <a:pt x="1711530" y="3102351"/>
                  <a:pt x="1717176" y="3097275"/>
                </a:cubicBezTo>
                <a:cubicBezTo>
                  <a:pt x="1725335" y="3089195"/>
                  <a:pt x="1742220" y="3080692"/>
                  <a:pt x="1752896" y="3069608"/>
                </a:cubicBezTo>
                <a:cubicBezTo>
                  <a:pt x="1755410" y="3066605"/>
                  <a:pt x="1768549" y="3059244"/>
                  <a:pt x="1775426" y="3056029"/>
                </a:cubicBezTo>
                <a:cubicBezTo>
                  <a:pt x="1796059" y="3046385"/>
                  <a:pt x="1811714" y="3036020"/>
                  <a:pt x="1830497" y="3023583"/>
                </a:cubicBezTo>
                <a:cubicBezTo>
                  <a:pt x="1839889" y="3017365"/>
                  <a:pt x="1851797" y="3008143"/>
                  <a:pt x="1862420" y="3003787"/>
                </a:cubicBezTo>
                <a:cubicBezTo>
                  <a:pt x="1866168" y="3002645"/>
                  <a:pt x="1869298" y="3000573"/>
                  <a:pt x="1871196" y="2996638"/>
                </a:cubicBezTo>
                <a:cubicBezTo>
                  <a:pt x="1873760" y="2986906"/>
                  <a:pt x="1880021" y="2982760"/>
                  <a:pt x="1900038" y="2972187"/>
                </a:cubicBezTo>
                <a:cubicBezTo>
                  <a:pt x="1903785" y="2971044"/>
                  <a:pt x="1910047" y="2966898"/>
                  <a:pt x="1914410" y="2966687"/>
                </a:cubicBezTo>
                <a:cubicBezTo>
                  <a:pt x="1908099" y="2977559"/>
                  <a:pt x="1893062" y="2988855"/>
                  <a:pt x="1874278" y="3001291"/>
                </a:cubicBezTo>
                <a:cubicBezTo>
                  <a:pt x="1817925" y="3038603"/>
                  <a:pt x="1758442" y="3077985"/>
                  <a:pt x="1702089" y="3115297"/>
                </a:cubicBezTo>
                <a:cubicBezTo>
                  <a:pt x="1683304" y="3127733"/>
                  <a:pt x="1669499" y="3140890"/>
                  <a:pt x="1650099" y="3152396"/>
                </a:cubicBezTo>
                <a:cubicBezTo>
                  <a:pt x="1646967" y="3154468"/>
                  <a:pt x="1645070" y="3158403"/>
                  <a:pt x="1641939" y="3160476"/>
                </a:cubicBezTo>
                <a:cubicBezTo>
                  <a:pt x="1638193" y="3161619"/>
                  <a:pt x="1639425" y="3163479"/>
                  <a:pt x="1640041" y="3164410"/>
                </a:cubicBezTo>
                <a:cubicBezTo>
                  <a:pt x="1640041" y="3164410"/>
                  <a:pt x="1640657" y="3165342"/>
                  <a:pt x="1643789" y="3163268"/>
                </a:cubicBezTo>
                <a:cubicBezTo>
                  <a:pt x="1650049" y="3159123"/>
                  <a:pt x="1652564" y="3156118"/>
                  <a:pt x="1656928" y="3155907"/>
                </a:cubicBezTo>
                <a:cubicBezTo>
                  <a:pt x="1653796" y="3157981"/>
                  <a:pt x="1654413" y="3158911"/>
                  <a:pt x="1654413" y="3158911"/>
                </a:cubicBezTo>
                <a:cubicBezTo>
                  <a:pt x="1606835" y="3189072"/>
                  <a:pt x="1564238" y="3219953"/>
                  <a:pt x="1515429" y="3248253"/>
                </a:cubicBezTo>
                <a:cubicBezTo>
                  <a:pt x="1499158" y="3257687"/>
                  <a:pt x="1483505" y="3268050"/>
                  <a:pt x="1468468" y="3279346"/>
                </a:cubicBezTo>
                <a:cubicBezTo>
                  <a:pt x="1453430" y="3290642"/>
                  <a:pt x="1435312" y="3297282"/>
                  <a:pt x="1421508" y="3310439"/>
                </a:cubicBezTo>
                <a:cubicBezTo>
                  <a:pt x="1418376" y="3312511"/>
                  <a:pt x="1415246" y="3314583"/>
                  <a:pt x="1415246" y="3314583"/>
                </a:cubicBezTo>
                <a:cubicBezTo>
                  <a:pt x="1404005" y="3318009"/>
                  <a:pt x="1392098" y="3327231"/>
                  <a:pt x="1379575" y="3335523"/>
                </a:cubicBezTo>
                <a:cubicBezTo>
                  <a:pt x="1360791" y="3347960"/>
                  <a:pt x="1342007" y="3360397"/>
                  <a:pt x="1320092" y="3374907"/>
                </a:cubicBezTo>
                <a:lnTo>
                  <a:pt x="1314963" y="3377616"/>
                </a:lnTo>
                <a:lnTo>
                  <a:pt x="1301004" y="3383431"/>
                </a:lnTo>
                <a:lnTo>
                  <a:pt x="1320757" y="3369111"/>
                </a:lnTo>
                <a:cubicBezTo>
                  <a:pt x="1327339" y="3363749"/>
                  <a:pt x="1333921" y="3358387"/>
                  <a:pt x="1342057" y="3353671"/>
                </a:cubicBezTo>
                <a:cubicBezTo>
                  <a:pt x="1337077" y="3352951"/>
                  <a:pt x="1339591" y="3349947"/>
                  <a:pt x="1348983" y="3343728"/>
                </a:cubicBezTo>
                <a:cubicBezTo>
                  <a:pt x="1355244" y="3339583"/>
                  <a:pt x="1358375" y="3337510"/>
                  <a:pt x="1361506" y="3335437"/>
                </a:cubicBezTo>
                <a:cubicBezTo>
                  <a:pt x="1360890" y="3334506"/>
                  <a:pt x="1360273" y="3333576"/>
                  <a:pt x="1359658" y="3332646"/>
                </a:cubicBezTo>
                <a:cubicBezTo>
                  <a:pt x="1353395" y="3336791"/>
                  <a:pt x="1347134" y="3340937"/>
                  <a:pt x="1344003" y="3343009"/>
                </a:cubicBezTo>
                <a:cubicBezTo>
                  <a:pt x="1337742" y="3347155"/>
                  <a:pt x="1334612" y="3349228"/>
                  <a:pt x="1331480" y="3351301"/>
                </a:cubicBezTo>
                <a:cubicBezTo>
                  <a:pt x="1328351" y="3353373"/>
                  <a:pt x="1322705" y="3358450"/>
                  <a:pt x="1321472" y="3356588"/>
                </a:cubicBezTo>
                <a:cubicBezTo>
                  <a:pt x="1316494" y="3355868"/>
                  <a:pt x="1323371" y="3352654"/>
                  <a:pt x="1329015" y="3347578"/>
                </a:cubicBezTo>
                <a:cubicBezTo>
                  <a:pt x="1331531" y="3344574"/>
                  <a:pt x="1327783" y="3345716"/>
                  <a:pt x="1327167" y="3344785"/>
                </a:cubicBezTo>
                <a:cubicBezTo>
                  <a:pt x="1319057" y="3346139"/>
                  <a:pt x="1309665" y="3352357"/>
                  <a:pt x="1299657" y="3357645"/>
                </a:cubicBezTo>
                <a:cubicBezTo>
                  <a:pt x="1288699" y="3364899"/>
                  <a:pt x="1278204" y="3372852"/>
                  <a:pt x="1268023" y="3380429"/>
                </a:cubicBezTo>
                <a:lnTo>
                  <a:pt x="1245731" y="3395816"/>
                </a:lnTo>
                <a:lnTo>
                  <a:pt x="1242762" y="3394313"/>
                </a:lnTo>
                <a:cubicBezTo>
                  <a:pt x="1239968" y="3389197"/>
                  <a:pt x="1243452" y="3377326"/>
                  <a:pt x="1244611" y="3373370"/>
                </a:cubicBezTo>
                <a:cubicBezTo>
                  <a:pt x="1255479" y="3358295"/>
                  <a:pt x="1264264" y="3342071"/>
                  <a:pt x="1271889" y="3325238"/>
                </a:cubicBezTo>
                <a:lnTo>
                  <a:pt x="1280722" y="3302699"/>
                </a:lnTo>
                <a:lnTo>
                  <a:pt x="1246454" y="3304286"/>
                </a:lnTo>
                <a:cubicBezTo>
                  <a:pt x="1222743" y="3301193"/>
                  <a:pt x="1201096" y="3289857"/>
                  <a:pt x="1188726" y="3271306"/>
                </a:cubicBezTo>
                <a:cubicBezTo>
                  <a:pt x="1172232" y="3250695"/>
                  <a:pt x="1151613" y="3250694"/>
                  <a:pt x="1135118" y="3234204"/>
                </a:cubicBezTo>
                <a:cubicBezTo>
                  <a:pt x="1147492" y="3217715"/>
                  <a:pt x="1159861" y="3205347"/>
                  <a:pt x="1163986" y="3188858"/>
                </a:cubicBezTo>
                <a:cubicBezTo>
                  <a:pt x="1184603" y="3135267"/>
                  <a:pt x="1221714" y="3095075"/>
                  <a:pt x="1261405" y="3057459"/>
                </a:cubicBezTo>
                <a:lnTo>
                  <a:pt x="1263668" y="3055339"/>
                </a:lnTo>
                <a:lnTo>
                  <a:pt x="1259492" y="3048522"/>
                </a:lnTo>
                <a:cubicBezTo>
                  <a:pt x="1257726" y="3043101"/>
                  <a:pt x="1256500" y="3036296"/>
                  <a:pt x="1255566" y="3028502"/>
                </a:cubicBezTo>
                <a:cubicBezTo>
                  <a:pt x="1247868" y="2996163"/>
                  <a:pt x="1271816" y="2973108"/>
                  <a:pt x="1279942" y="2945411"/>
                </a:cubicBezTo>
                <a:cubicBezTo>
                  <a:pt x="1294343" y="2910960"/>
                  <a:pt x="1312701" y="2877669"/>
                  <a:pt x="1327104" y="2843219"/>
                </a:cubicBezTo>
                <a:cubicBezTo>
                  <a:pt x="1328846" y="2837283"/>
                  <a:pt x="1332855" y="2830939"/>
                  <a:pt x="1335090" y="2825149"/>
                </a:cubicBezTo>
                <a:lnTo>
                  <a:pt x="1333492" y="2816276"/>
                </a:lnTo>
                <a:lnTo>
                  <a:pt x="1346477" y="2808114"/>
                </a:lnTo>
                <a:cubicBezTo>
                  <a:pt x="1356495" y="2802880"/>
                  <a:pt x="1368975" y="2794505"/>
                  <a:pt x="1378515" y="2788508"/>
                </a:cubicBezTo>
                <a:cubicBezTo>
                  <a:pt x="1384156" y="2783368"/>
                  <a:pt x="1397594" y="2776516"/>
                  <a:pt x="1409834" y="2767759"/>
                </a:cubicBezTo>
                <a:cubicBezTo>
                  <a:pt x="1418656" y="2760620"/>
                  <a:pt x="1426214" y="2758527"/>
                  <a:pt x="1438932" y="2750532"/>
                </a:cubicBezTo>
                <a:cubicBezTo>
                  <a:pt x="1438932" y="2750532"/>
                  <a:pt x="1438932" y="2750532"/>
                  <a:pt x="1442112" y="2748534"/>
                </a:cubicBezTo>
                <a:cubicBezTo>
                  <a:pt x="1441872" y="2748152"/>
                  <a:pt x="1438453" y="2749771"/>
                  <a:pt x="1444574" y="2745392"/>
                </a:cubicBezTo>
                <a:cubicBezTo>
                  <a:pt x="1447754" y="2743394"/>
                  <a:pt x="1450933" y="2741395"/>
                  <a:pt x="1451411" y="2742157"/>
                </a:cubicBezTo>
                <a:cubicBezTo>
                  <a:pt x="1454591" y="2740157"/>
                  <a:pt x="1460952" y="2736160"/>
                  <a:pt x="1464131" y="2734161"/>
                </a:cubicBezTo>
                <a:cubicBezTo>
                  <a:pt x="1467312" y="2732162"/>
                  <a:pt x="1470492" y="2730164"/>
                  <a:pt x="1470731" y="2730545"/>
                </a:cubicBezTo>
                <a:cubicBezTo>
                  <a:pt x="1480510" y="2724930"/>
                  <a:pt x="1486152" y="2719789"/>
                  <a:pt x="1495450" y="2713413"/>
                </a:cubicBezTo>
                <a:cubicBezTo>
                  <a:pt x="1495211" y="2713032"/>
                  <a:pt x="1491793" y="2714649"/>
                  <a:pt x="1497913" y="2710271"/>
                </a:cubicBezTo>
                <a:cubicBezTo>
                  <a:pt x="1501093" y="2708273"/>
                  <a:pt x="1507453" y="2704275"/>
                  <a:pt x="1510633" y="2702276"/>
                </a:cubicBezTo>
                <a:cubicBezTo>
                  <a:pt x="1514292" y="2701038"/>
                  <a:pt x="1511591" y="2703800"/>
                  <a:pt x="1515249" y="2702562"/>
                </a:cubicBezTo>
                <a:cubicBezTo>
                  <a:pt x="1515728" y="2703324"/>
                  <a:pt x="1515728" y="2703324"/>
                  <a:pt x="1522088" y="2699327"/>
                </a:cubicBezTo>
                <a:cubicBezTo>
                  <a:pt x="1525268" y="2697328"/>
                  <a:pt x="1528447" y="2695330"/>
                  <a:pt x="1534807" y="2691332"/>
                </a:cubicBezTo>
                <a:cubicBezTo>
                  <a:pt x="1537987" y="2689333"/>
                  <a:pt x="1544347" y="2685336"/>
                  <a:pt x="1547526" y="2683337"/>
                </a:cubicBezTo>
                <a:cubicBezTo>
                  <a:pt x="1550706" y="2681339"/>
                  <a:pt x="1553886" y="2679340"/>
                  <a:pt x="1554125" y="2679720"/>
                </a:cubicBezTo>
                <a:cubicBezTo>
                  <a:pt x="1564623" y="2675247"/>
                  <a:pt x="1564623" y="2675247"/>
                  <a:pt x="1574163" y="2669252"/>
                </a:cubicBezTo>
                <a:cubicBezTo>
                  <a:pt x="1586881" y="2661257"/>
                  <a:pt x="1586881" y="2661257"/>
                  <a:pt x="1581480" y="2666778"/>
                </a:cubicBezTo>
                <a:cubicBezTo>
                  <a:pt x="1587839" y="2662781"/>
                  <a:pt x="1600799" y="2655166"/>
                  <a:pt x="1603739" y="2652786"/>
                </a:cubicBezTo>
                <a:cubicBezTo>
                  <a:pt x="1606201" y="2649645"/>
                  <a:pt x="1611843" y="2644505"/>
                  <a:pt x="1607945" y="2645361"/>
                </a:cubicBezTo>
                <a:cubicBezTo>
                  <a:pt x="1607945" y="2645361"/>
                  <a:pt x="1607705" y="2644981"/>
                  <a:pt x="1610646" y="2642600"/>
                </a:cubicBezTo>
                <a:cubicBezTo>
                  <a:pt x="1624562" y="2636511"/>
                  <a:pt x="1639982" y="2625756"/>
                  <a:pt x="1655883" y="2615761"/>
                </a:cubicBezTo>
                <a:cubicBezTo>
                  <a:pt x="1662480" y="2612145"/>
                  <a:pt x="1668601" y="2607766"/>
                  <a:pt x="1678140" y="2601771"/>
                </a:cubicBezTo>
                <a:cubicBezTo>
                  <a:pt x="1677901" y="2601390"/>
                  <a:pt x="1681081" y="2599392"/>
                  <a:pt x="1681081" y="2599392"/>
                </a:cubicBezTo>
                <a:cubicBezTo>
                  <a:pt x="1687920" y="2596155"/>
                  <a:pt x="1697220" y="2589777"/>
                  <a:pt x="1704060" y="2586542"/>
                </a:cubicBezTo>
                <a:cubicBezTo>
                  <a:pt x="1717017" y="2578928"/>
                  <a:pt x="1729257" y="2570172"/>
                  <a:pt x="1731480" y="2566649"/>
                </a:cubicBezTo>
                <a:cubicBezTo>
                  <a:pt x="1731241" y="2566268"/>
                  <a:pt x="1734181" y="2563890"/>
                  <a:pt x="1737361" y="2561890"/>
                </a:cubicBezTo>
                <a:cubicBezTo>
                  <a:pt x="1740302" y="2559510"/>
                  <a:pt x="1743482" y="2557512"/>
                  <a:pt x="1743961" y="2558274"/>
                </a:cubicBezTo>
                <a:cubicBezTo>
                  <a:pt x="1756680" y="2550279"/>
                  <a:pt x="1762321" y="2545139"/>
                  <a:pt x="1771622" y="2538762"/>
                </a:cubicBezTo>
                <a:cubicBezTo>
                  <a:pt x="1771143" y="2538000"/>
                  <a:pt x="1774083" y="2535621"/>
                  <a:pt x="1780682" y="2532004"/>
                </a:cubicBezTo>
                <a:cubicBezTo>
                  <a:pt x="1793403" y="2524009"/>
                  <a:pt x="1805403" y="2514872"/>
                  <a:pt x="1818362" y="2507258"/>
                </a:cubicBezTo>
                <a:cubicBezTo>
                  <a:pt x="1821541" y="2505258"/>
                  <a:pt x="1821303" y="2504878"/>
                  <a:pt x="1821063" y="2504497"/>
                </a:cubicBezTo>
                <a:cubicBezTo>
                  <a:pt x="1821063" y="2504497"/>
                  <a:pt x="1820824" y="2504116"/>
                  <a:pt x="1817643" y="2506115"/>
                </a:cubicBezTo>
                <a:cubicBezTo>
                  <a:pt x="1811284" y="2510112"/>
                  <a:pt x="1808104" y="2512111"/>
                  <a:pt x="1804924" y="2514110"/>
                </a:cubicBezTo>
                <a:cubicBezTo>
                  <a:pt x="1801745" y="2516108"/>
                  <a:pt x="1798564" y="2518106"/>
                  <a:pt x="1795145" y="2519725"/>
                </a:cubicBezTo>
                <a:lnTo>
                  <a:pt x="1786351" y="2523713"/>
                </a:lnTo>
                <a:lnTo>
                  <a:pt x="1814365" y="2506029"/>
                </a:lnTo>
                <a:cubicBezTo>
                  <a:pt x="1836625" y="2492037"/>
                  <a:pt x="1862063" y="2476048"/>
                  <a:pt x="1887503" y="2460057"/>
                </a:cubicBezTo>
                <a:cubicBezTo>
                  <a:pt x="1897043" y="2454062"/>
                  <a:pt x="1906221" y="2447493"/>
                  <a:pt x="1915762" y="2441496"/>
                </a:cubicBezTo>
                <a:cubicBezTo>
                  <a:pt x="1925482" y="2435787"/>
                  <a:pt x="1934841" y="2429504"/>
                  <a:pt x="1947379" y="2421223"/>
                </a:cubicBezTo>
                <a:cubicBezTo>
                  <a:pt x="1959919" y="2412942"/>
                  <a:pt x="1976000" y="2403234"/>
                  <a:pt x="1988718" y="2395239"/>
                </a:cubicBezTo>
                <a:cubicBezTo>
                  <a:pt x="1998258" y="2389243"/>
                  <a:pt x="2004798" y="2385531"/>
                  <a:pt x="2013978" y="2378963"/>
                </a:cubicBezTo>
                <a:cubicBezTo>
                  <a:pt x="2013798" y="2378677"/>
                  <a:pt x="2020338" y="2374966"/>
                  <a:pt x="2023336" y="2372681"/>
                </a:cubicBezTo>
                <a:cubicBezTo>
                  <a:pt x="2035876" y="2364399"/>
                  <a:pt x="2049676" y="2358122"/>
                  <a:pt x="2061496" y="2348696"/>
                </a:cubicBezTo>
                <a:cubicBezTo>
                  <a:pt x="2074215" y="2340701"/>
                  <a:pt x="2086934" y="2332707"/>
                  <a:pt x="2102835" y="2322712"/>
                </a:cubicBezTo>
                <a:cubicBezTo>
                  <a:pt x="2115553" y="2314718"/>
                  <a:pt x="2128453" y="2307009"/>
                  <a:pt x="2144172" y="2296729"/>
                </a:cubicBezTo>
                <a:cubicBezTo>
                  <a:pt x="2150533" y="2292731"/>
                  <a:pt x="2160431" y="2287308"/>
                  <a:pt x="2162892" y="2284164"/>
                </a:cubicBezTo>
                <a:cubicBezTo>
                  <a:pt x="2172250" y="2277882"/>
                  <a:pt x="2181610" y="2271599"/>
                  <a:pt x="2191510" y="2266175"/>
                </a:cubicBezTo>
                <a:cubicBezTo>
                  <a:pt x="2194870" y="2264463"/>
                  <a:pt x="2201230" y="2260465"/>
                  <a:pt x="2204229" y="2258180"/>
                </a:cubicBezTo>
                <a:cubicBezTo>
                  <a:pt x="2216768" y="2249899"/>
                  <a:pt x="2226309" y="2243903"/>
                  <a:pt x="2239388" y="2236481"/>
                </a:cubicBezTo>
                <a:cubicBezTo>
                  <a:pt x="2242569" y="2234482"/>
                  <a:pt x="2248927" y="2230484"/>
                  <a:pt x="2251568" y="2227626"/>
                </a:cubicBezTo>
                <a:cubicBezTo>
                  <a:pt x="2251387" y="2227340"/>
                  <a:pt x="2261107" y="2221631"/>
                  <a:pt x="2264287" y="2219632"/>
                </a:cubicBezTo>
                <a:cubicBezTo>
                  <a:pt x="2264107" y="2219346"/>
                  <a:pt x="2267107" y="2217060"/>
                  <a:pt x="2267107" y="2217060"/>
                </a:cubicBezTo>
                <a:cubicBezTo>
                  <a:pt x="2279827" y="2209066"/>
                  <a:pt x="2292545" y="2201071"/>
                  <a:pt x="2308445" y="2191077"/>
                </a:cubicBezTo>
                <a:cubicBezTo>
                  <a:pt x="2308445" y="2191077"/>
                  <a:pt x="2308625" y="2191363"/>
                  <a:pt x="2308805" y="2191650"/>
                </a:cubicBezTo>
                <a:cubicBezTo>
                  <a:pt x="2334245" y="2175659"/>
                  <a:pt x="2362862" y="2157672"/>
                  <a:pt x="2388302" y="2141682"/>
                </a:cubicBezTo>
                <a:cubicBezTo>
                  <a:pt x="2394301" y="2137112"/>
                  <a:pt x="2400661" y="2133113"/>
                  <a:pt x="2407381" y="2129690"/>
                </a:cubicBezTo>
                <a:cubicBezTo>
                  <a:pt x="2432820" y="2113699"/>
                  <a:pt x="2454539" y="2098849"/>
                  <a:pt x="2480158" y="2083145"/>
                </a:cubicBezTo>
                <a:cubicBezTo>
                  <a:pt x="2479978" y="2082859"/>
                  <a:pt x="2479798" y="2082572"/>
                  <a:pt x="2479618" y="2082286"/>
                </a:cubicBezTo>
                <a:cubicBezTo>
                  <a:pt x="2479439" y="2082000"/>
                  <a:pt x="2479439" y="2082000"/>
                  <a:pt x="2482617" y="2080002"/>
                </a:cubicBezTo>
                <a:cubicBezTo>
                  <a:pt x="2485617" y="2077716"/>
                  <a:pt x="2488977" y="2076004"/>
                  <a:pt x="2489157" y="2076290"/>
                </a:cubicBezTo>
                <a:cubicBezTo>
                  <a:pt x="2508237" y="2064298"/>
                  <a:pt x="2530495" y="2050307"/>
                  <a:pt x="2549575" y="2038314"/>
                </a:cubicBezTo>
                <a:cubicBezTo>
                  <a:pt x="2552935" y="2036601"/>
                  <a:pt x="2562114" y="2030033"/>
                  <a:pt x="2562654" y="2030892"/>
                </a:cubicBezTo>
                <a:cubicBezTo>
                  <a:pt x="2572194" y="2024896"/>
                  <a:pt x="2578553" y="2020899"/>
                  <a:pt x="2584913" y="2016901"/>
                </a:cubicBezTo>
                <a:cubicBezTo>
                  <a:pt x="2594454" y="2010904"/>
                  <a:pt x="2603813" y="2004622"/>
                  <a:pt x="2606453" y="2001764"/>
                </a:cubicBezTo>
                <a:cubicBezTo>
                  <a:pt x="2609452" y="1999480"/>
                  <a:pt x="2612632" y="1997480"/>
                  <a:pt x="2615812" y="1995482"/>
                </a:cubicBezTo>
                <a:cubicBezTo>
                  <a:pt x="2618992" y="1993483"/>
                  <a:pt x="2622172" y="1991484"/>
                  <a:pt x="2628532" y="1987487"/>
                </a:cubicBezTo>
                <a:cubicBezTo>
                  <a:pt x="2631711" y="1985488"/>
                  <a:pt x="2631531" y="1985201"/>
                  <a:pt x="2631531" y="1985201"/>
                </a:cubicBezTo>
                <a:cubicBezTo>
                  <a:pt x="2631351" y="1984915"/>
                  <a:pt x="2631171" y="1984629"/>
                  <a:pt x="2627991" y="1986627"/>
                </a:cubicBezTo>
                <a:cubicBezTo>
                  <a:pt x="2615452" y="1994909"/>
                  <a:pt x="2602193" y="2002044"/>
                  <a:pt x="2589473" y="2010039"/>
                </a:cubicBezTo>
                <a:cubicBezTo>
                  <a:pt x="2583293" y="2014323"/>
                  <a:pt x="2579933" y="2016035"/>
                  <a:pt x="2579573" y="2015463"/>
                </a:cubicBezTo>
                <a:cubicBezTo>
                  <a:pt x="2569853" y="2021173"/>
                  <a:pt x="2562953" y="2024310"/>
                  <a:pt x="2550235" y="2032305"/>
                </a:cubicBezTo>
                <a:cubicBezTo>
                  <a:pt x="2550595" y="2032878"/>
                  <a:pt x="2547415" y="2034877"/>
                  <a:pt x="2544054" y="2036589"/>
                </a:cubicBezTo>
                <a:cubicBezTo>
                  <a:pt x="2540875" y="2038588"/>
                  <a:pt x="2537515" y="2040301"/>
                  <a:pt x="2537335" y="2040014"/>
                </a:cubicBezTo>
                <a:cubicBezTo>
                  <a:pt x="2533435" y="2040867"/>
                  <a:pt x="2520356" y="2048290"/>
                  <a:pt x="2507816" y="2056569"/>
                </a:cubicBezTo>
                <a:cubicBezTo>
                  <a:pt x="2501817" y="2061140"/>
                  <a:pt x="2492096" y="2066850"/>
                  <a:pt x="2486096" y="2071421"/>
                </a:cubicBezTo>
                <a:cubicBezTo>
                  <a:pt x="2486096" y="2071421"/>
                  <a:pt x="2482917" y="2073420"/>
                  <a:pt x="2482736" y="2073134"/>
                </a:cubicBezTo>
                <a:cubicBezTo>
                  <a:pt x="2473197" y="2079129"/>
                  <a:pt x="2466657" y="2082840"/>
                  <a:pt x="2460478" y="2087124"/>
                </a:cubicBezTo>
                <a:cubicBezTo>
                  <a:pt x="2444578" y="2097118"/>
                  <a:pt x="2428319" y="2106538"/>
                  <a:pt x="2416499" y="2115966"/>
                </a:cubicBezTo>
                <a:cubicBezTo>
                  <a:pt x="2413140" y="2117677"/>
                  <a:pt x="2412960" y="2117390"/>
                  <a:pt x="2412960" y="2117390"/>
                </a:cubicBezTo>
                <a:cubicBezTo>
                  <a:pt x="2415600" y="2114533"/>
                  <a:pt x="2408700" y="2117671"/>
                  <a:pt x="2404980" y="2118811"/>
                </a:cubicBezTo>
                <a:cubicBezTo>
                  <a:pt x="2401620" y="2120523"/>
                  <a:pt x="2389081" y="2128805"/>
                  <a:pt x="2382721" y="2132802"/>
                </a:cubicBezTo>
                <a:cubicBezTo>
                  <a:pt x="2389800" y="2129951"/>
                  <a:pt x="2389800" y="2129951"/>
                  <a:pt x="2377081" y="2137945"/>
                </a:cubicBezTo>
                <a:cubicBezTo>
                  <a:pt x="2367542" y="2143941"/>
                  <a:pt x="2367542" y="2143941"/>
                  <a:pt x="2358722" y="2151084"/>
                </a:cubicBezTo>
                <a:cubicBezTo>
                  <a:pt x="2358902" y="2151370"/>
                  <a:pt x="2355722" y="2153369"/>
                  <a:pt x="2352543" y="2155367"/>
                </a:cubicBezTo>
                <a:cubicBezTo>
                  <a:pt x="2349362" y="2157367"/>
                  <a:pt x="2343004" y="2161364"/>
                  <a:pt x="2339823" y="2163362"/>
                </a:cubicBezTo>
                <a:cubicBezTo>
                  <a:pt x="2333463" y="2167360"/>
                  <a:pt x="2330284" y="2169358"/>
                  <a:pt x="2327103" y="2171357"/>
                </a:cubicBezTo>
                <a:cubicBezTo>
                  <a:pt x="2320744" y="2175354"/>
                  <a:pt x="2320744" y="2175354"/>
                  <a:pt x="2321104" y="2175927"/>
                </a:cubicBezTo>
                <a:cubicBezTo>
                  <a:pt x="2318284" y="2178498"/>
                  <a:pt x="2321824" y="2177073"/>
                  <a:pt x="2319005" y="2179645"/>
                </a:cubicBezTo>
                <a:cubicBezTo>
                  <a:pt x="2315824" y="2181644"/>
                  <a:pt x="2309464" y="2185641"/>
                  <a:pt x="2306284" y="2187640"/>
                </a:cubicBezTo>
                <a:cubicBezTo>
                  <a:pt x="2299744" y="2191351"/>
                  <a:pt x="2302744" y="2189066"/>
                  <a:pt x="2302564" y="2188779"/>
                </a:cubicBezTo>
                <a:cubicBezTo>
                  <a:pt x="2292845" y="2194488"/>
                  <a:pt x="2285945" y="2197627"/>
                  <a:pt x="2276586" y="2203909"/>
                </a:cubicBezTo>
                <a:cubicBezTo>
                  <a:pt x="2276766" y="2204196"/>
                  <a:pt x="2273586" y="2206195"/>
                  <a:pt x="2270406" y="2208193"/>
                </a:cubicBezTo>
                <a:cubicBezTo>
                  <a:pt x="2267226" y="2210191"/>
                  <a:pt x="2260866" y="2214189"/>
                  <a:pt x="2257686" y="2216189"/>
                </a:cubicBezTo>
                <a:cubicBezTo>
                  <a:pt x="2258046" y="2216762"/>
                  <a:pt x="2254866" y="2218761"/>
                  <a:pt x="2251686" y="2220759"/>
                </a:cubicBezTo>
                <a:cubicBezTo>
                  <a:pt x="2245147" y="2224469"/>
                  <a:pt x="2248146" y="2222184"/>
                  <a:pt x="2247966" y="2221898"/>
                </a:cubicBezTo>
                <a:cubicBezTo>
                  <a:pt x="2244787" y="2223897"/>
                  <a:pt x="2244787" y="2223897"/>
                  <a:pt x="2244787" y="2223897"/>
                </a:cubicBezTo>
                <a:cubicBezTo>
                  <a:pt x="2232067" y="2231891"/>
                  <a:pt x="2226608" y="2237321"/>
                  <a:pt x="2216527" y="2242458"/>
                </a:cubicBezTo>
                <a:cubicBezTo>
                  <a:pt x="2203449" y="2249879"/>
                  <a:pt x="2191270" y="2258735"/>
                  <a:pt x="2184370" y="2261872"/>
                </a:cubicBezTo>
                <a:cubicBezTo>
                  <a:pt x="2174830" y="2267869"/>
                  <a:pt x="2161930" y="2275577"/>
                  <a:pt x="2152751" y="2282146"/>
                </a:cubicBezTo>
                <a:cubicBezTo>
                  <a:pt x="2140211" y="2290428"/>
                  <a:pt x="2127311" y="2298136"/>
                  <a:pt x="2114592" y="2306131"/>
                </a:cubicBezTo>
                <a:cubicBezTo>
                  <a:pt x="2114592" y="2306131"/>
                  <a:pt x="2111412" y="2308130"/>
                  <a:pt x="2111412" y="2308130"/>
                </a:cubicBezTo>
                <a:cubicBezTo>
                  <a:pt x="2111232" y="2307844"/>
                  <a:pt x="2108232" y="2310128"/>
                  <a:pt x="2111593" y="2308416"/>
                </a:cubicBezTo>
                <a:cubicBezTo>
                  <a:pt x="2111772" y="2308702"/>
                  <a:pt x="2115133" y="2306990"/>
                  <a:pt x="2121492" y="2302993"/>
                </a:cubicBezTo>
                <a:cubicBezTo>
                  <a:pt x="2127851" y="2298996"/>
                  <a:pt x="2131211" y="2297283"/>
                  <a:pt x="2128212" y="2299568"/>
                </a:cubicBezTo>
                <a:cubicBezTo>
                  <a:pt x="2128572" y="2300141"/>
                  <a:pt x="2122032" y="2303853"/>
                  <a:pt x="2118852" y="2305850"/>
                </a:cubicBezTo>
                <a:cubicBezTo>
                  <a:pt x="2122751" y="2304998"/>
                  <a:pt x="2132292" y="2299002"/>
                  <a:pt x="2141651" y="2292719"/>
                </a:cubicBezTo>
                <a:cubicBezTo>
                  <a:pt x="2145012" y="2291007"/>
                  <a:pt x="2148012" y="2288722"/>
                  <a:pt x="2151552" y="2287296"/>
                </a:cubicBezTo>
                <a:cubicBezTo>
                  <a:pt x="2151912" y="2287869"/>
                  <a:pt x="2145371" y="2291580"/>
                  <a:pt x="2142372" y="2293865"/>
                </a:cubicBezTo>
                <a:cubicBezTo>
                  <a:pt x="2132832" y="2299861"/>
                  <a:pt x="2124012" y="2307003"/>
                  <a:pt x="2119753" y="2307282"/>
                </a:cubicBezTo>
                <a:cubicBezTo>
                  <a:pt x="2119753" y="2307282"/>
                  <a:pt x="2113393" y="2311280"/>
                  <a:pt x="2113393" y="2311280"/>
                </a:cubicBezTo>
                <a:cubicBezTo>
                  <a:pt x="2098214" y="2322420"/>
                  <a:pt x="2098214" y="2322420"/>
                  <a:pt x="2078773" y="2333840"/>
                </a:cubicBezTo>
                <a:cubicBezTo>
                  <a:pt x="2072235" y="2337550"/>
                  <a:pt x="2062875" y="2343833"/>
                  <a:pt x="2056155" y="2347257"/>
                </a:cubicBezTo>
                <a:cubicBezTo>
                  <a:pt x="2056155" y="2347257"/>
                  <a:pt x="2056155" y="2347257"/>
                  <a:pt x="2052976" y="2349256"/>
                </a:cubicBezTo>
                <a:cubicBezTo>
                  <a:pt x="2040796" y="2358110"/>
                  <a:pt x="2040616" y="2357824"/>
                  <a:pt x="2027897" y="2365819"/>
                </a:cubicBezTo>
                <a:cubicBezTo>
                  <a:pt x="2015178" y="2373813"/>
                  <a:pt x="2005097" y="2378951"/>
                  <a:pt x="1992197" y="2386659"/>
                </a:cubicBezTo>
                <a:cubicBezTo>
                  <a:pt x="1985838" y="2390656"/>
                  <a:pt x="1988657" y="2388085"/>
                  <a:pt x="1988477" y="2387799"/>
                </a:cubicBezTo>
                <a:cubicBezTo>
                  <a:pt x="1988117" y="2387226"/>
                  <a:pt x="1984938" y="2389224"/>
                  <a:pt x="1978398" y="2392935"/>
                </a:cubicBezTo>
                <a:cubicBezTo>
                  <a:pt x="1962319" y="2402642"/>
                  <a:pt x="1946418" y="2412637"/>
                  <a:pt x="1930519" y="2422630"/>
                </a:cubicBezTo>
                <a:cubicBezTo>
                  <a:pt x="1927340" y="2424628"/>
                  <a:pt x="1920801" y="2428339"/>
                  <a:pt x="1920980" y="2428626"/>
                </a:cubicBezTo>
                <a:cubicBezTo>
                  <a:pt x="1911980" y="2435481"/>
                  <a:pt x="1902080" y="2440905"/>
                  <a:pt x="1892362" y="2446614"/>
                </a:cubicBezTo>
                <a:cubicBezTo>
                  <a:pt x="1882462" y="2452037"/>
                  <a:pt x="1872742" y="2457747"/>
                  <a:pt x="1863743" y="2464603"/>
                </a:cubicBezTo>
                <a:cubicBezTo>
                  <a:pt x="1854743" y="2471459"/>
                  <a:pt x="1838844" y="2481452"/>
                  <a:pt x="1828945" y="2486875"/>
                </a:cubicBezTo>
                <a:cubicBezTo>
                  <a:pt x="1822404" y="2490587"/>
                  <a:pt x="1815864" y="2494298"/>
                  <a:pt x="1809865" y="2498868"/>
                </a:cubicBezTo>
                <a:cubicBezTo>
                  <a:pt x="1806864" y="2501153"/>
                  <a:pt x="1800325" y="2504864"/>
                  <a:pt x="1793966" y="2508861"/>
                </a:cubicBezTo>
                <a:cubicBezTo>
                  <a:pt x="1774886" y="2520854"/>
                  <a:pt x="1755807" y="2532846"/>
                  <a:pt x="1736728" y="2544838"/>
                </a:cubicBezTo>
                <a:cubicBezTo>
                  <a:pt x="1727188" y="2550835"/>
                  <a:pt x="1717468" y="2556545"/>
                  <a:pt x="1708469" y="2563399"/>
                </a:cubicBezTo>
                <a:cubicBezTo>
                  <a:pt x="1708469" y="2563399"/>
                  <a:pt x="1705290" y="2565399"/>
                  <a:pt x="1701930" y="2567111"/>
                </a:cubicBezTo>
                <a:cubicBezTo>
                  <a:pt x="1688850" y="2574533"/>
                  <a:pt x="1676310" y="2582815"/>
                  <a:pt x="1663770" y="2591096"/>
                </a:cubicBezTo>
                <a:cubicBezTo>
                  <a:pt x="1660591" y="2593095"/>
                  <a:pt x="1657592" y="2595379"/>
                  <a:pt x="1654412" y="2597378"/>
                </a:cubicBezTo>
                <a:cubicBezTo>
                  <a:pt x="1641152" y="2604514"/>
                  <a:pt x="1631972" y="2611083"/>
                  <a:pt x="1619433" y="2619364"/>
                </a:cubicBezTo>
                <a:cubicBezTo>
                  <a:pt x="1609894" y="2625360"/>
                  <a:pt x="1600354" y="2631356"/>
                  <a:pt x="1590634" y="2637066"/>
                </a:cubicBezTo>
                <a:cubicBezTo>
                  <a:pt x="1583914" y="2640491"/>
                  <a:pt x="1571374" y="2648773"/>
                  <a:pt x="1561836" y="2654769"/>
                </a:cubicBezTo>
                <a:cubicBezTo>
                  <a:pt x="1561295" y="2653910"/>
                  <a:pt x="1567295" y="2649338"/>
                  <a:pt x="1573294" y="2644768"/>
                </a:cubicBezTo>
                <a:lnTo>
                  <a:pt x="1575093" y="2641582"/>
                </a:lnTo>
                <a:lnTo>
                  <a:pt x="1575574" y="2641338"/>
                </a:lnTo>
                <a:cubicBezTo>
                  <a:pt x="1577164" y="2640338"/>
                  <a:pt x="1577119" y="2640266"/>
                  <a:pt x="1576676" y="2640445"/>
                </a:cubicBezTo>
                <a:cubicBezTo>
                  <a:pt x="1576234" y="2640623"/>
                  <a:pt x="1575394" y="2641051"/>
                  <a:pt x="1575394" y="2641051"/>
                </a:cubicBezTo>
                <a:cubicBezTo>
                  <a:pt x="1585293" y="2635628"/>
                  <a:pt x="1594293" y="2628772"/>
                  <a:pt x="1600653" y="2624774"/>
                </a:cubicBezTo>
                <a:cubicBezTo>
                  <a:pt x="1607013" y="2620778"/>
                  <a:pt x="1606833" y="2620491"/>
                  <a:pt x="1606653" y="2620204"/>
                </a:cubicBezTo>
                <a:cubicBezTo>
                  <a:pt x="1606293" y="2619631"/>
                  <a:pt x="1606112" y="2619345"/>
                  <a:pt x="1605753" y="2618772"/>
                </a:cubicBezTo>
                <a:cubicBezTo>
                  <a:pt x="1608933" y="2616774"/>
                  <a:pt x="1608933" y="2616774"/>
                  <a:pt x="1609112" y="2617060"/>
                </a:cubicBezTo>
                <a:cubicBezTo>
                  <a:pt x="1612652" y="2615634"/>
                  <a:pt x="1606653" y="2620204"/>
                  <a:pt x="1613012" y="2616207"/>
                </a:cubicBezTo>
                <a:cubicBezTo>
                  <a:pt x="1619552" y="2612496"/>
                  <a:pt x="1625911" y="2608499"/>
                  <a:pt x="1629271" y="2606786"/>
                </a:cubicBezTo>
                <a:cubicBezTo>
                  <a:pt x="1632631" y="2605075"/>
                  <a:pt x="1635631" y="2602789"/>
                  <a:pt x="1635451" y="2602502"/>
                </a:cubicBezTo>
                <a:cubicBezTo>
                  <a:pt x="1638271" y="2599932"/>
                  <a:pt x="1641091" y="2597359"/>
                  <a:pt x="1650812" y="2591650"/>
                </a:cubicBezTo>
                <a:cubicBezTo>
                  <a:pt x="1660350" y="2585653"/>
                  <a:pt x="1666171" y="2580797"/>
                  <a:pt x="1668990" y="2578225"/>
                </a:cubicBezTo>
                <a:cubicBezTo>
                  <a:pt x="1662090" y="2581364"/>
                  <a:pt x="1653091" y="2588219"/>
                  <a:pt x="1649551" y="2589644"/>
                </a:cubicBezTo>
                <a:cubicBezTo>
                  <a:pt x="1645831" y="2590784"/>
                  <a:pt x="1642831" y="2593069"/>
                  <a:pt x="1639470" y="2594781"/>
                </a:cubicBezTo>
                <a:cubicBezTo>
                  <a:pt x="1629571" y="2600204"/>
                  <a:pt x="1614032" y="2610772"/>
                  <a:pt x="1603952" y="2615908"/>
                </a:cubicBezTo>
                <a:cubicBezTo>
                  <a:pt x="1600772" y="2617907"/>
                  <a:pt x="1597592" y="2619905"/>
                  <a:pt x="1594593" y="2622191"/>
                </a:cubicBezTo>
                <a:cubicBezTo>
                  <a:pt x="1591772" y="2624762"/>
                  <a:pt x="1582232" y="2630758"/>
                  <a:pt x="1576234" y="2635329"/>
                </a:cubicBezTo>
                <a:cubicBezTo>
                  <a:pt x="1570234" y="2639899"/>
                  <a:pt x="1567054" y="2641898"/>
                  <a:pt x="1563334" y="2643038"/>
                </a:cubicBezTo>
                <a:cubicBezTo>
                  <a:pt x="1562974" y="2642464"/>
                  <a:pt x="1562974" y="2642464"/>
                  <a:pt x="1556614" y="2646462"/>
                </a:cubicBezTo>
                <a:cubicBezTo>
                  <a:pt x="1547074" y="2652458"/>
                  <a:pt x="1537534" y="2658455"/>
                  <a:pt x="1530815" y="2661879"/>
                </a:cubicBezTo>
                <a:cubicBezTo>
                  <a:pt x="1527635" y="2663877"/>
                  <a:pt x="1521275" y="2667875"/>
                  <a:pt x="1515096" y="2672159"/>
                </a:cubicBezTo>
                <a:cubicBezTo>
                  <a:pt x="1502736" y="2680727"/>
                  <a:pt x="1493197" y="2686723"/>
                  <a:pt x="1480117" y="2694145"/>
                </a:cubicBezTo>
                <a:cubicBezTo>
                  <a:pt x="1473577" y="2697856"/>
                  <a:pt x="1470398" y="2699855"/>
                  <a:pt x="1467398" y="2702140"/>
                </a:cubicBezTo>
                <a:cubicBezTo>
                  <a:pt x="1461218" y="2706424"/>
                  <a:pt x="1461218" y="2706424"/>
                  <a:pt x="1454678" y="2710135"/>
                </a:cubicBezTo>
                <a:cubicBezTo>
                  <a:pt x="1448138" y="2713845"/>
                  <a:pt x="1441958" y="2718130"/>
                  <a:pt x="1432419" y="2724126"/>
                </a:cubicBezTo>
                <a:cubicBezTo>
                  <a:pt x="1426240" y="2728409"/>
                  <a:pt x="1426600" y="2728982"/>
                  <a:pt x="1423780" y="2731555"/>
                </a:cubicBezTo>
                <a:cubicBezTo>
                  <a:pt x="1417781" y="2736125"/>
                  <a:pt x="1427500" y="2730415"/>
                  <a:pt x="1430860" y="2728702"/>
                </a:cubicBezTo>
                <a:cubicBezTo>
                  <a:pt x="1434219" y="2726990"/>
                  <a:pt x="1431220" y="2729276"/>
                  <a:pt x="1437759" y="2725564"/>
                </a:cubicBezTo>
                <a:cubicBezTo>
                  <a:pt x="1440939" y="2723566"/>
                  <a:pt x="1443939" y="2721281"/>
                  <a:pt x="1446939" y="2718996"/>
                </a:cubicBezTo>
                <a:cubicBezTo>
                  <a:pt x="1446939" y="2718996"/>
                  <a:pt x="1446758" y="2718710"/>
                  <a:pt x="1446758" y="2718710"/>
                </a:cubicBezTo>
                <a:cubicBezTo>
                  <a:pt x="1452938" y="2714426"/>
                  <a:pt x="1459298" y="2710428"/>
                  <a:pt x="1456478" y="2713000"/>
                </a:cubicBezTo>
                <a:cubicBezTo>
                  <a:pt x="1457199" y="2714145"/>
                  <a:pt x="1469739" y="2705863"/>
                  <a:pt x="1470278" y="2706723"/>
                </a:cubicBezTo>
                <a:cubicBezTo>
                  <a:pt x="1470459" y="2707008"/>
                  <a:pt x="1470639" y="2707295"/>
                  <a:pt x="1470819" y="2707582"/>
                </a:cubicBezTo>
                <a:cubicBezTo>
                  <a:pt x="1464638" y="2711866"/>
                  <a:pt x="1461459" y="2713865"/>
                  <a:pt x="1461279" y="2713578"/>
                </a:cubicBezTo>
                <a:cubicBezTo>
                  <a:pt x="1457739" y="2715004"/>
                  <a:pt x="1457558" y="2714718"/>
                  <a:pt x="1451198" y="2718715"/>
                </a:cubicBezTo>
                <a:cubicBezTo>
                  <a:pt x="1441659" y="2724711"/>
                  <a:pt x="1432301" y="2730994"/>
                  <a:pt x="1419220" y="2738417"/>
                </a:cubicBezTo>
                <a:cubicBezTo>
                  <a:pt x="1412681" y="2742127"/>
                  <a:pt x="1403501" y="2748696"/>
                  <a:pt x="1397322" y="2752980"/>
                </a:cubicBezTo>
                <a:cubicBezTo>
                  <a:pt x="1391141" y="2757264"/>
                  <a:pt x="1387962" y="2759263"/>
                  <a:pt x="1381602" y="2763260"/>
                </a:cubicBezTo>
                <a:cubicBezTo>
                  <a:pt x="1378423" y="2765259"/>
                  <a:pt x="1378423" y="2765259"/>
                  <a:pt x="1375062" y="2766970"/>
                </a:cubicBezTo>
                <a:cubicBezTo>
                  <a:pt x="1371162" y="2767823"/>
                  <a:pt x="1361442" y="2773534"/>
                  <a:pt x="1355622" y="2778391"/>
                </a:cubicBezTo>
                <a:cubicBezTo>
                  <a:pt x="1349443" y="2782674"/>
                  <a:pt x="1343444" y="2787244"/>
                  <a:pt x="1340444" y="2789529"/>
                </a:cubicBezTo>
                <a:cubicBezTo>
                  <a:pt x="1336904" y="2790955"/>
                  <a:pt x="1327724" y="2797525"/>
                  <a:pt x="1327184" y="2796665"/>
                </a:cubicBezTo>
                <a:cubicBezTo>
                  <a:pt x="1327004" y="2796379"/>
                  <a:pt x="1324529" y="2797735"/>
                  <a:pt x="1321724" y="2799448"/>
                </a:cubicBezTo>
                <a:lnTo>
                  <a:pt x="1314290" y="2804371"/>
                </a:lnTo>
                <a:lnTo>
                  <a:pt x="1311667" y="2804313"/>
                </a:lnTo>
                <a:lnTo>
                  <a:pt x="1308981" y="2805415"/>
                </a:lnTo>
                <a:lnTo>
                  <a:pt x="1310797" y="2804119"/>
                </a:lnTo>
                <a:cubicBezTo>
                  <a:pt x="1313864" y="2801941"/>
                  <a:pt x="1316114" y="2800227"/>
                  <a:pt x="1315843" y="2799797"/>
                </a:cubicBezTo>
                <a:cubicBezTo>
                  <a:pt x="1318664" y="2797226"/>
                  <a:pt x="1324844" y="2792942"/>
                  <a:pt x="1330843" y="2788371"/>
                </a:cubicBezTo>
                <a:cubicBezTo>
                  <a:pt x="1333843" y="2786086"/>
                  <a:pt x="1333664" y="2785799"/>
                  <a:pt x="1336843" y="2783800"/>
                </a:cubicBezTo>
                <a:cubicBezTo>
                  <a:pt x="1333304" y="2785227"/>
                  <a:pt x="1329943" y="2786939"/>
                  <a:pt x="1320404" y="2792936"/>
                </a:cubicBezTo>
                <a:cubicBezTo>
                  <a:pt x="1304503" y="2802929"/>
                  <a:pt x="1304503" y="2802929"/>
                  <a:pt x="1303424" y="2801210"/>
                </a:cubicBezTo>
                <a:cubicBezTo>
                  <a:pt x="1300064" y="2802923"/>
                  <a:pt x="1300064" y="2802923"/>
                  <a:pt x="1300064" y="2802923"/>
                </a:cubicBezTo>
                <a:cubicBezTo>
                  <a:pt x="1293524" y="2806634"/>
                  <a:pt x="1290885" y="2809491"/>
                  <a:pt x="1281165" y="2815201"/>
                </a:cubicBezTo>
                <a:cubicBezTo>
                  <a:pt x="1281165" y="2815201"/>
                  <a:pt x="1274805" y="2819199"/>
                  <a:pt x="1274805" y="2819199"/>
                </a:cubicBezTo>
                <a:cubicBezTo>
                  <a:pt x="1274265" y="2818340"/>
                  <a:pt x="1264725" y="2824335"/>
                  <a:pt x="1258366" y="2828333"/>
                </a:cubicBezTo>
                <a:cubicBezTo>
                  <a:pt x="1248825" y="2834329"/>
                  <a:pt x="1239286" y="2840326"/>
                  <a:pt x="1232927" y="2844323"/>
                </a:cubicBezTo>
                <a:cubicBezTo>
                  <a:pt x="1229747" y="2846322"/>
                  <a:pt x="1229747" y="2846322"/>
                  <a:pt x="1226747" y="2848607"/>
                </a:cubicBezTo>
                <a:cubicBezTo>
                  <a:pt x="1226927" y="2848894"/>
                  <a:pt x="1230287" y="2847182"/>
                  <a:pt x="1230287" y="2847182"/>
                </a:cubicBezTo>
                <a:cubicBezTo>
                  <a:pt x="1233466" y="2845182"/>
                  <a:pt x="1233466" y="2845182"/>
                  <a:pt x="1236647" y="2843184"/>
                </a:cubicBezTo>
                <a:cubicBezTo>
                  <a:pt x="1243006" y="2839186"/>
                  <a:pt x="1246367" y="2837474"/>
                  <a:pt x="1246727" y="2838047"/>
                </a:cubicBezTo>
                <a:cubicBezTo>
                  <a:pt x="1249906" y="2836048"/>
                  <a:pt x="1237727" y="2844902"/>
                  <a:pt x="1231187" y="2848613"/>
                </a:cubicBezTo>
                <a:cubicBezTo>
                  <a:pt x="1224287" y="2851752"/>
                  <a:pt x="1221287" y="2854037"/>
                  <a:pt x="1215288" y="2858607"/>
                </a:cubicBezTo>
                <a:cubicBezTo>
                  <a:pt x="1212288" y="2860892"/>
                  <a:pt x="1212288" y="2860892"/>
                  <a:pt x="1209108" y="2862891"/>
                </a:cubicBezTo>
                <a:cubicBezTo>
                  <a:pt x="1199749" y="2869172"/>
                  <a:pt x="1190389" y="2875456"/>
                  <a:pt x="1181389" y="2882311"/>
                </a:cubicBezTo>
                <a:cubicBezTo>
                  <a:pt x="1178389" y="2884597"/>
                  <a:pt x="1168850" y="2890594"/>
                  <a:pt x="1162850" y="2895164"/>
                </a:cubicBezTo>
                <a:cubicBezTo>
                  <a:pt x="1153671" y="2901732"/>
                  <a:pt x="1146771" y="2904870"/>
                  <a:pt x="1140231" y="2908581"/>
                </a:cubicBezTo>
                <a:cubicBezTo>
                  <a:pt x="1127332" y="2916290"/>
                  <a:pt x="1114613" y="2924284"/>
                  <a:pt x="1101892" y="2932280"/>
                </a:cubicBezTo>
                <a:cubicBezTo>
                  <a:pt x="1098713" y="2934279"/>
                  <a:pt x="1092353" y="2938276"/>
                  <a:pt x="1089173" y="2940275"/>
                </a:cubicBezTo>
                <a:cubicBezTo>
                  <a:pt x="1078734" y="2944839"/>
                  <a:pt x="1066375" y="2953406"/>
                  <a:pt x="1053655" y="2961402"/>
                </a:cubicBezTo>
                <a:cubicBezTo>
                  <a:pt x="1054015" y="2961974"/>
                  <a:pt x="1054375" y="2962547"/>
                  <a:pt x="1054554" y="2962833"/>
                </a:cubicBezTo>
                <a:cubicBezTo>
                  <a:pt x="1054735" y="2963120"/>
                  <a:pt x="1055094" y="2963693"/>
                  <a:pt x="1048556" y="2967404"/>
                </a:cubicBezTo>
                <a:cubicBezTo>
                  <a:pt x="1039016" y="2973400"/>
                  <a:pt x="1036376" y="2976258"/>
                  <a:pt x="1030376" y="2980828"/>
                </a:cubicBezTo>
                <a:cubicBezTo>
                  <a:pt x="1027377" y="2983113"/>
                  <a:pt x="1027736" y="2983686"/>
                  <a:pt x="1021376" y="2987684"/>
                </a:cubicBezTo>
                <a:cubicBezTo>
                  <a:pt x="1015017" y="2991681"/>
                  <a:pt x="1011477" y="2993107"/>
                  <a:pt x="1001938" y="2999103"/>
                </a:cubicBezTo>
                <a:cubicBezTo>
                  <a:pt x="1001938" y="2999103"/>
                  <a:pt x="1001938" y="2999103"/>
                  <a:pt x="1001758" y="2998816"/>
                </a:cubicBezTo>
                <a:cubicBezTo>
                  <a:pt x="1004397" y="2995959"/>
                  <a:pt x="1001038" y="2997670"/>
                  <a:pt x="991497" y="3003667"/>
                </a:cubicBezTo>
                <a:lnTo>
                  <a:pt x="981825" y="3009747"/>
                </a:lnTo>
                <a:lnTo>
                  <a:pt x="968296" y="3011911"/>
                </a:lnTo>
                <a:cubicBezTo>
                  <a:pt x="949044" y="3011634"/>
                  <a:pt x="929846" y="3003854"/>
                  <a:pt x="912155" y="2983623"/>
                </a:cubicBezTo>
                <a:cubicBezTo>
                  <a:pt x="899813" y="2967112"/>
                  <a:pt x="878874" y="2965264"/>
                  <a:pt x="860728" y="2968537"/>
                </a:cubicBezTo>
                <a:cubicBezTo>
                  <a:pt x="855613" y="2971332"/>
                  <a:pt x="846542" y="2972969"/>
                  <a:pt x="841424" y="2975765"/>
                </a:cubicBezTo>
                <a:cubicBezTo>
                  <a:pt x="813736" y="2967644"/>
                  <a:pt x="776972" y="2961155"/>
                  <a:pt x="768116" y="2932773"/>
                </a:cubicBezTo>
                <a:cubicBezTo>
                  <a:pt x="759256" y="2904391"/>
                  <a:pt x="786000" y="2886451"/>
                  <a:pt x="810421" y="2876429"/>
                </a:cubicBezTo>
                <a:cubicBezTo>
                  <a:pt x="892284" y="2831686"/>
                  <a:pt x="964601" y="2775550"/>
                  <a:pt x="1025740" y="2698945"/>
                </a:cubicBezTo>
                <a:cubicBezTo>
                  <a:pt x="1044571" y="2678687"/>
                  <a:pt x="1040143" y="2664495"/>
                  <a:pt x="1028964" y="2644026"/>
                </a:cubicBezTo>
                <a:cubicBezTo>
                  <a:pt x="1014988" y="2618439"/>
                  <a:pt x="997317" y="2634743"/>
                  <a:pt x="981968" y="2643132"/>
                </a:cubicBezTo>
                <a:cubicBezTo>
                  <a:pt x="946153" y="2662704"/>
                  <a:pt x="910339" y="2682278"/>
                  <a:pt x="875684" y="2697897"/>
                </a:cubicBezTo>
                <a:cubicBezTo>
                  <a:pt x="856379" y="2705127"/>
                  <a:pt x="834279" y="2707236"/>
                  <a:pt x="828216" y="2683971"/>
                </a:cubicBezTo>
                <a:cubicBezTo>
                  <a:pt x="822152" y="2660706"/>
                  <a:pt x="849843" y="2668828"/>
                  <a:pt x="865190" y="2660441"/>
                </a:cubicBezTo>
                <a:cubicBezTo>
                  <a:pt x="874264" y="2658805"/>
                  <a:pt x="884494" y="2653213"/>
                  <a:pt x="893570" y="2651577"/>
                </a:cubicBezTo>
                <a:cubicBezTo>
                  <a:pt x="964038" y="2616384"/>
                  <a:pt x="965197" y="2612428"/>
                  <a:pt x="897007" y="2566638"/>
                </a:cubicBezTo>
                <a:cubicBezTo>
                  <a:pt x="879548" y="2552924"/>
                  <a:pt x="885826" y="2546169"/>
                  <a:pt x="890469" y="2530342"/>
                </a:cubicBezTo>
                <a:cubicBezTo>
                  <a:pt x="924390" y="2458645"/>
                  <a:pt x="963901" y="2397183"/>
                  <a:pt x="1049034" y="2370589"/>
                </a:cubicBezTo>
                <a:cubicBezTo>
                  <a:pt x="1126252" y="2341674"/>
                  <a:pt x="1191134" y="2296248"/>
                  <a:pt x="1250423" y="2240589"/>
                </a:cubicBezTo>
                <a:cubicBezTo>
                  <a:pt x="1266525" y="2225974"/>
                  <a:pt x="1283994" y="2213105"/>
                  <a:pt x="1302017" y="2200868"/>
                </a:cubicBezTo>
                <a:lnTo>
                  <a:pt x="1305276" y="2198734"/>
                </a:lnTo>
                <a:lnTo>
                  <a:pt x="1293811" y="2192982"/>
                </a:lnTo>
                <a:cubicBezTo>
                  <a:pt x="1287691" y="2190985"/>
                  <a:pt x="1281504" y="2190213"/>
                  <a:pt x="1275318" y="2191243"/>
                </a:cubicBezTo>
                <a:cubicBezTo>
                  <a:pt x="1209344" y="2211854"/>
                  <a:pt x="1168108" y="2170632"/>
                  <a:pt x="1118627" y="2145896"/>
                </a:cubicBezTo>
                <a:cubicBezTo>
                  <a:pt x="1085639" y="2129406"/>
                  <a:pt x="1077390" y="2100549"/>
                  <a:pt x="1102133" y="2084060"/>
                </a:cubicBezTo>
                <a:cubicBezTo>
                  <a:pt x="1117596" y="2071693"/>
                  <a:pt x="1129450" y="2057007"/>
                  <a:pt x="1139695" y="2041355"/>
                </a:cubicBezTo>
                <a:lnTo>
                  <a:pt x="1160634" y="2004950"/>
                </a:lnTo>
                <a:lnTo>
                  <a:pt x="1145883" y="2007933"/>
                </a:lnTo>
                <a:lnTo>
                  <a:pt x="1122592" y="2018707"/>
                </a:lnTo>
                <a:cubicBezTo>
                  <a:pt x="1085991" y="2036843"/>
                  <a:pt x="1050002" y="2056098"/>
                  <a:pt x="1014884" y="2076951"/>
                </a:cubicBezTo>
                <a:cubicBezTo>
                  <a:pt x="947211" y="2117259"/>
                  <a:pt x="881856" y="2149654"/>
                  <a:pt x="799948" y="2121328"/>
                </a:cubicBezTo>
                <a:cubicBezTo>
                  <a:pt x="784127" y="2116686"/>
                  <a:pt x="765981" y="2119959"/>
                  <a:pt x="749471" y="2132303"/>
                </a:cubicBezTo>
                <a:cubicBezTo>
                  <a:pt x="687389" y="2182848"/>
                  <a:pt x="610854" y="2194774"/>
                  <a:pt x="535956" y="2215772"/>
                </a:cubicBezTo>
                <a:cubicBezTo>
                  <a:pt x="484317" y="2230708"/>
                  <a:pt x="436636" y="2246800"/>
                  <a:pt x="388953" y="2262893"/>
                </a:cubicBezTo>
                <a:cubicBezTo>
                  <a:pt x="365691" y="2268961"/>
                  <a:pt x="338478" y="2273868"/>
                  <a:pt x="317064" y="2258992"/>
                </a:cubicBezTo>
                <a:cubicBezTo>
                  <a:pt x="296813" y="2240160"/>
                  <a:pt x="276562" y="2221325"/>
                  <a:pt x="314698" y="2193838"/>
                </a:cubicBezTo>
                <a:cubicBezTo>
                  <a:pt x="377256" y="2156326"/>
                  <a:pt x="412811" y="2093703"/>
                  <a:pt x="473262" y="2034085"/>
                </a:cubicBezTo>
                <a:cubicBezTo>
                  <a:pt x="389980" y="2039735"/>
                  <a:pt x="318087" y="2035835"/>
                  <a:pt x="258324" y="2078464"/>
                </a:cubicBezTo>
                <a:cubicBezTo>
                  <a:pt x="246933" y="2088012"/>
                  <a:pt x="232743" y="2092444"/>
                  <a:pt x="218082" y="2083846"/>
                </a:cubicBezTo>
                <a:cubicBezTo>
                  <a:pt x="204581" y="2071289"/>
                  <a:pt x="215975" y="2061741"/>
                  <a:pt x="223412" y="2051032"/>
                </a:cubicBezTo>
                <a:cubicBezTo>
                  <a:pt x="233171" y="2032407"/>
                  <a:pt x="224787" y="2017056"/>
                  <a:pt x="210125" y="2008456"/>
                </a:cubicBezTo>
                <a:cubicBezTo>
                  <a:pt x="188713" y="1993582"/>
                  <a:pt x="174996" y="2011045"/>
                  <a:pt x="170355" y="2026873"/>
                </a:cubicBezTo>
                <a:cubicBezTo>
                  <a:pt x="161069" y="2058523"/>
                  <a:pt x="138968" y="2060637"/>
                  <a:pt x="115235" y="2053675"/>
                </a:cubicBezTo>
                <a:cubicBezTo>
                  <a:pt x="82430" y="2048348"/>
                  <a:pt x="54268" y="2027193"/>
                  <a:pt x="58435" y="1998335"/>
                </a:cubicBezTo>
                <a:cubicBezTo>
                  <a:pt x="66562" y="1970637"/>
                  <a:pt x="97046" y="1983879"/>
                  <a:pt x="121941" y="1986885"/>
                </a:cubicBezTo>
                <a:cubicBezTo>
                  <a:pt x="129851" y="1989205"/>
                  <a:pt x="134969" y="1986408"/>
                  <a:pt x="146834" y="1989889"/>
                </a:cubicBezTo>
                <a:cubicBezTo>
                  <a:pt x="145889" y="1963829"/>
                  <a:pt x="122630" y="1969898"/>
                  <a:pt x="113084" y="1958504"/>
                </a:cubicBezTo>
                <a:cubicBezTo>
                  <a:pt x="96788" y="1940829"/>
                  <a:pt x="80489" y="1923156"/>
                  <a:pt x="117938" y="1912658"/>
                </a:cubicBezTo>
                <a:cubicBezTo>
                  <a:pt x="132129" y="1908225"/>
                  <a:pt x="136082" y="1909386"/>
                  <a:pt x="136771" y="1892396"/>
                </a:cubicBezTo>
                <a:cubicBezTo>
                  <a:pt x="141522" y="1861561"/>
                  <a:pt x="150926" y="1833165"/>
                  <a:pt x="163007" y="1806628"/>
                </a:cubicBezTo>
                <a:lnTo>
                  <a:pt x="171025" y="1792483"/>
                </a:lnTo>
                <a:lnTo>
                  <a:pt x="175813" y="1788943"/>
                </a:lnTo>
                <a:cubicBezTo>
                  <a:pt x="178168" y="1785813"/>
                  <a:pt x="177505" y="1784916"/>
                  <a:pt x="176463" y="1784297"/>
                </a:cubicBezTo>
                <a:lnTo>
                  <a:pt x="176073" y="1783578"/>
                </a:lnTo>
                <a:lnTo>
                  <a:pt x="179732" y="1777122"/>
                </a:lnTo>
                <a:lnTo>
                  <a:pt x="209090" y="1751848"/>
                </a:lnTo>
                <a:cubicBezTo>
                  <a:pt x="212109" y="1749616"/>
                  <a:pt x="212773" y="1750513"/>
                  <a:pt x="218812" y="1746049"/>
                </a:cubicBezTo>
                <a:cubicBezTo>
                  <a:pt x="221830" y="1743816"/>
                  <a:pt x="224187" y="1740687"/>
                  <a:pt x="222859" y="1738892"/>
                </a:cubicBezTo>
                <a:cubicBezTo>
                  <a:pt x="222196" y="1737994"/>
                  <a:pt x="220868" y="1736199"/>
                  <a:pt x="214830" y="1740664"/>
                </a:cubicBezTo>
                <a:cubicBezTo>
                  <a:pt x="206436" y="1748257"/>
                  <a:pt x="196715" y="1754056"/>
                  <a:pt x="191340" y="1759417"/>
                </a:cubicBezTo>
                <a:lnTo>
                  <a:pt x="188853" y="1761032"/>
                </a:lnTo>
                <a:lnTo>
                  <a:pt x="205301" y="1732014"/>
                </a:lnTo>
                <a:lnTo>
                  <a:pt x="208511" y="1727321"/>
                </a:lnTo>
                <a:lnTo>
                  <a:pt x="225812" y="1713264"/>
                </a:lnTo>
                <a:cubicBezTo>
                  <a:pt x="225812" y="1713264"/>
                  <a:pt x="228168" y="1710135"/>
                  <a:pt x="227503" y="1709237"/>
                </a:cubicBezTo>
                <a:cubicBezTo>
                  <a:pt x="232878" y="1703875"/>
                  <a:pt x="235236" y="1700746"/>
                  <a:pt x="237591" y="1697616"/>
                </a:cubicBezTo>
                <a:cubicBezTo>
                  <a:pt x="247012" y="1685097"/>
                  <a:pt x="259090" y="1676169"/>
                  <a:pt x="276177" y="1667701"/>
                </a:cubicBezTo>
                <a:cubicBezTo>
                  <a:pt x="279860" y="1666367"/>
                  <a:pt x="283543" y="1665033"/>
                  <a:pt x="287225" y="1663698"/>
                </a:cubicBezTo>
                <a:cubicBezTo>
                  <a:pt x="291572" y="1663262"/>
                  <a:pt x="319043" y="1649893"/>
                  <a:pt x="322063" y="1647660"/>
                </a:cubicBezTo>
                <a:cubicBezTo>
                  <a:pt x="329794" y="1639169"/>
                  <a:pt x="335467" y="1640528"/>
                  <a:pt x="343862" y="1632934"/>
                </a:cubicBezTo>
                <a:cubicBezTo>
                  <a:pt x="358294" y="1620876"/>
                  <a:pt x="367717" y="1608358"/>
                  <a:pt x="385832" y="1594966"/>
                </a:cubicBezTo>
                <a:cubicBezTo>
                  <a:pt x="388852" y="1592733"/>
                  <a:pt x="388188" y="1591836"/>
                  <a:pt x="387524" y="1590937"/>
                </a:cubicBezTo>
                <a:cubicBezTo>
                  <a:pt x="395254" y="1582446"/>
                  <a:pt x="402322" y="1573057"/>
                  <a:pt x="412043" y="1567259"/>
                </a:cubicBezTo>
                <a:cubicBezTo>
                  <a:pt x="421101" y="1560562"/>
                  <a:pt x="433842" y="1552533"/>
                  <a:pt x="442535" y="1551658"/>
                </a:cubicBezTo>
                <a:cubicBezTo>
                  <a:pt x="443198" y="1552556"/>
                  <a:pt x="498508" y="1519997"/>
                  <a:pt x="500862" y="1516868"/>
                </a:cubicBezTo>
                <a:cubicBezTo>
                  <a:pt x="513968" y="1503015"/>
                  <a:pt x="535103" y="1487389"/>
                  <a:pt x="547545" y="1472639"/>
                </a:cubicBezTo>
                <a:cubicBezTo>
                  <a:pt x="554612" y="1463250"/>
                  <a:pt x="566024" y="1453423"/>
                  <a:pt x="577073" y="1449420"/>
                </a:cubicBezTo>
                <a:cubicBezTo>
                  <a:pt x="591141" y="1443185"/>
                  <a:pt x="606900" y="1432923"/>
                  <a:pt x="621334" y="1420865"/>
                </a:cubicBezTo>
                <a:cubicBezTo>
                  <a:pt x="627371" y="1416401"/>
                  <a:pt x="636430" y="1409705"/>
                  <a:pt x="645487" y="1403008"/>
                </a:cubicBezTo>
                <a:cubicBezTo>
                  <a:pt x="651526" y="1398545"/>
                  <a:pt x="654545" y="1396311"/>
                  <a:pt x="656902" y="1393182"/>
                </a:cubicBezTo>
                <a:cubicBezTo>
                  <a:pt x="663968" y="1383794"/>
                  <a:pt x="676709" y="1375763"/>
                  <a:pt x="688786" y="1366834"/>
                </a:cubicBezTo>
                <a:cubicBezTo>
                  <a:pt x="691804" y="1364603"/>
                  <a:pt x="698506" y="1361036"/>
                  <a:pt x="700200" y="1357008"/>
                </a:cubicBezTo>
                <a:cubicBezTo>
                  <a:pt x="711977" y="1341359"/>
                  <a:pt x="723755" y="1325712"/>
                  <a:pt x="722130" y="1317196"/>
                </a:cubicBezTo>
                <a:cubicBezTo>
                  <a:pt x="721830" y="1310476"/>
                  <a:pt x="717186" y="1304192"/>
                  <a:pt x="741339" y="1286335"/>
                </a:cubicBezTo>
                <a:cubicBezTo>
                  <a:pt x="750397" y="1279640"/>
                  <a:pt x="757464" y="1270251"/>
                  <a:pt x="755472" y="1267558"/>
                </a:cubicBezTo>
                <a:cubicBezTo>
                  <a:pt x="756503" y="1262633"/>
                  <a:pt x="758194" y="1258606"/>
                  <a:pt x="762241" y="1251448"/>
                </a:cubicBezTo>
                <a:cubicBezTo>
                  <a:pt x="761578" y="1250551"/>
                  <a:pt x="760914" y="1249653"/>
                  <a:pt x="760914" y="1249653"/>
                </a:cubicBezTo>
                <a:cubicBezTo>
                  <a:pt x="742500" y="1256325"/>
                  <a:pt x="727105" y="1260764"/>
                  <a:pt x="708990" y="1274158"/>
                </a:cubicBezTo>
                <a:cubicBezTo>
                  <a:pt x="654643" y="1314335"/>
                  <a:pt x="603316" y="1352279"/>
                  <a:pt x="551988" y="1390225"/>
                </a:cubicBezTo>
                <a:cubicBezTo>
                  <a:pt x="548969" y="1392457"/>
                  <a:pt x="541239" y="1400948"/>
                  <a:pt x="538584" y="1397357"/>
                </a:cubicBezTo>
                <a:cubicBezTo>
                  <a:pt x="537257" y="1395562"/>
                  <a:pt x="546979" y="1389764"/>
                  <a:pt x="549998" y="1387532"/>
                </a:cubicBezTo>
                <a:cubicBezTo>
                  <a:pt x="562075" y="1378604"/>
                  <a:pt x="574152" y="1369676"/>
                  <a:pt x="584237" y="1358054"/>
                </a:cubicBezTo>
                <a:cubicBezTo>
                  <a:pt x="605438" y="1329887"/>
                  <a:pt x="639679" y="1300409"/>
                  <a:pt x="678266" y="1270495"/>
                </a:cubicBezTo>
                <a:cubicBezTo>
                  <a:pt x="696381" y="1257103"/>
                  <a:pt x="718179" y="1242376"/>
                  <a:pt x="737987" y="1224955"/>
                </a:cubicBezTo>
                <a:cubicBezTo>
                  <a:pt x="748737" y="1214233"/>
                  <a:pt x="764497" y="1203969"/>
                  <a:pt x="777237" y="1195939"/>
                </a:cubicBezTo>
                <a:cubicBezTo>
                  <a:pt x="789314" y="1187010"/>
                  <a:pt x="799401" y="1175390"/>
                  <a:pt x="812142" y="1167359"/>
                </a:cubicBezTo>
                <a:cubicBezTo>
                  <a:pt x="818180" y="1162895"/>
                  <a:pt x="831584" y="1155762"/>
                  <a:pt x="825910" y="1154404"/>
                </a:cubicBezTo>
                <a:cubicBezTo>
                  <a:pt x="823919" y="1151710"/>
                  <a:pt x="816188" y="1160202"/>
                  <a:pt x="809487" y="1163769"/>
                </a:cubicBezTo>
                <a:cubicBezTo>
                  <a:pt x="772591" y="1189655"/>
                  <a:pt x="741371" y="1216901"/>
                  <a:pt x="705139" y="1243686"/>
                </a:cubicBezTo>
                <a:cubicBezTo>
                  <a:pt x="687024" y="1257078"/>
                  <a:pt x="674649" y="1259286"/>
                  <a:pt x="655869" y="1271781"/>
                </a:cubicBezTo>
                <a:cubicBezTo>
                  <a:pt x="655869" y="1271781"/>
                  <a:pt x="655205" y="1270883"/>
                  <a:pt x="654542" y="1269987"/>
                </a:cubicBezTo>
                <a:cubicBezTo>
                  <a:pt x="653879" y="1269089"/>
                  <a:pt x="649532" y="1269524"/>
                  <a:pt x="654907" y="1264164"/>
                </a:cubicBezTo>
                <a:cubicBezTo>
                  <a:pt x="663965" y="1257467"/>
                  <a:pt x="673024" y="1250771"/>
                  <a:pt x="682081" y="1244074"/>
                </a:cubicBezTo>
                <a:cubicBezTo>
                  <a:pt x="691139" y="1237379"/>
                  <a:pt x="692830" y="1233351"/>
                  <a:pt x="698869" y="1228887"/>
                </a:cubicBezTo>
                <a:cubicBezTo>
                  <a:pt x="701888" y="1226655"/>
                  <a:pt x="701225" y="1225758"/>
                  <a:pt x="700562" y="1224860"/>
                </a:cubicBezTo>
                <a:cubicBezTo>
                  <a:pt x="699898" y="1223962"/>
                  <a:pt x="696878" y="1226194"/>
                  <a:pt x="693859" y="1228426"/>
                </a:cubicBezTo>
                <a:cubicBezTo>
                  <a:pt x="684801" y="1235122"/>
                  <a:pt x="675743" y="1241819"/>
                  <a:pt x="666685" y="1248514"/>
                </a:cubicBezTo>
                <a:cubicBezTo>
                  <a:pt x="663666" y="1250746"/>
                  <a:pt x="657628" y="1255211"/>
                  <a:pt x="656301" y="1253416"/>
                </a:cubicBezTo>
                <a:cubicBezTo>
                  <a:pt x="655637" y="1252517"/>
                  <a:pt x="661676" y="1248053"/>
                  <a:pt x="661012" y="1247157"/>
                </a:cubicBezTo>
                <a:cubicBezTo>
                  <a:pt x="671098" y="1235536"/>
                  <a:pt x="681848" y="1224812"/>
                  <a:pt x="693926" y="1215883"/>
                </a:cubicBezTo>
                <a:cubicBezTo>
                  <a:pt x="715060" y="1200259"/>
                  <a:pt x="726837" y="1184610"/>
                  <a:pt x="748637" y="1169883"/>
                </a:cubicBezTo>
                <a:cubicBezTo>
                  <a:pt x="748637" y="1169883"/>
                  <a:pt x="747973" y="1168985"/>
                  <a:pt x="747973" y="1168985"/>
                </a:cubicBezTo>
                <a:cubicBezTo>
                  <a:pt x="747310" y="1168088"/>
                  <a:pt x="747310" y="1168088"/>
                  <a:pt x="746645" y="1167190"/>
                </a:cubicBezTo>
                <a:cubicBezTo>
                  <a:pt x="743626" y="1169423"/>
                  <a:pt x="737588" y="1173887"/>
                  <a:pt x="734568" y="1176119"/>
                </a:cubicBezTo>
                <a:cubicBezTo>
                  <a:pt x="721828" y="1184149"/>
                  <a:pt x="721165" y="1183252"/>
                  <a:pt x="721529" y="1177430"/>
                </a:cubicBezTo>
                <a:cubicBezTo>
                  <a:pt x="723885" y="1174299"/>
                  <a:pt x="723221" y="1173403"/>
                  <a:pt x="716520" y="1176969"/>
                </a:cubicBezTo>
                <a:cubicBezTo>
                  <a:pt x="706798" y="1182766"/>
                  <a:pt x="697740" y="1189463"/>
                  <a:pt x="687355" y="1194365"/>
                </a:cubicBezTo>
                <a:cubicBezTo>
                  <a:pt x="696413" y="1187668"/>
                  <a:pt x="702452" y="1183204"/>
                  <a:pt x="708489" y="1178740"/>
                </a:cubicBezTo>
                <a:cubicBezTo>
                  <a:pt x="714529" y="1174276"/>
                  <a:pt x="713201" y="1172480"/>
                  <a:pt x="709517" y="1173815"/>
                </a:cubicBezTo>
                <a:cubicBezTo>
                  <a:pt x="708855" y="1172917"/>
                  <a:pt x="702816" y="1177381"/>
                  <a:pt x="708191" y="1172019"/>
                </a:cubicBezTo>
                <a:cubicBezTo>
                  <a:pt x="708191" y="1172019"/>
                  <a:pt x="710547" y="1168889"/>
                  <a:pt x="711210" y="1169787"/>
                </a:cubicBezTo>
                <a:cubicBezTo>
                  <a:pt x="721595" y="1164886"/>
                  <a:pt x="733009" y="1155061"/>
                  <a:pt x="742066" y="1148365"/>
                </a:cubicBezTo>
                <a:cubicBezTo>
                  <a:pt x="745086" y="1146133"/>
                  <a:pt x="748105" y="1143901"/>
                  <a:pt x="747440" y="1143003"/>
                </a:cubicBezTo>
                <a:cubicBezTo>
                  <a:pt x="746777" y="1142105"/>
                  <a:pt x="746777" y="1142105"/>
                  <a:pt x="743095" y="1143440"/>
                </a:cubicBezTo>
                <a:cubicBezTo>
                  <a:pt x="735729" y="1146108"/>
                  <a:pt x="726671" y="1152804"/>
                  <a:pt x="722324" y="1153242"/>
                </a:cubicBezTo>
                <a:cubicBezTo>
                  <a:pt x="717979" y="1153678"/>
                  <a:pt x="711276" y="1157245"/>
                  <a:pt x="715988" y="1150985"/>
                </a:cubicBezTo>
                <a:cubicBezTo>
                  <a:pt x="718343" y="1147856"/>
                  <a:pt x="717016" y="1146061"/>
                  <a:pt x="720036" y="1143828"/>
                </a:cubicBezTo>
                <a:cubicBezTo>
                  <a:pt x="726074" y="1139364"/>
                  <a:pt x="731449" y="1134002"/>
                  <a:pt x="735132" y="1132668"/>
                </a:cubicBezTo>
                <a:cubicBezTo>
                  <a:pt x="748536" y="1125535"/>
                  <a:pt x="761276" y="1117504"/>
                  <a:pt x="774017" y="1109474"/>
                </a:cubicBezTo>
                <a:cubicBezTo>
                  <a:pt x="784402" y="1104573"/>
                  <a:pt x="783739" y="1103675"/>
                  <a:pt x="787786" y="1096519"/>
                </a:cubicBezTo>
                <a:cubicBezTo>
                  <a:pt x="786459" y="1094723"/>
                  <a:pt x="787487" y="1089797"/>
                  <a:pt x="792862" y="1084436"/>
                </a:cubicBezTo>
                <a:cubicBezTo>
                  <a:pt x="801920" y="1077740"/>
                  <a:pt x="806631" y="1071480"/>
                  <a:pt x="818709" y="1062552"/>
                </a:cubicBezTo>
                <a:cubicBezTo>
                  <a:pt x="825411" y="1058986"/>
                  <a:pt x="833804" y="1051392"/>
                  <a:pt x="843526" y="1045594"/>
                </a:cubicBezTo>
                <a:cubicBezTo>
                  <a:pt x="849565" y="1041130"/>
                  <a:pt x="848237" y="1039334"/>
                  <a:pt x="847573" y="1038437"/>
                </a:cubicBezTo>
                <a:cubicBezTo>
                  <a:pt x="846246" y="1036641"/>
                  <a:pt x="842564" y="1037976"/>
                  <a:pt x="839544" y="1040209"/>
                </a:cubicBezTo>
                <a:cubicBezTo>
                  <a:pt x="833506" y="1044672"/>
                  <a:pt x="834169" y="1045570"/>
                  <a:pt x="831150" y="1047801"/>
                </a:cubicBezTo>
                <a:cubicBezTo>
                  <a:pt x="817382" y="1060757"/>
                  <a:pt x="804640" y="1068787"/>
                  <a:pt x="792928" y="1071892"/>
                </a:cubicBezTo>
                <a:cubicBezTo>
                  <a:pt x="788581" y="1072330"/>
                  <a:pt x="793292" y="1066071"/>
                  <a:pt x="785928" y="1068739"/>
                </a:cubicBezTo>
                <a:cubicBezTo>
                  <a:pt x="776870" y="1075435"/>
                  <a:pt x="767812" y="1082131"/>
                  <a:pt x="758753" y="1088828"/>
                </a:cubicBezTo>
                <a:cubicBezTo>
                  <a:pt x="752052" y="1092394"/>
                  <a:pt x="744322" y="1100886"/>
                  <a:pt x="733937" y="1105786"/>
                </a:cubicBezTo>
                <a:cubicBezTo>
                  <a:pt x="722887" y="1109790"/>
                  <a:pt x="722523" y="1115612"/>
                  <a:pt x="713466" y="1122308"/>
                </a:cubicBezTo>
                <a:cubicBezTo>
                  <a:pt x="685628" y="1141500"/>
                  <a:pt x="663465" y="1162050"/>
                  <a:pt x="638648" y="1179009"/>
                </a:cubicBezTo>
                <a:cubicBezTo>
                  <a:pt x="626571" y="1187935"/>
                  <a:pt x="617512" y="1194633"/>
                  <a:pt x="605436" y="1203561"/>
                </a:cubicBezTo>
                <a:cubicBezTo>
                  <a:pt x="587321" y="1216953"/>
                  <a:pt x="572224" y="1228114"/>
                  <a:pt x="557426" y="1245993"/>
                </a:cubicBezTo>
                <a:cubicBezTo>
                  <a:pt x="553744" y="1247329"/>
                  <a:pt x="552416" y="1245533"/>
                  <a:pt x="549397" y="1247764"/>
                </a:cubicBezTo>
                <a:cubicBezTo>
                  <a:pt x="534002" y="1252205"/>
                  <a:pt x="530983" y="1254437"/>
                  <a:pt x="515522" y="1271420"/>
                </a:cubicBezTo>
                <a:cubicBezTo>
                  <a:pt x="510811" y="1277679"/>
                  <a:pt x="503080" y="1286171"/>
                  <a:pt x="494022" y="1292867"/>
                </a:cubicBezTo>
                <a:cubicBezTo>
                  <a:pt x="485629" y="1300460"/>
                  <a:pt x="480916" y="1306721"/>
                  <a:pt x="474215" y="1310287"/>
                </a:cubicBezTo>
                <a:cubicBezTo>
                  <a:pt x="457792" y="1319651"/>
                  <a:pt x="439676" y="1333043"/>
                  <a:pt x="426637" y="1334354"/>
                </a:cubicBezTo>
                <a:cubicBezTo>
                  <a:pt x="418606" y="1336125"/>
                  <a:pt x="408223" y="1341027"/>
                  <a:pt x="399828" y="1348620"/>
                </a:cubicBezTo>
                <a:lnTo>
                  <a:pt x="384369" y="1362606"/>
                </a:lnTo>
                <a:lnTo>
                  <a:pt x="381872" y="1349789"/>
                </a:lnTo>
                <a:lnTo>
                  <a:pt x="378204" y="1339608"/>
                </a:lnTo>
                <a:lnTo>
                  <a:pt x="372455" y="1348229"/>
                </a:lnTo>
                <a:cubicBezTo>
                  <a:pt x="347713" y="1385331"/>
                  <a:pt x="316787" y="1415219"/>
                  <a:pt x="282768" y="1441499"/>
                </a:cubicBezTo>
                <a:lnTo>
                  <a:pt x="252016" y="1461848"/>
                </a:lnTo>
                <a:lnTo>
                  <a:pt x="249530" y="1461120"/>
                </a:lnTo>
                <a:cubicBezTo>
                  <a:pt x="248866" y="1460223"/>
                  <a:pt x="244519" y="1460660"/>
                  <a:pt x="239146" y="1466021"/>
                </a:cubicBezTo>
                <a:lnTo>
                  <a:pt x="227658" y="1477965"/>
                </a:lnTo>
                <a:lnTo>
                  <a:pt x="174524" y="1513123"/>
                </a:lnTo>
                <a:cubicBezTo>
                  <a:pt x="153907" y="1527553"/>
                  <a:pt x="133290" y="1529615"/>
                  <a:pt x="115250" y="1522401"/>
                </a:cubicBezTo>
                <a:lnTo>
                  <a:pt x="113408" y="1521109"/>
                </a:lnTo>
                <a:lnTo>
                  <a:pt x="133669" y="1506515"/>
                </a:lnTo>
                <a:cubicBezTo>
                  <a:pt x="137352" y="1505181"/>
                  <a:pt x="140371" y="1502949"/>
                  <a:pt x="142727" y="1499819"/>
                </a:cubicBezTo>
                <a:cubicBezTo>
                  <a:pt x="164890" y="1479269"/>
                  <a:pt x="190371" y="1463208"/>
                  <a:pt x="213861" y="1444454"/>
                </a:cubicBezTo>
                <a:cubicBezTo>
                  <a:pt x="228957" y="1433294"/>
                  <a:pt x="247736" y="1420798"/>
                  <a:pt x="261141" y="1413666"/>
                </a:cubicBezTo>
                <a:cubicBezTo>
                  <a:pt x="276901" y="1403403"/>
                  <a:pt x="292661" y="1393141"/>
                  <a:pt x="304074" y="1383315"/>
                </a:cubicBezTo>
                <a:cubicBezTo>
                  <a:pt x="314824" y="1372592"/>
                  <a:pt x="330584" y="1362329"/>
                  <a:pt x="341332" y="1351605"/>
                </a:cubicBezTo>
                <a:cubicBezTo>
                  <a:pt x="370564" y="1321667"/>
                  <a:pt x="404804" y="1292190"/>
                  <a:pt x="441036" y="1265405"/>
                </a:cubicBezTo>
                <a:cubicBezTo>
                  <a:pt x="462169" y="1249780"/>
                  <a:pt x="480285" y="1236388"/>
                  <a:pt x="501420" y="1220764"/>
                </a:cubicBezTo>
                <a:cubicBezTo>
                  <a:pt x="504439" y="1218532"/>
                  <a:pt x="511141" y="1214964"/>
                  <a:pt x="512833" y="1210937"/>
                </a:cubicBezTo>
                <a:cubicBezTo>
                  <a:pt x="514525" y="1206911"/>
                  <a:pt x="507160" y="1209578"/>
                  <a:pt x="504140" y="1211811"/>
                </a:cubicBezTo>
                <a:cubicBezTo>
                  <a:pt x="491400" y="1219841"/>
                  <a:pt x="481015" y="1224742"/>
                  <a:pt x="468274" y="1232773"/>
                </a:cubicBezTo>
                <a:cubicBezTo>
                  <a:pt x="452515" y="1243036"/>
                  <a:pt x="437419" y="1254196"/>
                  <a:pt x="420331" y="1262663"/>
                </a:cubicBezTo>
                <a:cubicBezTo>
                  <a:pt x="425706" y="1257302"/>
                  <a:pt x="424378" y="1255507"/>
                  <a:pt x="430417" y="1251042"/>
                </a:cubicBezTo>
                <a:cubicBezTo>
                  <a:pt x="442494" y="1242114"/>
                  <a:pt x="449561" y="1232724"/>
                  <a:pt x="457956" y="1225131"/>
                </a:cubicBezTo>
                <a:cubicBezTo>
                  <a:pt x="460974" y="1222900"/>
                  <a:pt x="462667" y="1218872"/>
                  <a:pt x="462003" y="1217974"/>
                </a:cubicBezTo>
                <a:cubicBezTo>
                  <a:pt x="457656" y="1218411"/>
                  <a:pt x="455301" y="1221540"/>
                  <a:pt x="452281" y="1223773"/>
                </a:cubicBezTo>
                <a:cubicBezTo>
                  <a:pt x="449263" y="1226005"/>
                  <a:pt x="446243" y="1228238"/>
                  <a:pt x="440204" y="1232702"/>
                </a:cubicBezTo>
                <a:cubicBezTo>
                  <a:pt x="423781" y="1242066"/>
                  <a:pt x="411340" y="1256817"/>
                  <a:pt x="392560" y="1269311"/>
                </a:cubicBezTo>
                <a:cubicBezTo>
                  <a:pt x="383503" y="1276008"/>
                  <a:pt x="371427" y="1284936"/>
                  <a:pt x="362369" y="1291631"/>
                </a:cubicBezTo>
                <a:cubicBezTo>
                  <a:pt x="353973" y="1299226"/>
                  <a:pt x="345944" y="1300997"/>
                  <a:pt x="333867" y="1309926"/>
                </a:cubicBezTo>
                <a:cubicBezTo>
                  <a:pt x="305002" y="1334041"/>
                  <a:pt x="272156" y="1352771"/>
                  <a:pt x="242625" y="1375989"/>
                </a:cubicBezTo>
                <a:cubicBezTo>
                  <a:pt x="239607" y="1378221"/>
                  <a:pt x="236587" y="1380454"/>
                  <a:pt x="232904" y="1381788"/>
                </a:cubicBezTo>
                <a:cubicBezTo>
                  <a:pt x="229221" y="1383122"/>
                  <a:pt x="226203" y="1385353"/>
                  <a:pt x="226203" y="1385353"/>
                </a:cubicBezTo>
                <a:cubicBezTo>
                  <a:pt x="216116" y="1396975"/>
                  <a:pt x="203376" y="1405007"/>
                  <a:pt x="192627" y="1415730"/>
                </a:cubicBezTo>
                <a:cubicBezTo>
                  <a:pt x="178857" y="1428685"/>
                  <a:pt x="164425" y="1440743"/>
                  <a:pt x="149030" y="1445183"/>
                </a:cubicBezTo>
                <a:cubicBezTo>
                  <a:pt x="146010" y="1447416"/>
                  <a:pt x="146010" y="1447416"/>
                  <a:pt x="142991" y="1449647"/>
                </a:cubicBezTo>
                <a:cubicBezTo>
                  <a:pt x="130915" y="1458575"/>
                  <a:pt x="118174" y="1466606"/>
                  <a:pt x="109779" y="1474200"/>
                </a:cubicBezTo>
                <a:cubicBezTo>
                  <a:pt x="102231" y="1479780"/>
                  <a:pt x="95695" y="1483571"/>
                  <a:pt x="89619" y="1487195"/>
                </a:cubicBezTo>
                <a:lnTo>
                  <a:pt x="82143" y="1492349"/>
                </a:lnTo>
                <a:lnTo>
                  <a:pt x="71437" y="1476023"/>
                </a:lnTo>
                <a:cubicBezTo>
                  <a:pt x="63192" y="1463656"/>
                  <a:pt x="54943" y="1467780"/>
                  <a:pt x="42572" y="1463656"/>
                </a:cubicBezTo>
                <a:cubicBezTo>
                  <a:pt x="-2786" y="1459534"/>
                  <a:pt x="-11034" y="1443045"/>
                  <a:pt x="13708" y="1401822"/>
                </a:cubicBezTo>
                <a:cubicBezTo>
                  <a:pt x="30204" y="1381208"/>
                  <a:pt x="46697" y="1360598"/>
                  <a:pt x="67312" y="1339986"/>
                </a:cubicBezTo>
                <a:cubicBezTo>
                  <a:pt x="96177" y="1315250"/>
                  <a:pt x="108550" y="1265782"/>
                  <a:pt x="166278" y="1286394"/>
                </a:cubicBezTo>
                <a:cubicBezTo>
                  <a:pt x="178649" y="1290517"/>
                  <a:pt x="191019" y="1274028"/>
                  <a:pt x="182773" y="1261660"/>
                </a:cubicBezTo>
                <a:cubicBezTo>
                  <a:pt x="149782" y="1208069"/>
                  <a:pt x="199267" y="1208069"/>
                  <a:pt x="224007" y="1199825"/>
                </a:cubicBezTo>
                <a:cubicBezTo>
                  <a:pt x="248749" y="1195702"/>
                  <a:pt x="256997" y="1187456"/>
                  <a:pt x="273490" y="1166845"/>
                </a:cubicBezTo>
                <a:cubicBezTo>
                  <a:pt x="318848" y="1105009"/>
                  <a:pt x="355961" y="1034929"/>
                  <a:pt x="417812" y="993705"/>
                </a:cubicBezTo>
                <a:cubicBezTo>
                  <a:pt x="461109" y="960726"/>
                  <a:pt x="498222" y="921563"/>
                  <a:pt x="533786" y="880854"/>
                </a:cubicBezTo>
                <a:lnTo>
                  <a:pt x="545315" y="867658"/>
                </a:lnTo>
                <a:lnTo>
                  <a:pt x="544228" y="866090"/>
                </a:lnTo>
                <a:cubicBezTo>
                  <a:pt x="532889" y="856299"/>
                  <a:pt x="516394" y="854238"/>
                  <a:pt x="489592" y="864545"/>
                </a:cubicBezTo>
                <a:cubicBezTo>
                  <a:pt x="452478" y="881034"/>
                  <a:pt x="411244" y="897524"/>
                  <a:pt x="378256" y="922259"/>
                </a:cubicBezTo>
                <a:cubicBezTo>
                  <a:pt x="345268" y="951114"/>
                  <a:pt x="308159" y="967603"/>
                  <a:pt x="258675" y="967603"/>
                </a:cubicBezTo>
                <a:cubicBezTo>
                  <a:pt x="221562" y="967603"/>
                  <a:pt x="180330" y="967602"/>
                  <a:pt x="143217" y="988217"/>
                </a:cubicBezTo>
                <a:cubicBezTo>
                  <a:pt x="126723" y="996460"/>
                  <a:pt x="114352" y="992339"/>
                  <a:pt x="101983" y="975850"/>
                </a:cubicBezTo>
                <a:cubicBezTo>
                  <a:pt x="89611" y="955237"/>
                  <a:pt x="97858" y="942870"/>
                  <a:pt x="118477" y="930503"/>
                </a:cubicBezTo>
                <a:cubicBezTo>
                  <a:pt x="287539" y="831566"/>
                  <a:pt x="423615" y="683160"/>
                  <a:pt x="584435" y="567735"/>
                </a:cubicBezTo>
                <a:cubicBezTo>
                  <a:pt x="617421" y="542998"/>
                  <a:pt x="671026" y="530631"/>
                  <a:pt x="666904" y="468797"/>
                </a:cubicBezTo>
                <a:cubicBezTo>
                  <a:pt x="662780" y="464672"/>
                  <a:pt x="675149" y="460551"/>
                  <a:pt x="679274" y="456429"/>
                </a:cubicBezTo>
                <a:cubicBezTo>
                  <a:pt x="724632" y="406961"/>
                  <a:pt x="769991" y="361615"/>
                  <a:pt x="827720" y="332757"/>
                </a:cubicBezTo>
                <a:lnTo>
                  <a:pt x="852098" y="314972"/>
                </a:lnTo>
                <a:lnTo>
                  <a:pt x="906350" y="236085"/>
                </a:lnTo>
                <a:lnTo>
                  <a:pt x="897820" y="209088"/>
                </a:lnTo>
                <a:cubicBezTo>
                  <a:pt x="881326" y="192598"/>
                  <a:pt x="868956" y="209087"/>
                  <a:pt x="852462" y="213208"/>
                </a:cubicBezTo>
                <a:lnTo>
                  <a:pt x="782061" y="244705"/>
                </a:lnTo>
                <a:lnTo>
                  <a:pt x="776559" y="249099"/>
                </a:lnTo>
                <a:lnTo>
                  <a:pt x="725963" y="277552"/>
                </a:lnTo>
                <a:lnTo>
                  <a:pt x="675150" y="312147"/>
                </a:lnTo>
                <a:cubicBezTo>
                  <a:pt x="668964" y="316783"/>
                  <a:pt x="662907" y="320068"/>
                  <a:pt x="656956" y="322258"/>
                </a:cubicBezTo>
                <a:lnTo>
                  <a:pt x="646196" y="324429"/>
                </a:lnTo>
                <a:lnTo>
                  <a:pt x="638937" y="332577"/>
                </a:lnTo>
                <a:cubicBezTo>
                  <a:pt x="634298" y="342369"/>
                  <a:pt x="636359" y="354735"/>
                  <a:pt x="648731" y="371225"/>
                </a:cubicBezTo>
                <a:cubicBezTo>
                  <a:pt x="656976" y="379472"/>
                  <a:pt x="669349" y="391836"/>
                  <a:pt x="652855" y="404204"/>
                </a:cubicBezTo>
                <a:cubicBezTo>
                  <a:pt x="644605" y="412449"/>
                  <a:pt x="632237" y="408325"/>
                  <a:pt x="623988" y="400082"/>
                </a:cubicBezTo>
                <a:cubicBezTo>
                  <a:pt x="603372" y="375346"/>
                  <a:pt x="591001" y="383593"/>
                  <a:pt x="570382" y="404204"/>
                </a:cubicBezTo>
                <a:cubicBezTo>
                  <a:pt x="545640" y="428940"/>
                  <a:pt x="520902" y="453673"/>
                  <a:pt x="516778" y="490775"/>
                </a:cubicBezTo>
                <a:cubicBezTo>
                  <a:pt x="512655" y="503140"/>
                  <a:pt x="512656" y="523752"/>
                  <a:pt x="496160" y="523752"/>
                </a:cubicBezTo>
                <a:cubicBezTo>
                  <a:pt x="450803" y="523752"/>
                  <a:pt x="430185" y="560856"/>
                  <a:pt x="401319" y="585588"/>
                </a:cubicBezTo>
                <a:cubicBezTo>
                  <a:pt x="360082" y="614446"/>
                  <a:pt x="298229" y="606201"/>
                  <a:pt x="273489" y="569100"/>
                </a:cubicBezTo>
                <a:cubicBezTo>
                  <a:pt x="256995" y="548488"/>
                  <a:pt x="236376" y="548488"/>
                  <a:pt x="219883" y="531998"/>
                </a:cubicBezTo>
                <a:cubicBezTo>
                  <a:pt x="232256" y="515509"/>
                  <a:pt x="244625" y="503140"/>
                  <a:pt x="248751" y="486651"/>
                </a:cubicBezTo>
                <a:cubicBezTo>
                  <a:pt x="279675" y="406267"/>
                  <a:pt x="347713" y="356024"/>
                  <a:pt x="405893" y="299406"/>
                </a:cubicBezTo>
                <a:lnTo>
                  <a:pt x="456196" y="242532"/>
                </a:lnTo>
                <a:lnTo>
                  <a:pt x="444749" y="245672"/>
                </a:lnTo>
                <a:cubicBezTo>
                  <a:pt x="421555" y="251342"/>
                  <a:pt x="398874" y="252371"/>
                  <a:pt x="378256" y="229700"/>
                </a:cubicBezTo>
                <a:cubicBezTo>
                  <a:pt x="370009" y="221453"/>
                  <a:pt x="361761" y="237942"/>
                  <a:pt x="357640" y="242065"/>
                </a:cubicBezTo>
                <a:cubicBezTo>
                  <a:pt x="349394" y="254432"/>
                  <a:pt x="345267" y="270920"/>
                  <a:pt x="324652" y="266798"/>
                </a:cubicBezTo>
                <a:cubicBezTo>
                  <a:pt x="328774" y="217332"/>
                  <a:pt x="328774" y="217332"/>
                  <a:pt x="279293" y="221453"/>
                </a:cubicBezTo>
                <a:cubicBezTo>
                  <a:pt x="254551" y="225576"/>
                  <a:pt x="200947" y="180229"/>
                  <a:pt x="200947" y="147250"/>
                </a:cubicBezTo>
                <a:cubicBezTo>
                  <a:pt x="200947" y="89537"/>
                  <a:pt x="209193" y="35946"/>
                  <a:pt x="271046" y="2968"/>
                </a:cubicBezTo>
                <a:close/>
              </a:path>
            </a:pathLst>
          </a:custGeom>
          <a:solidFill>
            <a:schemeClr val="accent2">
              <a:lumMod val="75000"/>
              <a:alpha val="39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Text Placeholder 13">
            <a:extLst>
              <a:ext uri="{FF2B5EF4-FFF2-40B4-BE49-F238E27FC236}">
                <a16:creationId xmlns:a16="http://schemas.microsoft.com/office/drawing/2014/main" id="{12870466-8F6F-4035-B8BE-F6B81C7C33CE}"/>
              </a:ext>
            </a:extLst>
          </p:cNvPr>
          <p:cNvSpPr txBox="1">
            <a:spLocks/>
          </p:cNvSpPr>
          <p:nvPr/>
        </p:nvSpPr>
        <p:spPr>
          <a:xfrm>
            <a:off x="6957391" y="575400"/>
            <a:ext cx="4613286" cy="189022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10000"/>
              </a:lnSpc>
              <a:buNone/>
            </a:pPr>
            <a:endParaRPr lang="en-US" altLang="ko-KR" sz="40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096BC2-B6EC-4F48-9C55-3EE784AB5509}"/>
              </a:ext>
            </a:extLst>
          </p:cNvPr>
          <p:cNvSpPr/>
          <p:nvPr/>
        </p:nvSpPr>
        <p:spPr>
          <a:xfrm>
            <a:off x="6312110" y="642910"/>
            <a:ext cx="5830955" cy="2878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NZ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àng cây số nước xô đá, đá xô sóng, sóng xô gió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1000"/>
              </a:spcAft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Luồng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gùn ghè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đòi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nợ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xuýt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8338595-CDC0-4FF5-93F5-C3B7496C8CC3}"/>
              </a:ext>
            </a:extLst>
          </p:cNvPr>
          <p:cNvCxnSpPr>
            <a:cxnSpLocks/>
          </p:cNvCxnSpPr>
          <p:nvPr/>
        </p:nvCxnSpPr>
        <p:spPr>
          <a:xfrm>
            <a:off x="9151382" y="1762538"/>
            <a:ext cx="51760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174A29F-BF0F-44E3-AA86-1C11AAA29580}"/>
              </a:ext>
            </a:extLst>
          </p:cNvPr>
          <p:cNvCxnSpPr>
            <a:cxnSpLocks/>
          </p:cNvCxnSpPr>
          <p:nvPr/>
        </p:nvCxnSpPr>
        <p:spPr>
          <a:xfrm>
            <a:off x="8810904" y="2925418"/>
            <a:ext cx="13451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0132248-F76E-4A1B-A06C-5CD94D2E71AD}"/>
              </a:ext>
            </a:extLst>
          </p:cNvPr>
          <p:cNvCxnSpPr>
            <a:cxnSpLocks/>
          </p:cNvCxnSpPr>
          <p:nvPr/>
        </p:nvCxnSpPr>
        <p:spPr>
          <a:xfrm>
            <a:off x="6750196" y="3521390"/>
            <a:ext cx="206070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931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998C194-328C-455C-81B2-CF812172B5FE}"/>
              </a:ext>
            </a:extLst>
          </p:cNvPr>
          <p:cNvSpPr/>
          <p:nvPr/>
        </p:nvSpPr>
        <p:spPr>
          <a:xfrm>
            <a:off x="307937" y="391494"/>
            <a:ext cx="8067437" cy="1745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giếng bê tông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móng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lừ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lừ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quạ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14D5F1-8095-4562-BE62-51DBDB7CAE13}"/>
              </a:ext>
            </a:extLst>
          </p:cNvPr>
          <p:cNvSpPr/>
          <p:nvPr/>
        </p:nvSpPr>
        <p:spPr>
          <a:xfrm>
            <a:off x="3703981" y="2941983"/>
            <a:ext cx="4784036" cy="685810"/>
          </a:xfrm>
          <a:prstGeom prst="rect">
            <a:avLst/>
          </a:prstGeom>
          <a:solidFill>
            <a:schemeClr val="accent2">
              <a:lumMod val="75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Miêu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tả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cái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hút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xoáy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C8CB61-FBFB-4141-B74D-7E4040743E93}"/>
              </a:ext>
            </a:extLst>
          </p:cNvPr>
          <p:cNvSpPr/>
          <p:nvPr/>
        </p:nvSpPr>
        <p:spPr>
          <a:xfrm>
            <a:off x="6215270" y="5286952"/>
            <a:ext cx="6096000" cy="1179554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thở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cửa cống cái bị sặc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</a:p>
          <a:p>
            <a:pPr marL="457200">
              <a:lnSpc>
                <a:spcPct val="115000"/>
              </a:lnSpc>
              <a:spcAft>
                <a:spcPts val="1000"/>
              </a:spcAft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ặc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ặc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 bị rót dầu sôi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43773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766A4824-C2B5-4DE7-9D20-B5B96CEEC676}"/>
              </a:ext>
            </a:extLst>
          </p:cNvPr>
          <p:cNvSpPr/>
          <p:nvPr/>
        </p:nvSpPr>
        <p:spPr>
          <a:xfrm>
            <a:off x="0" y="4371975"/>
            <a:ext cx="12191852" cy="24860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itle 69">
            <a:extLst>
              <a:ext uri="{FF2B5EF4-FFF2-40B4-BE49-F238E27FC236}">
                <a16:creationId xmlns:a16="http://schemas.microsoft.com/office/drawing/2014/main" id="{30E50A71-54F1-48A7-9225-86B5ADDF116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148" y="4942837"/>
            <a:ext cx="12192000" cy="751121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NZ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NZ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NZ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NZ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NZ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NZ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NZ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NZ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NZ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F22A5FB1-81A5-44D0-B011-D7CC62E7075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-148" y="5768548"/>
            <a:ext cx="12192000" cy="432048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altLang="ko-KR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altLang="ko-KR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NZ" altLang="ko-KR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ữa</a:t>
            </a:r>
            <a:endParaRPr lang="ko-KR" alt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6014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682EC9E-0191-4E58-B6F6-894A18D28415}"/>
              </a:ext>
            </a:extLst>
          </p:cNvPr>
          <p:cNvSpPr/>
          <p:nvPr/>
        </p:nvSpPr>
        <p:spPr>
          <a:xfrm>
            <a:off x="410817" y="1408765"/>
            <a:ext cx="5685183" cy="5348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15000"/>
              </a:lnSpc>
              <a:spcAft>
                <a:spcPts val="800"/>
              </a:spcAft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mãi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mãi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</a:p>
          <a:p>
            <a:pPr marL="228600">
              <a:lnSpc>
                <a:spcPct val="115000"/>
              </a:lnSpc>
              <a:spcAft>
                <a:spcPts val="800"/>
              </a:spcAft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oán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trách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….van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khiêu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khích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gằn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</a:p>
          <a:p>
            <a:pPr marL="228600">
              <a:lnSpc>
                <a:spcPct val="115000"/>
              </a:lnSpc>
              <a:spcAft>
                <a:spcPts val="800"/>
              </a:spcAft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rống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trâu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lồng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lộn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rừng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tre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nứa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nổ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lửa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thét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trâu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da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bùng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bùng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98A199-A0F6-491D-A3C8-7C5B1FE04F20}"/>
              </a:ext>
            </a:extLst>
          </p:cNvPr>
          <p:cNvSpPr/>
          <p:nvPr/>
        </p:nvSpPr>
        <p:spPr>
          <a:xfrm>
            <a:off x="821634" y="549965"/>
            <a:ext cx="7235687" cy="639427"/>
          </a:xfrm>
          <a:prstGeom prst="rect">
            <a:avLst/>
          </a:prstGeom>
          <a:solidFill>
            <a:schemeClr val="accent2">
              <a:lumMod val="75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NZ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NZ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NZ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NZ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NZ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NZ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NZ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NZ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NZ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NZ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NZ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284638-064E-4D22-BFBB-77174713D182}"/>
              </a:ext>
            </a:extLst>
          </p:cNvPr>
          <p:cNvSpPr/>
          <p:nvPr/>
        </p:nvSpPr>
        <p:spPr>
          <a:xfrm>
            <a:off x="11555897" y="5446643"/>
            <a:ext cx="636104" cy="599671"/>
          </a:xfrm>
          <a:prstGeom prst="rect">
            <a:avLst/>
          </a:prstGeom>
          <a:solidFill>
            <a:schemeClr val="accent2">
              <a:lumMod val="50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3351D0-982B-4153-A32D-719545725316}"/>
              </a:ext>
            </a:extLst>
          </p:cNvPr>
          <p:cNvSpPr/>
          <p:nvPr/>
        </p:nvSpPr>
        <p:spPr>
          <a:xfrm>
            <a:off x="238539" y="589721"/>
            <a:ext cx="344557" cy="599671"/>
          </a:xfrm>
          <a:prstGeom prst="rect">
            <a:avLst/>
          </a:prstGeom>
          <a:solidFill>
            <a:schemeClr val="accent2">
              <a:lumMod val="50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0A500D2-C16E-4212-87B8-E081F842DEBE}"/>
              </a:ext>
            </a:extLst>
          </p:cNvPr>
          <p:cNvSpPr/>
          <p:nvPr/>
        </p:nvSpPr>
        <p:spPr>
          <a:xfrm flipV="1">
            <a:off x="2994989" y="2647122"/>
            <a:ext cx="1444488" cy="5454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A9A1FC-A9C8-4ACD-AC4E-8FD21CCC6257}"/>
              </a:ext>
            </a:extLst>
          </p:cNvPr>
          <p:cNvSpPr/>
          <p:nvPr/>
        </p:nvSpPr>
        <p:spPr>
          <a:xfrm flipV="1">
            <a:off x="3902763" y="3227031"/>
            <a:ext cx="642733" cy="5454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DAA58B-8B38-4F07-8200-B6B35F52B6D5}"/>
              </a:ext>
            </a:extLst>
          </p:cNvPr>
          <p:cNvSpPr/>
          <p:nvPr/>
        </p:nvSpPr>
        <p:spPr>
          <a:xfrm flipV="1">
            <a:off x="1702901" y="3195679"/>
            <a:ext cx="1888438" cy="5454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FBBA0E-DB3C-4914-8047-19F4C770657B}"/>
              </a:ext>
            </a:extLst>
          </p:cNvPr>
          <p:cNvSpPr/>
          <p:nvPr/>
        </p:nvSpPr>
        <p:spPr>
          <a:xfrm flipV="1">
            <a:off x="4896676" y="3209826"/>
            <a:ext cx="642733" cy="5454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AFA3FDD-2EED-4151-84C7-846D92A631AB}"/>
              </a:ext>
            </a:extLst>
          </p:cNvPr>
          <p:cNvSpPr/>
          <p:nvPr/>
        </p:nvSpPr>
        <p:spPr>
          <a:xfrm flipV="1">
            <a:off x="4969563" y="2621512"/>
            <a:ext cx="569846" cy="5288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4791B8B-D162-49EF-87FF-DCD16D3FB0C9}"/>
              </a:ext>
            </a:extLst>
          </p:cNvPr>
          <p:cNvSpPr/>
          <p:nvPr/>
        </p:nvSpPr>
        <p:spPr>
          <a:xfrm flipV="1">
            <a:off x="708988" y="3195678"/>
            <a:ext cx="642733" cy="5454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3EEAE90-5F06-475C-B3FF-414CC7D4E13E}"/>
              </a:ext>
            </a:extLst>
          </p:cNvPr>
          <p:cNvSpPr/>
          <p:nvPr/>
        </p:nvSpPr>
        <p:spPr>
          <a:xfrm flipV="1">
            <a:off x="708988" y="3803500"/>
            <a:ext cx="881273" cy="5454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6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498A199-A0F6-491D-A3C8-7C5B1FE04F20}"/>
              </a:ext>
            </a:extLst>
          </p:cNvPr>
          <p:cNvSpPr/>
          <p:nvPr/>
        </p:nvSpPr>
        <p:spPr>
          <a:xfrm>
            <a:off x="4537520" y="304800"/>
            <a:ext cx="6891130" cy="639427"/>
          </a:xfrm>
          <a:prstGeom prst="rect">
            <a:avLst/>
          </a:prstGeom>
          <a:solidFill>
            <a:schemeClr val="accent2">
              <a:lumMod val="75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NZ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NZ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NZ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NZ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NZ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NZ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NZ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NZ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NZ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NZ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NZ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284638-064E-4D22-BFBB-77174713D182}"/>
              </a:ext>
            </a:extLst>
          </p:cNvPr>
          <p:cNvSpPr/>
          <p:nvPr/>
        </p:nvSpPr>
        <p:spPr>
          <a:xfrm>
            <a:off x="11555897" y="5446643"/>
            <a:ext cx="636104" cy="599671"/>
          </a:xfrm>
          <a:prstGeom prst="rect">
            <a:avLst/>
          </a:prstGeom>
          <a:solidFill>
            <a:schemeClr val="accent2">
              <a:lumMod val="50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3351D0-982B-4153-A32D-719545725316}"/>
              </a:ext>
            </a:extLst>
          </p:cNvPr>
          <p:cNvSpPr/>
          <p:nvPr/>
        </p:nvSpPr>
        <p:spPr>
          <a:xfrm>
            <a:off x="11675165" y="344556"/>
            <a:ext cx="344557" cy="599671"/>
          </a:xfrm>
          <a:prstGeom prst="rect">
            <a:avLst/>
          </a:prstGeom>
          <a:solidFill>
            <a:schemeClr val="accent2">
              <a:lumMod val="50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B0EFD0-2FAB-4915-A481-DEC5C4719D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78" y="204715"/>
            <a:ext cx="4118728" cy="665328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95118B7-A2ED-48EF-BB23-FB37C0E3CF3C}"/>
              </a:ext>
            </a:extLst>
          </p:cNvPr>
          <p:cNvSpPr/>
          <p:nvPr/>
        </p:nvSpPr>
        <p:spPr>
          <a:xfrm>
            <a:off x="4704721" y="1920478"/>
            <a:ext cx="6851176" cy="3017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nhổm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dậy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vồ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thuyền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</a:p>
          <a:p>
            <a:pPr marL="228600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rưng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rít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tuyết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-bin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</a:p>
          <a:p>
            <a:pPr marL="228600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hòn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bệ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oai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lẫm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</a:p>
          <a:p>
            <a:pPr marL="228600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hò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</a:p>
          <a:p>
            <a:pPr marL="228600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Sóng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sở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54661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766A4824-C2B5-4DE7-9D20-B5B96CEEC676}"/>
              </a:ext>
            </a:extLst>
          </p:cNvPr>
          <p:cNvSpPr/>
          <p:nvPr/>
        </p:nvSpPr>
        <p:spPr>
          <a:xfrm>
            <a:off x="0" y="4371975"/>
            <a:ext cx="12191852" cy="24860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itle 69">
            <a:extLst>
              <a:ext uri="{FF2B5EF4-FFF2-40B4-BE49-F238E27FC236}">
                <a16:creationId xmlns:a16="http://schemas.microsoft.com/office/drawing/2014/main" id="{30E50A71-54F1-48A7-9225-86B5ADDF116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148" y="4942837"/>
            <a:ext cx="12192000" cy="751121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NZ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NZ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NZ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NZ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NZ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NZ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NZ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NZ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NZ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F22A5FB1-81A5-44D0-B011-D7CC62E7075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-148" y="5768548"/>
            <a:ext cx="12192000" cy="432048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altLang="ko-KR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altLang="ko-KR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ko-KR" alt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4049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1000" b="-6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FE26130-41B5-4A84-A856-F0FF36966414}"/>
              </a:ext>
            </a:extLst>
          </p:cNvPr>
          <p:cNvSpPr/>
          <p:nvPr/>
        </p:nvSpPr>
        <p:spPr>
          <a:xfrm>
            <a:off x="6308035" y="0"/>
            <a:ext cx="4479235" cy="6202017"/>
          </a:xfrm>
          <a:prstGeom prst="rect">
            <a:avLst/>
          </a:prstGeom>
          <a:solidFill>
            <a:schemeClr val="accent2">
              <a:lumMod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06F0DF-C2FE-4433-8C3B-EA9B1834CC21}"/>
              </a:ext>
            </a:extLst>
          </p:cNvPr>
          <p:cNvSpPr/>
          <p:nvPr/>
        </p:nvSpPr>
        <p:spPr>
          <a:xfrm>
            <a:off x="6559826" y="2671321"/>
            <a:ext cx="3975652" cy="3179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tuôn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diễm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quyến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rũ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22B78E-38FA-419D-A570-8413BAF0D001}"/>
              </a:ext>
            </a:extLst>
          </p:cNvPr>
          <p:cNvSpPr/>
          <p:nvPr/>
        </p:nvSpPr>
        <p:spPr>
          <a:xfrm>
            <a:off x="6096000" y="1056715"/>
            <a:ext cx="4293704" cy="17572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thừng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ngoằn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nghèo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tóc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trữ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‘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tuôn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tuôn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mây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B87FD8-CBBD-4AE2-8F90-1D0B570D4F6C}"/>
              </a:ext>
            </a:extLst>
          </p:cNvPr>
          <p:cNvSpPr/>
          <p:nvPr/>
        </p:nvSpPr>
        <p:spPr>
          <a:xfrm flipV="1">
            <a:off x="6308034" y="6665843"/>
            <a:ext cx="4479235" cy="192157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919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9B7CBD-AB72-4968-826B-E7E14A8ED6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8"/>
          <a:stretch/>
        </p:blipFill>
        <p:spPr>
          <a:xfrm>
            <a:off x="973206" y="0"/>
            <a:ext cx="4095750" cy="621526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61E6B9D-42AE-43C8-A8ED-1422557DB5C6}"/>
              </a:ext>
            </a:extLst>
          </p:cNvPr>
          <p:cNvSpPr/>
          <p:nvPr/>
        </p:nvSpPr>
        <p:spPr>
          <a:xfrm>
            <a:off x="5692638" y="2152592"/>
            <a:ext cx="6096000" cy="371223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thuyền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tĩnh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lặng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tịnh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non,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cỏ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nõn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búp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,…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gũi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bang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khuâng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xuyến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hề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6594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15B3C19-E689-491E-8E39-990A7E9A7AC2}"/>
              </a:ext>
            </a:extLst>
          </p:cNvPr>
          <p:cNvSpPr/>
          <p:nvPr/>
        </p:nvSpPr>
        <p:spPr>
          <a:xfrm>
            <a:off x="4625008" y="298495"/>
            <a:ext cx="7566992" cy="6142062"/>
          </a:xfrm>
          <a:prstGeom prst="rect">
            <a:avLst/>
          </a:prstGeom>
          <a:solidFill>
            <a:schemeClr val="tx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BC7AC2-83AD-4FAB-94FD-01067251CBEA}"/>
              </a:ext>
            </a:extLst>
          </p:cNvPr>
          <p:cNvSpPr/>
          <p:nvPr/>
        </p:nvSpPr>
        <p:spPr>
          <a:xfrm>
            <a:off x="5015947" y="417443"/>
            <a:ext cx="6785113" cy="62610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bờ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bãi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cố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Đằm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đằm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ấm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Loang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loáng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gương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mắt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Nắng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nắng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giòn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tan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dầm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"/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Ngợi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kiều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gũi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bâng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khuâng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cố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hề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52664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3A46A15-90AC-4A46-AE97-573F9D755677}"/>
              </a:ext>
            </a:extLst>
          </p:cNvPr>
          <p:cNvSpPr/>
          <p:nvPr/>
        </p:nvSpPr>
        <p:spPr>
          <a:xfrm>
            <a:off x="1" y="5036023"/>
            <a:ext cx="6096000" cy="763679"/>
          </a:xfrm>
          <a:prstGeom prst="rect">
            <a:avLst/>
          </a:prstGeom>
          <a:solidFill>
            <a:schemeClr val="bg1">
              <a:lumMod val="5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115000"/>
              </a:lnSpc>
              <a:spcAft>
                <a:spcPts val="800"/>
              </a:spcAft>
            </a:pPr>
            <a:r>
              <a:rPr lang="en-NZ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NZ" sz="4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NZ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</a:t>
            </a:r>
            <a:r>
              <a:rPr lang="en-NZ" sz="4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NZ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NZ" sz="4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NZ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25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50704CE-59DD-4784-B308-36AB229FB25E}"/>
              </a:ext>
            </a:extLst>
          </p:cNvPr>
          <p:cNvSpPr/>
          <p:nvPr/>
        </p:nvSpPr>
        <p:spPr>
          <a:xfrm>
            <a:off x="1716505" y="2550695"/>
            <a:ext cx="10475495" cy="1892968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6B011D-34A8-40BE-977C-364528BCEDB7}"/>
              </a:ext>
            </a:extLst>
          </p:cNvPr>
          <p:cNvSpPr txBox="1"/>
          <p:nvPr/>
        </p:nvSpPr>
        <p:spPr>
          <a:xfrm>
            <a:off x="3248526" y="2767280"/>
            <a:ext cx="56708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    GIẢ</a:t>
            </a:r>
            <a:endParaRPr lang="en-US" sz="8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D72B4B5A-4DF1-4DED-89C3-7E04058BABA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05" r="31505"/>
          <a:stretch>
            <a:fillRect/>
          </a:stretch>
        </p:blipFill>
        <p:spPr>
          <a:xfrm>
            <a:off x="2122100" y="1363663"/>
            <a:ext cx="3519487" cy="5494337"/>
          </a:xfrm>
        </p:spPr>
      </p:pic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D053E202-85D5-4C3C-B985-A717200AAD8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2" r="16222"/>
          <a:stretch>
            <a:fillRect/>
          </a:stretch>
        </p:blipFill>
        <p:spPr>
          <a:xfrm>
            <a:off x="6768013" y="0"/>
            <a:ext cx="3277824" cy="3826386"/>
          </a:xfrm>
        </p:spPr>
      </p:pic>
    </p:spTree>
    <p:extLst>
      <p:ext uri="{BB962C8B-B14F-4D97-AF65-F5344CB8AC3E}">
        <p14:creationId xmlns:p14="http://schemas.microsoft.com/office/powerpoint/2010/main" val="2208944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6BD5F3A-9528-4433-A1D0-AC016C5E8BF6}"/>
              </a:ext>
            </a:extLst>
          </p:cNvPr>
          <p:cNvSpPr/>
          <p:nvPr/>
        </p:nvSpPr>
        <p:spPr>
          <a:xfrm>
            <a:off x="0" y="4326340"/>
            <a:ext cx="6096000" cy="763679"/>
          </a:xfrm>
          <a:prstGeom prst="rect">
            <a:avLst/>
          </a:prstGeom>
          <a:solidFill>
            <a:schemeClr val="accent2">
              <a:lumMod val="50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115000"/>
              </a:lnSpc>
              <a:spcAft>
                <a:spcPts val="800"/>
              </a:spcAft>
            </a:pPr>
            <a:r>
              <a:rPr lang="en-NZ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NZ" sz="4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NZ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</a:t>
            </a:r>
            <a:r>
              <a:rPr lang="en-NZ" sz="4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NZ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NZ" sz="4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NZ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62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5D73BB-2718-46CD-92F0-C7A4406D41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1" y="553019"/>
            <a:ext cx="5715000" cy="43053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3A0B44C-FA06-4C9B-8F92-74FC16060CEA}"/>
              </a:ext>
            </a:extLst>
          </p:cNvPr>
          <p:cNvSpPr/>
          <p:nvPr/>
        </p:nvSpPr>
        <p:spPr>
          <a:xfrm>
            <a:off x="7001302" y="2576126"/>
            <a:ext cx="4936510" cy="34561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So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Lê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lặng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niệm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+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bờ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xưa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xơ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tĩnh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lặng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thoát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khỏi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ã,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xô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bồ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ngược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khứ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FE56EE-7835-49BA-9726-2F579F475721}"/>
              </a:ext>
            </a:extLst>
          </p:cNvPr>
          <p:cNvSpPr/>
          <p:nvPr/>
        </p:nvSpPr>
        <p:spPr>
          <a:xfrm>
            <a:off x="0" y="5268586"/>
            <a:ext cx="7178721" cy="763679"/>
          </a:xfrm>
          <a:prstGeom prst="rect">
            <a:avLst/>
          </a:prstGeom>
          <a:solidFill>
            <a:schemeClr val="accent2">
              <a:lumMod val="7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115000"/>
              </a:lnSpc>
              <a:spcAft>
                <a:spcPts val="800"/>
              </a:spcAft>
            </a:pPr>
            <a:r>
              <a:rPr lang="en-NZ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NZ" sz="4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NZ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</a:t>
            </a:r>
            <a:r>
              <a:rPr lang="en-NZ" sz="4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NZ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NZ" sz="4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NZ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NZ" sz="4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NZ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NZ" sz="4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NZ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23C5F5-FD35-4099-93BF-6458FC0C7CDA}"/>
              </a:ext>
            </a:extLst>
          </p:cNvPr>
          <p:cNvSpPr/>
          <p:nvPr/>
        </p:nvSpPr>
        <p:spPr>
          <a:xfrm>
            <a:off x="6096000" y="1228299"/>
            <a:ext cx="6096000" cy="95534"/>
          </a:xfrm>
          <a:prstGeom prst="rect">
            <a:avLst/>
          </a:prstGeom>
          <a:solidFill>
            <a:schemeClr val="accent2">
              <a:lumMod val="7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115000"/>
              </a:lnSpc>
              <a:spcAft>
                <a:spcPts val="800"/>
              </a:spcAft>
            </a:pP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21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D9A702-E058-4AE8-A9E6-16DA5AB7CE9C}"/>
              </a:ext>
            </a:extLst>
          </p:cNvPr>
          <p:cNvSpPr/>
          <p:nvPr/>
        </p:nvSpPr>
        <p:spPr>
          <a:xfrm>
            <a:off x="4625008" y="4293704"/>
            <a:ext cx="7566991" cy="1328578"/>
          </a:xfrm>
          <a:prstGeom prst="rect">
            <a:avLst/>
          </a:prstGeom>
          <a:solidFill>
            <a:schemeClr val="accent2">
              <a:lumMod val="7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lái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đò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73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>
            <a:extLst>
              <a:ext uri="{FF2B5EF4-FFF2-40B4-BE49-F238E27FC236}">
                <a16:creationId xmlns:a16="http://schemas.microsoft.com/office/drawing/2014/main" id="{0E73F639-8E6A-4E16-B20E-7E29FB7B1122}"/>
              </a:ext>
            </a:extLst>
          </p:cNvPr>
          <p:cNvSpPr/>
          <p:nvPr/>
        </p:nvSpPr>
        <p:spPr>
          <a:xfrm>
            <a:off x="397002" y="2149933"/>
            <a:ext cx="7866465" cy="4331955"/>
          </a:xfrm>
          <a:prstGeom prst="frame">
            <a:avLst>
              <a:gd name="adj1" fmla="val 1079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E6EE827F-EAA8-40EB-B86F-11B6E123644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0" b="6380"/>
          <a:stretch>
            <a:fillRect/>
          </a:stretch>
        </p:blipFill>
        <p:spPr>
          <a:xfrm>
            <a:off x="4759081" y="376112"/>
            <a:ext cx="7062280" cy="429130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7F9D0E-0D48-4CCA-9066-7808CA35F315}"/>
              </a:ext>
            </a:extLst>
          </p:cNvPr>
          <p:cNvSpPr txBox="1"/>
          <p:nvPr/>
        </p:nvSpPr>
        <p:spPr>
          <a:xfrm>
            <a:off x="913907" y="580273"/>
            <a:ext cx="3566808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dist"/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vây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ko-KR" altLang="en-US" sz="7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2FC6E4-6B5F-4681-8FBF-7BEFEF2C11C9}"/>
              </a:ext>
            </a:extLst>
          </p:cNvPr>
          <p:cNvSpPr txBox="1"/>
          <p:nvPr/>
        </p:nvSpPr>
        <p:spPr>
          <a:xfrm>
            <a:off x="913907" y="249074"/>
            <a:ext cx="3566808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dist"/>
            <a:r>
              <a:rPr lang="en-GB" altLang="ko-KR" sz="3600" dirty="0">
                <a:solidFill>
                  <a:schemeClr val="accent2">
                    <a:lumMod val="75000"/>
                  </a:schemeClr>
                </a:solidFill>
                <a:cs typeface="Arial" pitchFamily="34" charset="0"/>
              </a:rPr>
              <a:t>MIÊU TẢ</a:t>
            </a:r>
            <a:endParaRPr lang="ko-KR" altLang="en-US" sz="3600" dirty="0">
              <a:solidFill>
                <a:schemeClr val="accent2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830797E-6ADA-4CAD-8F9A-3571F56E9887}"/>
              </a:ext>
            </a:extLst>
          </p:cNvPr>
          <p:cNvSpPr/>
          <p:nvPr/>
        </p:nvSpPr>
        <p:spPr>
          <a:xfrm>
            <a:off x="0" y="2228768"/>
            <a:ext cx="8314760" cy="41742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“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Thạch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trận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457200">
              <a:lnSpc>
                <a:spcPct val="115000"/>
              </a:lnSpc>
              <a:spcAft>
                <a:spcPts val="800"/>
              </a:spcAft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xong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thuyền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</a:p>
          <a:p>
            <a:pPr marL="457200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“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Sóng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quân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457200">
              <a:lnSpc>
                <a:spcPct val="115000"/>
              </a:lnSpc>
              <a:spcAft>
                <a:spcPts val="800"/>
              </a:spcAft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liều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nách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 </a:t>
            </a:r>
          </a:p>
          <a:p>
            <a:pPr marL="457200">
              <a:lnSpc>
                <a:spcPct val="115000"/>
              </a:lnSpc>
              <a:spcAft>
                <a:spcPts val="800"/>
              </a:spcAft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thúc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gối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</a:p>
          <a:p>
            <a:pPr lvl="0">
              <a:lnSpc>
                <a:spcPct val="115000"/>
              </a:lnSpc>
              <a:spcAft>
                <a:spcPts val="800"/>
              </a:spcAft>
              <a:buClr>
                <a:srgbClr val="000000"/>
              </a:buClr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-&gt;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lái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đò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“Hai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chèo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khỏi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hất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khỏi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sóng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</a:p>
          <a:p>
            <a:pPr lvl="0">
              <a:lnSpc>
                <a:spcPct val="115000"/>
              </a:lnSpc>
              <a:spcAft>
                <a:spcPts val="800"/>
              </a:spcAft>
              <a:buClr>
                <a:srgbClr val="000000"/>
              </a:buClr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- “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Sóng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sở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chặt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</a:p>
          <a:p>
            <a:pPr lvl="0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-&gt;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lái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đò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kẹp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lái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378C171-E127-4FF4-82B8-71AA077C56E8}"/>
              </a:ext>
            </a:extLst>
          </p:cNvPr>
          <p:cNvSpPr/>
          <p:nvPr/>
        </p:nvSpPr>
        <p:spPr>
          <a:xfrm>
            <a:off x="8327941" y="4942749"/>
            <a:ext cx="3531531" cy="15391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200"/>
              <a:buFont typeface="Wingdings" panose="05000000000000000000" pitchFamily="2" charset="2"/>
              <a:buChar char=""/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lái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đò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trận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nghênh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quyết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thắng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62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19" grpId="0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>
            <a:extLst>
              <a:ext uri="{FF2B5EF4-FFF2-40B4-BE49-F238E27FC236}">
                <a16:creationId xmlns:a16="http://schemas.microsoft.com/office/drawing/2014/main" id="{0E73F639-8E6A-4E16-B20E-7E29FB7B1122}"/>
              </a:ext>
            </a:extLst>
          </p:cNvPr>
          <p:cNvSpPr/>
          <p:nvPr/>
        </p:nvSpPr>
        <p:spPr>
          <a:xfrm>
            <a:off x="4003803" y="2222612"/>
            <a:ext cx="7866465" cy="4331955"/>
          </a:xfrm>
          <a:prstGeom prst="frame">
            <a:avLst>
              <a:gd name="adj1" fmla="val 1079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7F9D0E-0D48-4CCA-9066-7808CA35F315}"/>
              </a:ext>
            </a:extLst>
          </p:cNvPr>
          <p:cNvSpPr txBox="1"/>
          <p:nvPr/>
        </p:nvSpPr>
        <p:spPr>
          <a:xfrm>
            <a:off x="321732" y="4726133"/>
            <a:ext cx="3566808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dist"/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vây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ko-KR" altLang="en-US" sz="7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2FC6E4-6B5F-4681-8FBF-7BEFEF2C11C9}"/>
              </a:ext>
            </a:extLst>
          </p:cNvPr>
          <p:cNvSpPr txBox="1"/>
          <p:nvPr/>
        </p:nvSpPr>
        <p:spPr>
          <a:xfrm>
            <a:off x="285985" y="4402968"/>
            <a:ext cx="3566808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dist"/>
            <a:r>
              <a:rPr lang="en-GB" altLang="ko-KR" sz="3600" dirty="0">
                <a:solidFill>
                  <a:schemeClr val="accent2">
                    <a:lumMod val="75000"/>
                  </a:schemeClr>
                </a:solidFill>
                <a:cs typeface="Arial" pitchFamily="34" charset="0"/>
              </a:rPr>
              <a:t>MIÊU TẢ</a:t>
            </a:r>
            <a:endParaRPr lang="ko-KR" altLang="en-US" sz="3600" dirty="0">
              <a:solidFill>
                <a:schemeClr val="accent2">
                  <a:lumMod val="75000"/>
                </a:schemeClr>
              </a:solidFill>
              <a:cs typeface="Arial" pitchFamily="34" charset="0"/>
            </a:endParaRP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E2FC1DB5-CB71-4474-90CC-C11AF9B976B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8" b="6988"/>
          <a:stretch>
            <a:fillRect/>
          </a:stretch>
        </p:blipFill>
        <p:spPr>
          <a:xfrm>
            <a:off x="473075" y="303213"/>
            <a:ext cx="7061200" cy="3678237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F1F3329-1432-4560-92CE-C71FCEB1838A}"/>
              </a:ext>
            </a:extLst>
          </p:cNvPr>
          <p:cNvSpPr/>
          <p:nvPr/>
        </p:nvSpPr>
        <p:spPr>
          <a:xfrm>
            <a:off x="4003803" y="2524283"/>
            <a:ext cx="7715534" cy="3969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r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hùm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457200" algn="r">
              <a:lnSpc>
                <a:spcPct val="115000"/>
              </a:lnSpc>
              <a:spcAft>
                <a:spcPts val="800"/>
              </a:spcAft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</a:p>
          <a:p>
            <a:pPr marL="342900" lvl="0" indent="-342900" algn="r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"/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lái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đò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nắm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chặt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 algn="r">
              <a:lnSpc>
                <a:spcPct val="115000"/>
              </a:lnSpc>
              <a:spcAft>
                <a:spcPts val="800"/>
              </a:spcAft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bờm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sóng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luồng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phóng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cửa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lái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miết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chéo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cửa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</a:p>
          <a:p>
            <a:pPr marL="450215" algn="r">
              <a:lnSpc>
                <a:spcPct val="115000"/>
              </a:lnSpc>
              <a:spcAft>
                <a:spcPts val="800"/>
              </a:spcAft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tướng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r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"/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lái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đò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rảo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bơi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chèo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đè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sấn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chặt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5616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>
            <a:extLst>
              <a:ext uri="{FF2B5EF4-FFF2-40B4-BE49-F238E27FC236}">
                <a16:creationId xmlns:a16="http://schemas.microsoft.com/office/drawing/2014/main" id="{0E73F639-8E6A-4E16-B20E-7E29FB7B1122}"/>
              </a:ext>
            </a:extLst>
          </p:cNvPr>
          <p:cNvSpPr/>
          <p:nvPr/>
        </p:nvSpPr>
        <p:spPr>
          <a:xfrm>
            <a:off x="141922" y="435702"/>
            <a:ext cx="7866465" cy="2993298"/>
          </a:xfrm>
          <a:prstGeom prst="frame">
            <a:avLst>
              <a:gd name="adj1" fmla="val 1079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7F9D0E-0D48-4CCA-9066-7808CA35F315}"/>
              </a:ext>
            </a:extLst>
          </p:cNvPr>
          <p:cNvSpPr txBox="1"/>
          <p:nvPr/>
        </p:nvSpPr>
        <p:spPr>
          <a:xfrm>
            <a:off x="8263467" y="903438"/>
            <a:ext cx="3566808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dist"/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vây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ko-KR" altLang="en-US" sz="7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2FC6E4-6B5F-4681-8FBF-7BEFEF2C11C9}"/>
              </a:ext>
            </a:extLst>
          </p:cNvPr>
          <p:cNvSpPr txBox="1"/>
          <p:nvPr/>
        </p:nvSpPr>
        <p:spPr>
          <a:xfrm>
            <a:off x="8263467" y="435702"/>
            <a:ext cx="3566808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dist"/>
            <a:r>
              <a:rPr lang="en-GB" altLang="ko-KR" sz="3600" dirty="0">
                <a:solidFill>
                  <a:schemeClr val="accent2">
                    <a:lumMod val="75000"/>
                  </a:schemeClr>
                </a:solidFill>
                <a:cs typeface="Arial" pitchFamily="34" charset="0"/>
              </a:rPr>
              <a:t>MIÊU TẢ</a:t>
            </a:r>
            <a:endParaRPr lang="ko-KR" altLang="en-US" sz="3600" dirty="0">
              <a:solidFill>
                <a:schemeClr val="accent2">
                  <a:lumMod val="75000"/>
                </a:schemeClr>
              </a:solidFill>
              <a:cs typeface="Arial" pitchFamily="34" charset="0"/>
            </a:endParaRP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29B51518-5DD4-4B05-B793-DF7C1DF7813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8" b="8268"/>
          <a:stretch>
            <a:fillRect/>
          </a:stretch>
        </p:blipFill>
        <p:spPr>
          <a:xfrm>
            <a:off x="3454400" y="2668588"/>
            <a:ext cx="8375650" cy="3932237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10FEE24-2433-4588-9D09-A26A69771C55}"/>
              </a:ext>
            </a:extLst>
          </p:cNvPr>
          <p:cNvSpPr/>
          <p:nvPr/>
        </p:nvSpPr>
        <p:spPr>
          <a:xfrm>
            <a:off x="524933" y="580272"/>
            <a:ext cx="6096000" cy="228453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luồng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. “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cửa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hòng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thuyền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"/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lái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đò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phóng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thuyền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”, “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trùng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vây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vút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khép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811762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B06BEAA-A474-49A1-9D61-306C1AAFFBDD}"/>
              </a:ext>
            </a:extLst>
          </p:cNvPr>
          <p:cNvSpPr/>
          <p:nvPr/>
        </p:nvSpPr>
        <p:spPr>
          <a:xfrm>
            <a:off x="347623" y="2192498"/>
            <a:ext cx="11251096" cy="4188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Đêm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đò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lửa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hang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ống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lam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vũ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dầm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hầm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hang ca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nổ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túa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tràn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ruộng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chả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thắng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đủ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tướng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quân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tợn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</a:p>
          <a:p>
            <a:pPr marL="457200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457200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dội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…” </a:t>
            </a:r>
          </a:p>
          <a:p>
            <a:pPr marL="457200" algn="r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Tuân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F59CBA-FD35-4533-A222-45ECB839FB6E}"/>
              </a:ext>
            </a:extLst>
          </p:cNvPr>
          <p:cNvSpPr/>
          <p:nvPr/>
        </p:nvSpPr>
        <p:spPr>
          <a:xfrm>
            <a:off x="347623" y="882313"/>
            <a:ext cx="6073779" cy="6783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>
              <a:lnSpc>
                <a:spcPct val="115000"/>
              </a:lnSpc>
              <a:spcAft>
                <a:spcPts val="800"/>
              </a:spcAft>
            </a:pP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 NGHỆ SĨ TÀI HOA</a:t>
            </a:r>
          </a:p>
        </p:txBody>
      </p:sp>
    </p:spTree>
    <p:extLst>
      <p:ext uri="{BB962C8B-B14F-4D97-AF65-F5344CB8AC3E}">
        <p14:creationId xmlns:p14="http://schemas.microsoft.com/office/powerpoint/2010/main" val="513461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97156B-022E-4A0C-9207-76A2F65225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391" y="1547257"/>
            <a:ext cx="3567659" cy="35676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7630F1-4619-4819-86B6-46639F107F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43" y="1633927"/>
            <a:ext cx="3881991" cy="356765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AEB4EA7-9390-4E67-BA18-6443327FA09E}"/>
              </a:ext>
            </a:extLst>
          </p:cNvPr>
          <p:cNvSpPr/>
          <p:nvPr/>
        </p:nvSpPr>
        <p:spPr>
          <a:xfrm flipV="1">
            <a:off x="1524000" y="2461094"/>
            <a:ext cx="3389194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CDBDAD4A-5200-468A-9C96-64EF59D383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9356" y="3079048"/>
            <a:ext cx="5732375" cy="677416"/>
          </a:xfrm>
        </p:spPr>
        <p:txBody>
          <a:bodyPr/>
          <a:lstStyle/>
          <a:p>
            <a:pPr algn="ctr"/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2034BF-92B7-4CF7-9AB0-B9F77E1D1C8C}"/>
              </a:ext>
            </a:extLst>
          </p:cNvPr>
          <p:cNvSpPr/>
          <p:nvPr/>
        </p:nvSpPr>
        <p:spPr>
          <a:xfrm flipV="1">
            <a:off x="1524000" y="4305839"/>
            <a:ext cx="3389194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FF7A90-7817-4F59-9826-A908AC5EDE79}"/>
              </a:ext>
            </a:extLst>
          </p:cNvPr>
          <p:cNvSpPr/>
          <p:nvPr/>
        </p:nvSpPr>
        <p:spPr>
          <a:xfrm>
            <a:off x="1306340" y="1720595"/>
            <a:ext cx="5027488" cy="33943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92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7 L 0.30977 0.0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82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spartan formation">
            <a:extLst>
              <a:ext uri="{FF2B5EF4-FFF2-40B4-BE49-F238E27FC236}">
                <a16:creationId xmlns:a16="http://schemas.microsoft.com/office/drawing/2014/main" id="{C50D1E4F-5D5E-4843-8569-FF1F80EF4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ADC4AFE-D26B-4C19-8275-1DD07BA75491}"/>
              </a:ext>
            </a:extLst>
          </p:cNvPr>
          <p:cNvSpPr/>
          <p:nvPr/>
        </p:nvSpPr>
        <p:spPr>
          <a:xfrm>
            <a:off x="270058" y="5771016"/>
            <a:ext cx="11921941" cy="91390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457200" algn="ctr">
              <a:lnSpc>
                <a:spcPct val="115000"/>
              </a:lnSpc>
              <a:spcAft>
                <a:spcPts val="1000"/>
              </a:spcAft>
            </a:pPr>
            <a:r>
              <a:rPr lang="en-US" sz="5000" dirty="0" err="1">
                <a:solidFill>
                  <a:schemeClr val="bg1"/>
                </a:solidFill>
                <a:latin typeface="SVN-Berkshire Swash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Giáp</a:t>
            </a:r>
            <a:r>
              <a:rPr lang="en-US" sz="5000" dirty="0">
                <a:solidFill>
                  <a:schemeClr val="bg1"/>
                </a:solidFill>
                <a:latin typeface="SVN-Berkshire Swash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SVN-Berkshire Swash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lá</a:t>
            </a:r>
            <a:r>
              <a:rPr lang="en-US" sz="5000" dirty="0">
                <a:solidFill>
                  <a:schemeClr val="bg1"/>
                </a:solidFill>
                <a:latin typeface="SVN-Berkshire Swash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SVN-Berkshire Swash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</a:t>
            </a:r>
            <a:endParaRPr lang="en-US" sz="5000" dirty="0">
              <a:solidFill>
                <a:schemeClr val="bg1"/>
              </a:solidFill>
              <a:latin typeface="SVN-Berkshire Swash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27021EE-1AFD-454F-95FB-4026538B91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81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id="{16A83E5E-10EF-4EB5-BC89-DA7F5CFDA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9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59E0F68-A8CA-4D68-87C5-479076F79833}"/>
              </a:ext>
            </a:extLst>
          </p:cNvPr>
          <p:cNvSpPr/>
          <p:nvPr/>
        </p:nvSpPr>
        <p:spPr>
          <a:xfrm>
            <a:off x="0" y="5751561"/>
            <a:ext cx="12192000" cy="91390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457200" algn="ctr">
              <a:lnSpc>
                <a:spcPct val="115000"/>
              </a:lnSpc>
              <a:spcAft>
                <a:spcPts val="1000"/>
              </a:spcAft>
            </a:pPr>
            <a:r>
              <a:rPr lang="en-US" sz="5000" dirty="0" err="1">
                <a:solidFill>
                  <a:schemeClr val="bg1"/>
                </a:solidFill>
                <a:latin typeface="SVN-Berkshire Swash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Cửa</a:t>
            </a:r>
            <a:r>
              <a:rPr lang="en-US" sz="5000" dirty="0">
                <a:solidFill>
                  <a:schemeClr val="bg1"/>
                </a:solidFill>
                <a:latin typeface="SVN-Berkshire Swash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SVN-Berkshire Swash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cống</a:t>
            </a:r>
            <a:r>
              <a:rPr lang="en-US" sz="5000" dirty="0">
                <a:solidFill>
                  <a:schemeClr val="bg1"/>
                </a:solidFill>
                <a:latin typeface="SVN-Berkshire Swash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SVN-Berkshire Swash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5000" dirty="0">
                <a:solidFill>
                  <a:schemeClr val="bg1"/>
                </a:solidFill>
                <a:latin typeface="SVN-Berkshire Swash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SVN-Berkshire Swash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5000" dirty="0">
                <a:solidFill>
                  <a:schemeClr val="bg1"/>
                </a:solidFill>
                <a:latin typeface="SVN-Berkshire Swash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SVN-Berkshire Swash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sặc</a:t>
            </a:r>
            <a:endParaRPr lang="en-US" sz="5000" dirty="0">
              <a:solidFill>
                <a:schemeClr val="bg1"/>
              </a:solidFill>
              <a:latin typeface="SVN-Berkshire Swash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5606D0-7204-44E6-9E62-D3035B2246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786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4831BE0-FC7E-4403-BB22-9450FF50583C}"/>
              </a:ext>
            </a:extLst>
          </p:cNvPr>
          <p:cNvSpPr/>
          <p:nvPr/>
        </p:nvSpPr>
        <p:spPr>
          <a:xfrm>
            <a:off x="0" y="0"/>
            <a:ext cx="4600135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00A5E51-CB0E-4B68-9C2E-659910487F00}"/>
              </a:ext>
            </a:extLst>
          </p:cNvPr>
          <p:cNvSpPr>
            <a:spLocks/>
          </p:cNvSpPr>
          <p:nvPr/>
        </p:nvSpPr>
        <p:spPr bwMode="auto">
          <a:xfrm rot="9000000">
            <a:off x="-1382749" y="500430"/>
            <a:ext cx="8631073" cy="5612466"/>
          </a:xfrm>
          <a:custGeom>
            <a:avLst/>
            <a:gdLst>
              <a:gd name="connsiteX0" fmla="*/ 1643332 w 8631073"/>
              <a:gd name="connsiteY0" fmla="*/ 808823 h 5612466"/>
              <a:gd name="connsiteX1" fmla="*/ 1665241 w 8631073"/>
              <a:gd name="connsiteY1" fmla="*/ 821296 h 5612466"/>
              <a:gd name="connsiteX2" fmla="*/ 1676983 w 8631073"/>
              <a:gd name="connsiteY2" fmla="*/ 817654 h 5612466"/>
              <a:gd name="connsiteX3" fmla="*/ 1678707 w 8631073"/>
              <a:gd name="connsiteY3" fmla="*/ 804703 h 5612466"/>
              <a:gd name="connsiteX4" fmla="*/ 1660857 w 8631073"/>
              <a:gd name="connsiteY4" fmla="*/ 790800 h 5612466"/>
              <a:gd name="connsiteX5" fmla="*/ 1640775 w 8631073"/>
              <a:gd name="connsiteY5" fmla="*/ 804836 h 5612466"/>
              <a:gd name="connsiteX6" fmla="*/ 3409453 w 8631073"/>
              <a:gd name="connsiteY6" fmla="*/ 4246798 h 5612466"/>
              <a:gd name="connsiteX7" fmla="*/ 3431285 w 8631073"/>
              <a:gd name="connsiteY7" fmla="*/ 4228999 h 5612466"/>
              <a:gd name="connsiteX8" fmla="*/ 3437107 w 8631073"/>
              <a:gd name="connsiteY8" fmla="*/ 4214437 h 5612466"/>
              <a:gd name="connsiteX9" fmla="*/ 3453117 w 8631073"/>
              <a:gd name="connsiteY9" fmla="*/ 4238708 h 5612466"/>
              <a:gd name="connsiteX10" fmla="*/ 3458938 w 8631073"/>
              <a:gd name="connsiteY10" fmla="*/ 4254889 h 5612466"/>
              <a:gd name="connsiteX11" fmla="*/ 3514245 w 8631073"/>
              <a:gd name="connsiteY11" fmla="*/ 4285633 h 5612466"/>
              <a:gd name="connsiteX12" fmla="*/ 3560819 w 8631073"/>
              <a:gd name="connsiteY12" fmla="*/ 4285633 h 5612466"/>
              <a:gd name="connsiteX13" fmla="*/ 3578284 w 8631073"/>
              <a:gd name="connsiteY13" fmla="*/ 4279160 h 5612466"/>
              <a:gd name="connsiteX14" fmla="*/ 3613214 w 8631073"/>
              <a:gd name="connsiteY14" fmla="*/ 4284014 h 5612466"/>
              <a:gd name="connsiteX15" fmla="*/ 3632135 w 8631073"/>
              <a:gd name="connsiteY15" fmla="*/ 4300195 h 5612466"/>
              <a:gd name="connsiteX16" fmla="*/ 3648145 w 8631073"/>
              <a:gd name="connsiteY16" fmla="*/ 4309903 h 5612466"/>
              <a:gd name="connsiteX17" fmla="*/ 3671432 w 8631073"/>
              <a:gd name="connsiteY17" fmla="*/ 4305050 h 5612466"/>
              <a:gd name="connsiteX18" fmla="*/ 3701996 w 8631073"/>
              <a:gd name="connsiteY18" fmla="*/ 4269452 h 5612466"/>
              <a:gd name="connsiteX19" fmla="*/ 3704907 w 8631073"/>
              <a:gd name="connsiteY19" fmla="*/ 4250034 h 5612466"/>
              <a:gd name="connsiteX20" fmla="*/ 3774768 w 8631073"/>
              <a:gd name="connsiteY20" fmla="*/ 4313140 h 5612466"/>
              <a:gd name="connsiteX21" fmla="*/ 3799510 w 8631073"/>
              <a:gd name="connsiteY21" fmla="*/ 4305050 h 5612466"/>
              <a:gd name="connsiteX22" fmla="*/ 3806787 w 8631073"/>
              <a:gd name="connsiteY22" fmla="*/ 4280778 h 5612466"/>
              <a:gd name="connsiteX23" fmla="*/ 3790778 w 8631073"/>
              <a:gd name="connsiteY23" fmla="*/ 4277542 h 5612466"/>
              <a:gd name="connsiteX24" fmla="*/ 3777679 w 8631073"/>
              <a:gd name="connsiteY24" fmla="*/ 4271070 h 5612466"/>
              <a:gd name="connsiteX25" fmla="*/ 3784956 w 8631073"/>
              <a:gd name="connsiteY25" fmla="*/ 4253271 h 5612466"/>
              <a:gd name="connsiteX26" fmla="*/ 3803876 w 8631073"/>
              <a:gd name="connsiteY26" fmla="*/ 4248417 h 5612466"/>
              <a:gd name="connsiteX27" fmla="*/ 3822797 w 8631073"/>
              <a:gd name="connsiteY27" fmla="*/ 4241944 h 5612466"/>
              <a:gd name="connsiteX28" fmla="*/ 3809334 w 8631073"/>
              <a:gd name="connsiteY28" fmla="*/ 4229606 h 5612466"/>
              <a:gd name="connsiteX29" fmla="*/ 3808979 w 8631073"/>
              <a:gd name="connsiteY29" fmla="*/ 4229519 h 5612466"/>
              <a:gd name="connsiteX30" fmla="*/ 3801024 w 8631073"/>
              <a:gd name="connsiteY30" fmla="*/ 4229341 h 5612466"/>
              <a:gd name="connsiteX31" fmla="*/ 3518402 w 8631073"/>
              <a:gd name="connsiteY31" fmla="*/ 4218040 h 5612466"/>
              <a:gd name="connsiteX32" fmla="*/ 3444028 w 8631073"/>
              <a:gd name="connsiteY32" fmla="*/ 4213354 h 5612466"/>
              <a:gd name="connsiteX33" fmla="*/ 3400975 w 8631073"/>
              <a:gd name="connsiteY33" fmla="*/ 4209685 h 5612466"/>
              <a:gd name="connsiteX34" fmla="*/ 3396355 w 8631073"/>
              <a:gd name="connsiteY34" fmla="*/ 4222527 h 5612466"/>
              <a:gd name="connsiteX35" fmla="*/ 3409453 w 8631073"/>
              <a:gd name="connsiteY35" fmla="*/ 4246798 h 5612466"/>
              <a:gd name="connsiteX36" fmla="*/ 3106359 w 8631073"/>
              <a:gd name="connsiteY36" fmla="*/ 4240731 h 5612466"/>
              <a:gd name="connsiteX37" fmla="*/ 3162029 w 8631073"/>
              <a:gd name="connsiteY37" fmla="*/ 4233854 h 5612466"/>
              <a:gd name="connsiteX38" fmla="*/ 3192593 w 8631073"/>
              <a:gd name="connsiteY38" fmla="*/ 4227381 h 5612466"/>
              <a:gd name="connsiteX39" fmla="*/ 3202781 w 8631073"/>
              <a:gd name="connsiteY39" fmla="*/ 4237090 h 5612466"/>
              <a:gd name="connsiteX40" fmla="*/ 3221702 w 8631073"/>
              <a:gd name="connsiteY40" fmla="*/ 4251653 h 5612466"/>
              <a:gd name="connsiteX41" fmla="*/ 3294474 w 8631073"/>
              <a:gd name="connsiteY41" fmla="*/ 4243562 h 5612466"/>
              <a:gd name="connsiteX42" fmla="*/ 3350872 w 8631073"/>
              <a:gd name="connsiteY42" fmla="*/ 4236079 h 5612466"/>
              <a:gd name="connsiteX43" fmla="*/ 3391944 w 8631073"/>
              <a:gd name="connsiteY43" fmla="*/ 4208915 h 5612466"/>
              <a:gd name="connsiteX44" fmla="*/ 3369654 w 8631073"/>
              <a:gd name="connsiteY44" fmla="*/ 4207015 h 5612466"/>
              <a:gd name="connsiteX45" fmla="*/ 3058806 w 8631073"/>
              <a:gd name="connsiteY45" fmla="*/ 4179621 h 5612466"/>
              <a:gd name="connsiteX46" fmla="*/ 3065971 w 8631073"/>
              <a:gd name="connsiteY46" fmla="*/ 4196638 h 5612466"/>
              <a:gd name="connsiteX47" fmla="*/ 3106359 w 8631073"/>
              <a:gd name="connsiteY47" fmla="*/ 4240731 h 5612466"/>
              <a:gd name="connsiteX48" fmla="*/ 2089373 w 8631073"/>
              <a:gd name="connsiteY48" fmla="*/ 5177200 h 5612466"/>
              <a:gd name="connsiteX49" fmla="*/ 2087917 w 8631073"/>
              <a:gd name="connsiteY49" fmla="*/ 5173964 h 5612466"/>
              <a:gd name="connsiteX50" fmla="*/ 2089373 w 8631073"/>
              <a:gd name="connsiteY50" fmla="*/ 5130275 h 5612466"/>
              <a:gd name="connsiteX51" fmla="*/ 2085006 w 8631073"/>
              <a:gd name="connsiteY51" fmla="*/ 5122185 h 5612466"/>
              <a:gd name="connsiteX52" fmla="*/ 2031155 w 8631073"/>
              <a:gd name="connsiteY52" fmla="*/ 5102768 h 5612466"/>
              <a:gd name="connsiteX53" fmla="*/ 2007868 w 8631073"/>
              <a:gd name="connsiteY53" fmla="*/ 5089823 h 5612466"/>
              <a:gd name="connsiteX54" fmla="*/ 2007868 w 8631073"/>
              <a:gd name="connsiteY54" fmla="*/ 5065552 h 5612466"/>
              <a:gd name="connsiteX55" fmla="*/ 2045710 w 8631073"/>
              <a:gd name="connsiteY55" fmla="*/ 5050989 h 5612466"/>
              <a:gd name="connsiteX56" fmla="*/ 2082096 w 8631073"/>
              <a:gd name="connsiteY56" fmla="*/ 5070406 h 5612466"/>
              <a:gd name="connsiteX57" fmla="*/ 2115570 w 8631073"/>
              <a:gd name="connsiteY57" fmla="*/ 5088205 h 5612466"/>
              <a:gd name="connsiteX58" fmla="*/ 2151956 w 8631073"/>
              <a:gd name="connsiteY58" fmla="*/ 5093059 h 5612466"/>
              <a:gd name="connsiteX59" fmla="*/ 2188342 w 8631073"/>
              <a:gd name="connsiteY59" fmla="*/ 5083351 h 5612466"/>
              <a:gd name="connsiteX60" fmla="*/ 2264025 w 8631073"/>
              <a:gd name="connsiteY60" fmla="*/ 5107622 h 5612466"/>
              <a:gd name="connsiteX61" fmla="*/ 2326609 w 8631073"/>
              <a:gd name="connsiteY61" fmla="*/ 5099532 h 5612466"/>
              <a:gd name="connsiteX62" fmla="*/ 2351351 w 8631073"/>
              <a:gd name="connsiteY62" fmla="*/ 5102768 h 5612466"/>
              <a:gd name="connsiteX63" fmla="*/ 2495439 w 8631073"/>
              <a:gd name="connsiteY63" fmla="*/ 5143220 h 5612466"/>
              <a:gd name="connsiteX64" fmla="*/ 2518726 w 8631073"/>
              <a:gd name="connsiteY64" fmla="*/ 5144838 h 5612466"/>
              <a:gd name="connsiteX65" fmla="*/ 2534736 w 8631073"/>
              <a:gd name="connsiteY65" fmla="*/ 5149692 h 5612466"/>
              <a:gd name="connsiteX66" fmla="*/ 2534736 w 8631073"/>
              <a:gd name="connsiteY66" fmla="*/ 5130275 h 5612466"/>
              <a:gd name="connsiteX67" fmla="*/ 2543469 w 8631073"/>
              <a:gd name="connsiteY67" fmla="*/ 5117331 h 5612466"/>
              <a:gd name="connsiteX68" fmla="*/ 2569667 w 8631073"/>
              <a:gd name="connsiteY68" fmla="*/ 5122185 h 5612466"/>
              <a:gd name="connsiteX69" fmla="*/ 2624973 w 8631073"/>
              <a:gd name="connsiteY69" fmla="*/ 5131893 h 5612466"/>
              <a:gd name="connsiteX70" fmla="*/ 2630795 w 8631073"/>
              <a:gd name="connsiteY70" fmla="*/ 5138366 h 5612466"/>
              <a:gd name="connsiteX71" fmla="*/ 2656993 w 8631073"/>
              <a:gd name="connsiteY71" fmla="*/ 5156165 h 5612466"/>
              <a:gd name="connsiteX72" fmla="*/ 2786527 w 8631073"/>
              <a:gd name="connsiteY72" fmla="*/ 5178818 h 5612466"/>
              <a:gd name="connsiteX73" fmla="*/ 2798170 w 8631073"/>
              <a:gd name="connsiteY73" fmla="*/ 5178818 h 5612466"/>
              <a:gd name="connsiteX74" fmla="*/ 2827279 w 8631073"/>
              <a:gd name="connsiteY74" fmla="*/ 5191763 h 5612466"/>
              <a:gd name="connsiteX75" fmla="*/ 2856388 w 8631073"/>
              <a:gd name="connsiteY75" fmla="*/ 5196617 h 5612466"/>
              <a:gd name="connsiteX76" fmla="*/ 2872398 w 8631073"/>
              <a:gd name="connsiteY76" fmla="*/ 5180436 h 5612466"/>
              <a:gd name="connsiteX77" fmla="*/ 2894229 w 8631073"/>
              <a:gd name="connsiteY77" fmla="*/ 5199853 h 5612466"/>
              <a:gd name="connsiteX78" fmla="*/ 2927704 w 8631073"/>
              <a:gd name="connsiteY78" fmla="*/ 5201471 h 5612466"/>
              <a:gd name="connsiteX79" fmla="*/ 2977189 w 8631073"/>
              <a:gd name="connsiteY79" fmla="*/ 5161019 h 5612466"/>
              <a:gd name="connsiteX80" fmla="*/ 2978644 w 8631073"/>
              <a:gd name="connsiteY80" fmla="*/ 5159401 h 5612466"/>
              <a:gd name="connsiteX81" fmla="*/ 3003387 w 8631073"/>
              <a:gd name="connsiteY81" fmla="*/ 5143220 h 5612466"/>
              <a:gd name="connsiteX82" fmla="*/ 3196960 w 8631073"/>
              <a:gd name="connsiteY82" fmla="*/ 5178818 h 5612466"/>
              <a:gd name="connsiteX83" fmla="*/ 3320672 w 8631073"/>
              <a:gd name="connsiteY83" fmla="*/ 5194999 h 5612466"/>
              <a:gd name="connsiteX84" fmla="*/ 3464760 w 8631073"/>
              <a:gd name="connsiteY84" fmla="*/ 5232215 h 5612466"/>
              <a:gd name="connsiteX85" fmla="*/ 3572462 w 8631073"/>
              <a:gd name="connsiteY85" fmla="*/ 5233833 h 5612466"/>
              <a:gd name="connsiteX86" fmla="*/ 3614670 w 8631073"/>
              <a:gd name="connsiteY86" fmla="*/ 5238687 h 5612466"/>
              <a:gd name="connsiteX87" fmla="*/ 3704907 w 8631073"/>
              <a:gd name="connsiteY87" fmla="*/ 5258104 h 5612466"/>
              <a:gd name="connsiteX88" fmla="*/ 3789322 w 8631073"/>
              <a:gd name="connsiteY88" fmla="*/ 5264576 h 5612466"/>
              <a:gd name="connsiteX89" fmla="*/ 3917400 w 8631073"/>
              <a:gd name="connsiteY89" fmla="*/ 5279139 h 5612466"/>
              <a:gd name="connsiteX90" fmla="*/ 3997449 w 8631073"/>
              <a:gd name="connsiteY90" fmla="*/ 5285612 h 5612466"/>
              <a:gd name="connsiteX91" fmla="*/ 4170646 w 8631073"/>
              <a:gd name="connsiteY91" fmla="*/ 5301793 h 5612466"/>
              <a:gd name="connsiteX92" fmla="*/ 4343843 w 8631073"/>
              <a:gd name="connsiteY92" fmla="*/ 5306647 h 5612466"/>
              <a:gd name="connsiteX93" fmla="*/ 4461734 w 8631073"/>
              <a:gd name="connsiteY93" fmla="*/ 5314737 h 5612466"/>
              <a:gd name="connsiteX94" fmla="*/ 4646574 w 8631073"/>
              <a:gd name="connsiteY94" fmla="*/ 5314737 h 5612466"/>
              <a:gd name="connsiteX95" fmla="*/ 4739722 w 8631073"/>
              <a:gd name="connsiteY95" fmla="*/ 5321210 h 5612466"/>
              <a:gd name="connsiteX96" fmla="*/ 4850335 w 8631073"/>
              <a:gd name="connsiteY96" fmla="*/ 5314737 h 5612466"/>
              <a:gd name="connsiteX97" fmla="*/ 4918741 w 8631073"/>
              <a:gd name="connsiteY97" fmla="*/ 5314737 h 5612466"/>
              <a:gd name="connsiteX98" fmla="*/ 4991512 w 8631073"/>
              <a:gd name="connsiteY98" fmla="*/ 5317973 h 5612466"/>
              <a:gd name="connsiteX99" fmla="*/ 5081749 w 8631073"/>
              <a:gd name="connsiteY99" fmla="*/ 5305029 h 5612466"/>
              <a:gd name="connsiteX100" fmla="*/ 5205462 w 8631073"/>
              <a:gd name="connsiteY100" fmla="*/ 5296937 h 5612466"/>
              <a:gd name="connsiteX101" fmla="*/ 5371381 w 8631073"/>
              <a:gd name="connsiteY101" fmla="*/ 5282375 h 5612466"/>
              <a:gd name="connsiteX102" fmla="*/ 5468896 w 8631073"/>
              <a:gd name="connsiteY102" fmla="*/ 5274285 h 5612466"/>
              <a:gd name="connsiteX103" fmla="*/ 5620261 w 8631073"/>
              <a:gd name="connsiteY103" fmla="*/ 5271048 h 5612466"/>
              <a:gd name="connsiteX104" fmla="*/ 5630449 w 8631073"/>
              <a:gd name="connsiteY104" fmla="*/ 5261340 h 5612466"/>
              <a:gd name="connsiteX105" fmla="*/ 5615895 w 8631073"/>
              <a:gd name="connsiteY105" fmla="*/ 5243541 h 5612466"/>
              <a:gd name="connsiteX106" fmla="*/ 5585330 w 8631073"/>
              <a:gd name="connsiteY106" fmla="*/ 5245160 h 5612466"/>
              <a:gd name="connsiteX107" fmla="*/ 4928929 w 8631073"/>
              <a:gd name="connsiteY107" fmla="*/ 5264577 h 5612466"/>
              <a:gd name="connsiteX108" fmla="*/ 4326378 w 8631073"/>
              <a:gd name="connsiteY108" fmla="*/ 5256486 h 5612466"/>
              <a:gd name="connsiteX109" fmla="*/ 3940687 w 8631073"/>
              <a:gd name="connsiteY109" fmla="*/ 5227361 h 5612466"/>
              <a:gd name="connsiteX110" fmla="*/ 3604482 w 8631073"/>
              <a:gd name="connsiteY110" fmla="*/ 5186908 h 5612466"/>
              <a:gd name="connsiteX111" fmla="*/ 3194049 w 8631073"/>
              <a:gd name="connsiteY111" fmla="*/ 5104386 h 5612466"/>
              <a:gd name="connsiteX112" fmla="*/ 3063060 w 8631073"/>
              <a:gd name="connsiteY112" fmla="*/ 5081732 h 5612466"/>
              <a:gd name="connsiteX113" fmla="*/ 2926249 w 8631073"/>
              <a:gd name="connsiteY113" fmla="*/ 5042898 h 5612466"/>
              <a:gd name="connsiteX114" fmla="*/ 2869487 w 8631073"/>
              <a:gd name="connsiteY114" fmla="*/ 5034808 h 5612466"/>
              <a:gd name="connsiteX115" fmla="*/ 2828734 w 8631073"/>
              <a:gd name="connsiteY115" fmla="*/ 5034808 h 5612466"/>
              <a:gd name="connsiteX116" fmla="*/ 2761784 w 8631073"/>
              <a:gd name="connsiteY116" fmla="*/ 5026718 h 5612466"/>
              <a:gd name="connsiteX117" fmla="*/ 2713755 w 8631073"/>
              <a:gd name="connsiteY117" fmla="*/ 5007300 h 5612466"/>
              <a:gd name="connsiteX118" fmla="*/ 2696290 w 8631073"/>
              <a:gd name="connsiteY118" fmla="*/ 5002446 h 5612466"/>
              <a:gd name="connsiteX119" fmla="*/ 2662815 w 8631073"/>
              <a:gd name="connsiteY119" fmla="*/ 5004064 h 5612466"/>
              <a:gd name="connsiteX120" fmla="*/ 2553657 w 8631073"/>
              <a:gd name="connsiteY120" fmla="*/ 4971703 h 5612466"/>
              <a:gd name="connsiteX121" fmla="*/ 2518726 w 8631073"/>
              <a:gd name="connsiteY121" fmla="*/ 4970084 h 5612466"/>
              <a:gd name="connsiteX122" fmla="*/ 2470697 w 8631073"/>
              <a:gd name="connsiteY122" fmla="*/ 4955522 h 5612466"/>
              <a:gd name="connsiteX123" fmla="*/ 2448865 w 8631073"/>
              <a:gd name="connsiteY123" fmla="*/ 4939341 h 5612466"/>
              <a:gd name="connsiteX124" fmla="*/ 2362995 w 8631073"/>
              <a:gd name="connsiteY124" fmla="*/ 4915069 h 5612466"/>
              <a:gd name="connsiteX125" fmla="*/ 2287312 w 8631073"/>
              <a:gd name="connsiteY125" fmla="*/ 4902125 h 5612466"/>
              <a:gd name="connsiteX126" fmla="*/ 2266936 w 8631073"/>
              <a:gd name="connsiteY126" fmla="*/ 4892416 h 5612466"/>
              <a:gd name="connsiteX127" fmla="*/ 2242194 w 8631073"/>
              <a:gd name="connsiteY127" fmla="*/ 4874617 h 5612466"/>
              <a:gd name="connsiteX128" fmla="*/ 2179610 w 8631073"/>
              <a:gd name="connsiteY128" fmla="*/ 4850346 h 5612466"/>
              <a:gd name="connsiteX129" fmla="*/ 2086462 w 8631073"/>
              <a:gd name="connsiteY129" fmla="*/ 4824456 h 5612466"/>
              <a:gd name="connsiteX130" fmla="*/ 2068997 w 8631073"/>
              <a:gd name="connsiteY130" fmla="*/ 4809894 h 5612466"/>
              <a:gd name="connsiteX131" fmla="*/ 2067541 w 8631073"/>
              <a:gd name="connsiteY131" fmla="*/ 4796949 h 5612466"/>
              <a:gd name="connsiteX132" fmla="*/ 1990403 w 8631073"/>
              <a:gd name="connsiteY132" fmla="*/ 4722517 h 5612466"/>
              <a:gd name="connsiteX133" fmla="*/ 1986037 w 8631073"/>
              <a:gd name="connsiteY133" fmla="*/ 4709572 h 5612466"/>
              <a:gd name="connsiteX134" fmla="*/ 1993314 w 8631073"/>
              <a:gd name="connsiteY134" fmla="*/ 4699863 h 5612466"/>
              <a:gd name="connsiteX135" fmla="*/ 1999136 w 8631073"/>
              <a:gd name="connsiteY135" fmla="*/ 4678828 h 5612466"/>
              <a:gd name="connsiteX136" fmla="*/ 1980215 w 8631073"/>
              <a:gd name="connsiteY136" fmla="*/ 4677210 h 5612466"/>
              <a:gd name="connsiteX137" fmla="*/ 1938007 w 8631073"/>
              <a:gd name="connsiteY137" fmla="*/ 4677210 h 5612466"/>
              <a:gd name="connsiteX138" fmla="*/ 1905988 w 8631073"/>
              <a:gd name="connsiteY138" fmla="*/ 4683683 h 5612466"/>
              <a:gd name="connsiteX139" fmla="*/ 1895800 w 8631073"/>
              <a:gd name="connsiteY139" fmla="*/ 4691773 h 5612466"/>
              <a:gd name="connsiteX140" fmla="*/ 1881245 w 8631073"/>
              <a:gd name="connsiteY140" fmla="*/ 4691773 h 5612466"/>
              <a:gd name="connsiteX141" fmla="*/ 1881245 w 8631073"/>
              <a:gd name="connsiteY141" fmla="*/ 4675592 h 5612466"/>
              <a:gd name="connsiteX142" fmla="*/ 1892889 w 8631073"/>
              <a:gd name="connsiteY142" fmla="*/ 4657793 h 5612466"/>
              <a:gd name="connsiteX143" fmla="*/ 1897255 w 8631073"/>
              <a:gd name="connsiteY143" fmla="*/ 4649703 h 5612466"/>
              <a:gd name="connsiteX144" fmla="*/ 1888523 w 8631073"/>
              <a:gd name="connsiteY144" fmla="*/ 4648084 h 5612466"/>
              <a:gd name="connsiteX145" fmla="*/ 1878334 w 8631073"/>
              <a:gd name="connsiteY145" fmla="*/ 4651321 h 5612466"/>
              <a:gd name="connsiteX146" fmla="*/ 1869602 w 8631073"/>
              <a:gd name="connsiteY146" fmla="*/ 4651321 h 5612466"/>
              <a:gd name="connsiteX147" fmla="*/ 1812840 w 8631073"/>
              <a:gd name="connsiteY147" fmla="*/ 4627049 h 5612466"/>
              <a:gd name="connsiteX148" fmla="*/ 1782276 w 8631073"/>
              <a:gd name="connsiteY148" fmla="*/ 4627049 h 5612466"/>
              <a:gd name="connsiteX149" fmla="*/ 1764811 w 8631073"/>
              <a:gd name="connsiteY149" fmla="*/ 4618959 h 5612466"/>
              <a:gd name="connsiteX150" fmla="*/ 1774999 w 8631073"/>
              <a:gd name="connsiteY150" fmla="*/ 4602777 h 5612466"/>
              <a:gd name="connsiteX151" fmla="*/ 1783731 w 8631073"/>
              <a:gd name="connsiteY151" fmla="*/ 4594687 h 5612466"/>
              <a:gd name="connsiteX152" fmla="*/ 1791008 w 8631073"/>
              <a:gd name="connsiteY152" fmla="*/ 4581743 h 5612466"/>
              <a:gd name="connsiteX153" fmla="*/ 1776454 w 8631073"/>
              <a:gd name="connsiteY153" fmla="*/ 4576888 h 5612466"/>
              <a:gd name="connsiteX154" fmla="*/ 1740068 w 8631073"/>
              <a:gd name="connsiteY154" fmla="*/ 4567179 h 5612466"/>
              <a:gd name="connsiteX155" fmla="*/ 1683306 w 8631073"/>
              <a:gd name="connsiteY155" fmla="*/ 4591451 h 5612466"/>
              <a:gd name="connsiteX156" fmla="*/ 1660019 w 8631073"/>
              <a:gd name="connsiteY156" fmla="*/ 4609250 h 5612466"/>
              <a:gd name="connsiteX157" fmla="*/ 1660019 w 8631073"/>
              <a:gd name="connsiteY157" fmla="*/ 4518637 h 5612466"/>
              <a:gd name="connsiteX158" fmla="*/ 1678940 w 8631073"/>
              <a:gd name="connsiteY158" fmla="*/ 4494366 h 5612466"/>
              <a:gd name="connsiteX159" fmla="*/ 1674574 w 8631073"/>
              <a:gd name="connsiteY159" fmla="*/ 4481421 h 5612466"/>
              <a:gd name="connsiteX160" fmla="*/ 1689128 w 8631073"/>
              <a:gd name="connsiteY160" fmla="*/ 4479802 h 5612466"/>
              <a:gd name="connsiteX161" fmla="*/ 1699316 w 8631073"/>
              <a:gd name="connsiteY161" fmla="*/ 4483038 h 5612466"/>
              <a:gd name="connsiteX162" fmla="*/ 1713870 w 8631073"/>
              <a:gd name="connsiteY162" fmla="*/ 4473331 h 5612466"/>
              <a:gd name="connsiteX163" fmla="*/ 1726969 w 8631073"/>
              <a:gd name="connsiteY163" fmla="*/ 4462004 h 5612466"/>
              <a:gd name="connsiteX164" fmla="*/ 1757533 w 8631073"/>
              <a:gd name="connsiteY164" fmla="*/ 4468476 h 5612466"/>
              <a:gd name="connsiteX165" fmla="*/ 1786642 w 8631073"/>
              <a:gd name="connsiteY165" fmla="*/ 4470095 h 5612466"/>
              <a:gd name="connsiteX166" fmla="*/ 1798285 w 8631073"/>
              <a:gd name="connsiteY166" fmla="*/ 4447441 h 5612466"/>
              <a:gd name="connsiteX167" fmla="*/ 1804107 w 8631073"/>
              <a:gd name="connsiteY167" fmla="*/ 4437733 h 5612466"/>
              <a:gd name="connsiteX168" fmla="*/ 1834671 w 8631073"/>
              <a:gd name="connsiteY168" fmla="*/ 4468477 h 5612466"/>
              <a:gd name="connsiteX169" fmla="*/ 1841948 w 8631073"/>
              <a:gd name="connsiteY169" fmla="*/ 4486276 h 5612466"/>
              <a:gd name="connsiteX170" fmla="*/ 1873968 w 8631073"/>
              <a:gd name="connsiteY170" fmla="*/ 4491130 h 5612466"/>
              <a:gd name="connsiteX171" fmla="*/ 1876879 w 8631073"/>
              <a:gd name="connsiteY171" fmla="*/ 4481420 h 5612466"/>
              <a:gd name="connsiteX172" fmla="*/ 1879789 w 8631073"/>
              <a:gd name="connsiteY172" fmla="*/ 4466857 h 5612466"/>
              <a:gd name="connsiteX173" fmla="*/ 1894344 w 8631073"/>
              <a:gd name="connsiteY173" fmla="*/ 4460385 h 5612466"/>
              <a:gd name="connsiteX174" fmla="*/ 1936552 w 8631073"/>
              <a:gd name="connsiteY174" fmla="*/ 4478185 h 5612466"/>
              <a:gd name="connsiteX175" fmla="*/ 1961294 w 8631073"/>
              <a:gd name="connsiteY175" fmla="*/ 4489512 h 5612466"/>
              <a:gd name="connsiteX176" fmla="*/ 2031155 w 8631073"/>
              <a:gd name="connsiteY176" fmla="*/ 4481421 h 5612466"/>
              <a:gd name="connsiteX177" fmla="*/ 2051531 w 8631073"/>
              <a:gd name="connsiteY177" fmla="*/ 4478185 h 5612466"/>
              <a:gd name="connsiteX178" fmla="*/ 2114115 w 8631073"/>
              <a:gd name="connsiteY178" fmla="*/ 4505693 h 5612466"/>
              <a:gd name="connsiteX179" fmla="*/ 2150501 w 8631073"/>
              <a:gd name="connsiteY179" fmla="*/ 4507311 h 5612466"/>
              <a:gd name="connsiteX180" fmla="*/ 2199986 w 8631073"/>
              <a:gd name="connsiteY180" fmla="*/ 4481421 h 5612466"/>
              <a:gd name="connsiteX181" fmla="*/ 2202897 w 8631073"/>
              <a:gd name="connsiteY181" fmla="*/ 4510547 h 5612466"/>
              <a:gd name="connsiteX182" fmla="*/ 2227639 w 8631073"/>
              <a:gd name="connsiteY182" fmla="*/ 4528346 h 5612466"/>
              <a:gd name="connsiteX183" fmla="*/ 2233461 w 8631073"/>
              <a:gd name="connsiteY183" fmla="*/ 4508929 h 5612466"/>
              <a:gd name="connsiteX184" fmla="*/ 2249471 w 8631073"/>
              <a:gd name="connsiteY184" fmla="*/ 4497602 h 5612466"/>
              <a:gd name="connsiteX185" fmla="*/ 2284401 w 8631073"/>
              <a:gd name="connsiteY185" fmla="*/ 4502457 h 5612466"/>
              <a:gd name="connsiteX186" fmla="*/ 2330975 w 8631073"/>
              <a:gd name="connsiteY186" fmla="*/ 4510547 h 5612466"/>
              <a:gd name="connsiteX187" fmla="*/ 2355718 w 8631073"/>
              <a:gd name="connsiteY187" fmla="*/ 4508929 h 5612466"/>
              <a:gd name="connsiteX188" fmla="*/ 2367361 w 8631073"/>
              <a:gd name="connsiteY188" fmla="*/ 4495984 h 5612466"/>
              <a:gd name="connsiteX189" fmla="*/ 2387737 w 8631073"/>
              <a:gd name="connsiteY189" fmla="*/ 4481421 h 5612466"/>
              <a:gd name="connsiteX190" fmla="*/ 2395014 w 8631073"/>
              <a:gd name="connsiteY190" fmla="*/ 4504075 h 5612466"/>
              <a:gd name="connsiteX191" fmla="*/ 2405202 w 8631073"/>
              <a:gd name="connsiteY191" fmla="*/ 4510547 h 5612466"/>
              <a:gd name="connsiteX192" fmla="*/ 2412480 w 8631073"/>
              <a:gd name="connsiteY192" fmla="*/ 4504075 h 5612466"/>
              <a:gd name="connsiteX193" fmla="*/ 2431400 w 8631073"/>
              <a:gd name="connsiteY193" fmla="*/ 4479803 h 5612466"/>
              <a:gd name="connsiteX194" fmla="*/ 2437222 w 8631073"/>
              <a:gd name="connsiteY194" fmla="*/ 4460386 h 5612466"/>
              <a:gd name="connsiteX195" fmla="*/ 2427034 w 8631073"/>
              <a:gd name="connsiteY195" fmla="*/ 4453914 h 5612466"/>
              <a:gd name="connsiteX196" fmla="*/ 2306233 w 8631073"/>
              <a:gd name="connsiteY196" fmla="*/ 4419934 h 5612466"/>
              <a:gd name="connsiteX197" fmla="*/ 2214540 w 8631073"/>
              <a:gd name="connsiteY197" fmla="*/ 4382718 h 5612466"/>
              <a:gd name="connsiteX198" fmla="*/ 2176699 w 8631073"/>
              <a:gd name="connsiteY198" fmla="*/ 4327703 h 5612466"/>
              <a:gd name="connsiteX199" fmla="*/ 2144679 w 8631073"/>
              <a:gd name="connsiteY199" fmla="*/ 4332557 h 5612466"/>
              <a:gd name="connsiteX200" fmla="*/ 2138858 w 8631073"/>
              <a:gd name="connsiteY200" fmla="*/ 4311522 h 5612466"/>
              <a:gd name="connsiteX201" fmla="*/ 2119937 w 8631073"/>
              <a:gd name="connsiteY201" fmla="*/ 4290487 h 5612466"/>
              <a:gd name="connsiteX202" fmla="*/ 2101016 w 8631073"/>
              <a:gd name="connsiteY202" fmla="*/ 4303432 h 5612466"/>
              <a:gd name="connsiteX203" fmla="*/ 2089373 w 8631073"/>
              <a:gd name="connsiteY203" fmla="*/ 4330939 h 5612466"/>
              <a:gd name="connsiteX204" fmla="*/ 2073363 w 8631073"/>
              <a:gd name="connsiteY204" fmla="*/ 4303431 h 5612466"/>
              <a:gd name="connsiteX205" fmla="*/ 2052987 w 8631073"/>
              <a:gd name="connsiteY205" fmla="*/ 4284014 h 5612466"/>
              <a:gd name="connsiteX206" fmla="*/ 2067541 w 8631073"/>
              <a:gd name="connsiteY206" fmla="*/ 4233854 h 5612466"/>
              <a:gd name="connsiteX207" fmla="*/ 2089373 w 8631073"/>
              <a:gd name="connsiteY207" fmla="*/ 4225763 h 5612466"/>
              <a:gd name="connsiteX208" fmla="*/ 2098105 w 8631073"/>
              <a:gd name="connsiteY208" fmla="*/ 4241944 h 5612466"/>
              <a:gd name="connsiteX209" fmla="*/ 2106838 w 8631073"/>
              <a:gd name="connsiteY209" fmla="*/ 4251653 h 5612466"/>
              <a:gd name="connsiteX210" fmla="*/ 2144679 w 8631073"/>
              <a:gd name="connsiteY210" fmla="*/ 4271070 h 5612466"/>
              <a:gd name="connsiteX211" fmla="*/ 2176699 w 8631073"/>
              <a:gd name="connsiteY211" fmla="*/ 4272688 h 5612466"/>
              <a:gd name="connsiteX212" fmla="*/ 2185431 w 8631073"/>
              <a:gd name="connsiteY212" fmla="*/ 4277542 h 5612466"/>
              <a:gd name="connsiteX213" fmla="*/ 2194164 w 8631073"/>
              <a:gd name="connsiteY213" fmla="*/ 4288868 h 5612466"/>
              <a:gd name="connsiteX214" fmla="*/ 2269847 w 8631073"/>
              <a:gd name="connsiteY214" fmla="*/ 4288869 h 5612466"/>
              <a:gd name="connsiteX215" fmla="*/ 2309144 w 8631073"/>
              <a:gd name="connsiteY215" fmla="*/ 4285632 h 5612466"/>
              <a:gd name="connsiteX216" fmla="*/ 2339708 w 8631073"/>
              <a:gd name="connsiteY216" fmla="*/ 4305050 h 5612466"/>
              <a:gd name="connsiteX217" fmla="*/ 2354262 w 8631073"/>
              <a:gd name="connsiteY217" fmla="*/ 4311522 h 5612466"/>
              <a:gd name="connsiteX218" fmla="*/ 2360084 w 8631073"/>
              <a:gd name="connsiteY218" fmla="*/ 4292105 h 5612466"/>
              <a:gd name="connsiteX219" fmla="*/ 2357173 w 8631073"/>
              <a:gd name="connsiteY219" fmla="*/ 4274306 h 5612466"/>
              <a:gd name="connsiteX220" fmla="*/ 2335342 w 8631073"/>
              <a:gd name="connsiteY220" fmla="*/ 4245179 h 5612466"/>
              <a:gd name="connsiteX221" fmla="*/ 2261114 w 8631073"/>
              <a:gd name="connsiteY221" fmla="*/ 4220909 h 5612466"/>
              <a:gd name="connsiteX222" fmla="*/ 2255292 w 8631073"/>
              <a:gd name="connsiteY222" fmla="*/ 4191783 h 5612466"/>
              <a:gd name="connsiteX223" fmla="*/ 2256748 w 8631073"/>
              <a:gd name="connsiteY223" fmla="*/ 4188547 h 5612466"/>
              <a:gd name="connsiteX224" fmla="*/ 2280035 w 8631073"/>
              <a:gd name="connsiteY224" fmla="*/ 4154567 h 5612466"/>
              <a:gd name="connsiteX225" fmla="*/ 2291678 w 8631073"/>
              <a:gd name="connsiteY225" fmla="*/ 4157804 h 5612466"/>
              <a:gd name="connsiteX226" fmla="*/ 2275669 w 8631073"/>
              <a:gd name="connsiteY226" fmla="*/ 4180457 h 5612466"/>
              <a:gd name="connsiteX227" fmla="*/ 2290223 w 8631073"/>
              <a:gd name="connsiteY227" fmla="*/ 4195020 h 5612466"/>
              <a:gd name="connsiteX228" fmla="*/ 2297500 w 8631073"/>
              <a:gd name="connsiteY228" fmla="*/ 4183693 h 5612466"/>
              <a:gd name="connsiteX229" fmla="*/ 2330975 w 8631073"/>
              <a:gd name="connsiteY229" fmla="*/ 4156185 h 5612466"/>
              <a:gd name="connsiteX230" fmla="*/ 2393559 w 8631073"/>
              <a:gd name="connsiteY230" fmla="*/ 4156185 h 5612466"/>
              <a:gd name="connsiteX231" fmla="*/ 2422668 w 8631073"/>
              <a:gd name="connsiteY231" fmla="*/ 4188547 h 5612466"/>
              <a:gd name="connsiteX232" fmla="*/ 2422668 w 8631073"/>
              <a:gd name="connsiteY232" fmla="*/ 4193401 h 5612466"/>
              <a:gd name="connsiteX233" fmla="*/ 2424123 w 8631073"/>
              <a:gd name="connsiteY233" fmla="*/ 4207964 h 5612466"/>
              <a:gd name="connsiteX234" fmla="*/ 2443044 w 8631073"/>
              <a:gd name="connsiteY234" fmla="*/ 4203110 h 5612466"/>
              <a:gd name="connsiteX235" fmla="*/ 2450321 w 8631073"/>
              <a:gd name="connsiteY235" fmla="*/ 4185311 h 5612466"/>
              <a:gd name="connsiteX236" fmla="*/ 2470697 w 8631073"/>
              <a:gd name="connsiteY236" fmla="*/ 4180457 h 5612466"/>
              <a:gd name="connsiteX237" fmla="*/ 2472152 w 8631073"/>
              <a:gd name="connsiteY237" fmla="*/ 4199874 h 5612466"/>
              <a:gd name="connsiteX238" fmla="*/ 2467786 w 8631073"/>
              <a:gd name="connsiteY238" fmla="*/ 4207964 h 5612466"/>
              <a:gd name="connsiteX239" fmla="*/ 2467786 w 8631073"/>
              <a:gd name="connsiteY239" fmla="*/ 4219291 h 5612466"/>
              <a:gd name="connsiteX240" fmla="*/ 2476519 w 8631073"/>
              <a:gd name="connsiteY240" fmla="*/ 4216055 h 5612466"/>
              <a:gd name="connsiteX241" fmla="*/ 2489618 w 8631073"/>
              <a:gd name="connsiteY241" fmla="*/ 4196638 h 5612466"/>
              <a:gd name="connsiteX242" fmla="*/ 2527459 w 8631073"/>
              <a:gd name="connsiteY242" fmla="*/ 4183693 h 5612466"/>
              <a:gd name="connsiteX243" fmla="*/ 2553657 w 8631073"/>
              <a:gd name="connsiteY243" fmla="*/ 4199874 h 5612466"/>
              <a:gd name="connsiteX244" fmla="*/ 2572578 w 8631073"/>
              <a:gd name="connsiteY244" fmla="*/ 4196638 h 5612466"/>
              <a:gd name="connsiteX245" fmla="*/ 2598775 w 8631073"/>
              <a:gd name="connsiteY245" fmla="*/ 4177220 h 5612466"/>
              <a:gd name="connsiteX246" fmla="*/ 2620607 w 8631073"/>
              <a:gd name="connsiteY246" fmla="*/ 4182075 h 5612466"/>
              <a:gd name="connsiteX247" fmla="*/ 2742864 w 8631073"/>
              <a:gd name="connsiteY247" fmla="*/ 4214437 h 5612466"/>
              <a:gd name="connsiteX248" fmla="*/ 2761784 w 8631073"/>
              <a:gd name="connsiteY248" fmla="*/ 4219291 h 5612466"/>
              <a:gd name="connsiteX249" fmla="*/ 2808358 w 8631073"/>
              <a:gd name="connsiteY249" fmla="*/ 4232236 h 5612466"/>
              <a:gd name="connsiteX250" fmla="*/ 2876764 w 8631073"/>
              <a:gd name="connsiteY250" fmla="*/ 4204728 h 5612466"/>
              <a:gd name="connsiteX251" fmla="*/ 2908783 w 8631073"/>
              <a:gd name="connsiteY251" fmla="*/ 4193401 h 5612466"/>
              <a:gd name="connsiteX252" fmla="*/ 3022308 w 8631073"/>
              <a:gd name="connsiteY252" fmla="*/ 4224145 h 5612466"/>
              <a:gd name="connsiteX253" fmla="*/ 3042684 w 8631073"/>
              <a:gd name="connsiteY253" fmla="*/ 4220909 h 5612466"/>
              <a:gd name="connsiteX254" fmla="*/ 3051416 w 8631073"/>
              <a:gd name="connsiteY254" fmla="*/ 4212819 h 5612466"/>
              <a:gd name="connsiteX255" fmla="*/ 3055782 w 8631073"/>
              <a:gd name="connsiteY255" fmla="*/ 4203110 h 5612466"/>
              <a:gd name="connsiteX256" fmla="*/ 3038317 w 8631073"/>
              <a:gd name="connsiteY256" fmla="*/ 4188546 h 5612466"/>
              <a:gd name="connsiteX257" fmla="*/ 3027401 w 8631073"/>
              <a:gd name="connsiteY257" fmla="*/ 4182479 h 5612466"/>
              <a:gd name="connsiteX258" fmla="*/ 3026538 w 8631073"/>
              <a:gd name="connsiteY258" fmla="*/ 4177197 h 5612466"/>
              <a:gd name="connsiteX259" fmla="*/ 2916466 w 8631073"/>
              <a:gd name="connsiteY259" fmla="*/ 4170082 h 5612466"/>
              <a:gd name="connsiteX260" fmla="*/ 2788542 w 8631073"/>
              <a:gd name="connsiteY260" fmla="*/ 4151891 h 5612466"/>
              <a:gd name="connsiteX261" fmla="*/ 2550544 w 8631073"/>
              <a:gd name="connsiteY261" fmla="*/ 4125431 h 5612466"/>
              <a:gd name="connsiteX262" fmla="*/ 2530711 w 8631073"/>
              <a:gd name="connsiteY262" fmla="*/ 4118817 h 5612466"/>
              <a:gd name="connsiteX263" fmla="*/ 2407745 w 8631073"/>
              <a:gd name="connsiteY263" fmla="*/ 4081332 h 5612466"/>
              <a:gd name="connsiteX264" fmla="*/ 2276847 w 8631073"/>
              <a:gd name="connsiteY264" fmla="*/ 4074718 h 5612466"/>
              <a:gd name="connsiteX265" fmla="*/ 2056698 w 8631073"/>
              <a:gd name="connsiteY265" fmla="*/ 4037232 h 5612466"/>
              <a:gd name="connsiteX266" fmla="*/ 1969433 w 8631073"/>
              <a:gd name="connsiteY266" fmla="*/ 3997544 h 5612466"/>
              <a:gd name="connsiteX267" fmla="*/ 1947616 w 8631073"/>
              <a:gd name="connsiteY267" fmla="*/ 3995339 h 5612466"/>
              <a:gd name="connsiteX268" fmla="*/ 1896050 w 8631073"/>
              <a:gd name="connsiteY268" fmla="*/ 3995339 h 5612466"/>
              <a:gd name="connsiteX269" fmla="*/ 1822667 w 8631073"/>
              <a:gd name="connsiteY269" fmla="*/ 3973289 h 5612466"/>
              <a:gd name="connsiteX270" fmla="*/ 1709618 w 8631073"/>
              <a:gd name="connsiteY270" fmla="*/ 3935804 h 5612466"/>
              <a:gd name="connsiteX271" fmla="*/ 1642185 w 8631073"/>
              <a:gd name="connsiteY271" fmla="*/ 3922575 h 5612466"/>
              <a:gd name="connsiteX272" fmla="*/ 1545003 w 8631073"/>
              <a:gd name="connsiteY272" fmla="*/ 3918165 h 5612466"/>
              <a:gd name="connsiteX273" fmla="*/ 1491454 w 8631073"/>
              <a:gd name="connsiteY273" fmla="*/ 3904936 h 5612466"/>
              <a:gd name="connsiteX274" fmla="*/ 1477570 w 8631073"/>
              <a:gd name="connsiteY274" fmla="*/ 3893910 h 5612466"/>
              <a:gd name="connsiteX275" fmla="*/ 1477570 w 8631073"/>
              <a:gd name="connsiteY275" fmla="*/ 3878476 h 5612466"/>
              <a:gd name="connsiteX276" fmla="*/ 1459720 w 8631073"/>
              <a:gd name="connsiteY276" fmla="*/ 3865246 h 5612466"/>
              <a:gd name="connsiteX277" fmla="*/ 1398237 w 8631073"/>
              <a:gd name="connsiteY277" fmla="*/ 3891706 h 5612466"/>
              <a:gd name="connsiteX278" fmla="*/ 1376421 w 8631073"/>
              <a:gd name="connsiteY278" fmla="*/ 3889501 h 5612466"/>
              <a:gd name="connsiteX279" fmla="*/ 1378405 w 8631073"/>
              <a:gd name="connsiteY279" fmla="*/ 3867450 h 5612466"/>
              <a:gd name="connsiteX280" fmla="*/ 1366505 w 8631073"/>
              <a:gd name="connsiteY280" fmla="*/ 3838787 h 5612466"/>
              <a:gd name="connsiteX281" fmla="*/ 1348655 w 8631073"/>
              <a:gd name="connsiteY281" fmla="*/ 3832172 h 5612466"/>
              <a:gd name="connsiteX282" fmla="*/ 1340722 w 8631073"/>
              <a:gd name="connsiteY282" fmla="*/ 3812327 h 5612466"/>
              <a:gd name="connsiteX283" fmla="*/ 1342705 w 8631073"/>
              <a:gd name="connsiteY283" fmla="*/ 3796892 h 5612466"/>
              <a:gd name="connsiteX284" fmla="*/ 1326838 w 8631073"/>
              <a:gd name="connsiteY284" fmla="*/ 3794687 h 5612466"/>
              <a:gd name="connsiteX285" fmla="*/ 1277255 w 8631073"/>
              <a:gd name="connsiteY285" fmla="*/ 3794687 h 5612466"/>
              <a:gd name="connsiteX286" fmla="*/ 1130490 w 8631073"/>
              <a:gd name="connsiteY286" fmla="*/ 3823352 h 5612466"/>
              <a:gd name="connsiteX287" fmla="*/ 1108673 w 8631073"/>
              <a:gd name="connsiteY287" fmla="*/ 3840991 h 5612466"/>
              <a:gd name="connsiteX288" fmla="*/ 1114624 w 8631073"/>
              <a:gd name="connsiteY288" fmla="*/ 3810122 h 5612466"/>
              <a:gd name="connsiteX289" fmla="*/ 1092807 w 8631073"/>
              <a:gd name="connsiteY289" fmla="*/ 3770433 h 5612466"/>
              <a:gd name="connsiteX290" fmla="*/ 914308 w 8631073"/>
              <a:gd name="connsiteY290" fmla="*/ 3724128 h 5612466"/>
              <a:gd name="connsiteX291" fmla="*/ 848859 w 8631073"/>
              <a:gd name="connsiteY291" fmla="*/ 3713104 h 5612466"/>
              <a:gd name="connsiteX292" fmla="*/ 831009 w 8631073"/>
              <a:gd name="connsiteY292" fmla="*/ 3680029 h 5612466"/>
              <a:gd name="connsiteX293" fmla="*/ 797293 w 8631073"/>
              <a:gd name="connsiteY293" fmla="*/ 3653570 h 5612466"/>
              <a:gd name="connsiteX294" fmla="*/ 755643 w 8631073"/>
              <a:gd name="connsiteY294" fmla="*/ 3651365 h 5612466"/>
              <a:gd name="connsiteX295" fmla="*/ 729860 w 8631073"/>
              <a:gd name="connsiteY295" fmla="*/ 3651365 h 5612466"/>
              <a:gd name="connsiteX296" fmla="*/ 696144 w 8631073"/>
              <a:gd name="connsiteY296" fmla="*/ 3657980 h 5612466"/>
              <a:gd name="connsiteX297" fmla="*/ 670361 w 8631073"/>
              <a:gd name="connsiteY297" fmla="*/ 3649160 h 5612466"/>
              <a:gd name="connsiteX298" fmla="*/ 652511 w 8631073"/>
              <a:gd name="connsiteY298" fmla="*/ 3631520 h 5612466"/>
              <a:gd name="connsiteX299" fmla="*/ 622761 w 8631073"/>
              <a:gd name="connsiteY299" fmla="*/ 3620495 h 5612466"/>
              <a:gd name="connsiteX300" fmla="*/ 585078 w 8631073"/>
              <a:gd name="connsiteY300" fmla="*/ 3644750 h 5612466"/>
              <a:gd name="connsiteX301" fmla="*/ 583095 w 8631073"/>
              <a:gd name="connsiteY301" fmla="*/ 3640340 h 5612466"/>
              <a:gd name="connsiteX302" fmla="*/ 585078 w 8631073"/>
              <a:gd name="connsiteY302" fmla="*/ 3580806 h 5612466"/>
              <a:gd name="connsiteX303" fmla="*/ 579128 w 8631073"/>
              <a:gd name="connsiteY303" fmla="*/ 3569781 h 5612466"/>
              <a:gd name="connsiteX304" fmla="*/ 505745 w 8631073"/>
              <a:gd name="connsiteY304" fmla="*/ 3543321 h 5612466"/>
              <a:gd name="connsiteX305" fmla="*/ 474013 w 8631073"/>
              <a:gd name="connsiteY305" fmla="*/ 3525682 h 5612466"/>
              <a:gd name="connsiteX306" fmla="*/ 474012 w 8631073"/>
              <a:gd name="connsiteY306" fmla="*/ 3492607 h 5612466"/>
              <a:gd name="connsiteX307" fmla="*/ 525579 w 8631073"/>
              <a:gd name="connsiteY307" fmla="*/ 3472763 h 5612466"/>
              <a:gd name="connsiteX308" fmla="*/ 575161 w 8631073"/>
              <a:gd name="connsiteY308" fmla="*/ 3499222 h 5612466"/>
              <a:gd name="connsiteX309" fmla="*/ 620778 w 8631073"/>
              <a:gd name="connsiteY309" fmla="*/ 3523477 h 5612466"/>
              <a:gd name="connsiteX310" fmla="*/ 670361 w 8631073"/>
              <a:gd name="connsiteY310" fmla="*/ 3530092 h 5612466"/>
              <a:gd name="connsiteX311" fmla="*/ 719944 w 8631073"/>
              <a:gd name="connsiteY311" fmla="*/ 3516862 h 5612466"/>
              <a:gd name="connsiteX312" fmla="*/ 823076 w 8631073"/>
              <a:gd name="connsiteY312" fmla="*/ 3549936 h 5612466"/>
              <a:gd name="connsiteX313" fmla="*/ 908359 w 8631073"/>
              <a:gd name="connsiteY313" fmla="*/ 3538912 h 5612466"/>
              <a:gd name="connsiteX314" fmla="*/ 942075 w 8631073"/>
              <a:gd name="connsiteY314" fmla="*/ 3543321 h 5612466"/>
              <a:gd name="connsiteX315" fmla="*/ 1138423 w 8631073"/>
              <a:gd name="connsiteY315" fmla="*/ 3598446 h 5612466"/>
              <a:gd name="connsiteX316" fmla="*/ 1170156 w 8631073"/>
              <a:gd name="connsiteY316" fmla="*/ 3600651 h 5612466"/>
              <a:gd name="connsiteX317" fmla="*/ 1191973 w 8631073"/>
              <a:gd name="connsiteY317" fmla="*/ 3607265 h 5612466"/>
              <a:gd name="connsiteX318" fmla="*/ 1191973 w 8631073"/>
              <a:gd name="connsiteY318" fmla="*/ 3580806 h 5612466"/>
              <a:gd name="connsiteX319" fmla="*/ 1203873 w 8631073"/>
              <a:gd name="connsiteY319" fmla="*/ 3563166 h 5612466"/>
              <a:gd name="connsiteX320" fmla="*/ 1239573 w 8631073"/>
              <a:gd name="connsiteY320" fmla="*/ 3569781 h 5612466"/>
              <a:gd name="connsiteX321" fmla="*/ 1314938 w 8631073"/>
              <a:gd name="connsiteY321" fmla="*/ 3583011 h 5612466"/>
              <a:gd name="connsiteX322" fmla="*/ 1322872 w 8631073"/>
              <a:gd name="connsiteY322" fmla="*/ 3591831 h 5612466"/>
              <a:gd name="connsiteX323" fmla="*/ 1358571 w 8631073"/>
              <a:gd name="connsiteY323" fmla="*/ 3616085 h 5612466"/>
              <a:gd name="connsiteX324" fmla="*/ 1535086 w 8631073"/>
              <a:gd name="connsiteY324" fmla="*/ 3646955 h 5612466"/>
              <a:gd name="connsiteX325" fmla="*/ 1550953 w 8631073"/>
              <a:gd name="connsiteY325" fmla="*/ 3646955 h 5612466"/>
              <a:gd name="connsiteX326" fmla="*/ 1590619 w 8631073"/>
              <a:gd name="connsiteY326" fmla="*/ 3664594 h 5612466"/>
              <a:gd name="connsiteX327" fmla="*/ 1630286 w 8631073"/>
              <a:gd name="connsiteY327" fmla="*/ 3671209 h 5612466"/>
              <a:gd name="connsiteX328" fmla="*/ 1652102 w 8631073"/>
              <a:gd name="connsiteY328" fmla="*/ 3649160 h 5612466"/>
              <a:gd name="connsiteX329" fmla="*/ 1681852 w 8631073"/>
              <a:gd name="connsiteY329" fmla="*/ 3675619 h 5612466"/>
              <a:gd name="connsiteX330" fmla="*/ 1727468 w 8631073"/>
              <a:gd name="connsiteY330" fmla="*/ 3677824 h 5612466"/>
              <a:gd name="connsiteX331" fmla="*/ 1794901 w 8631073"/>
              <a:gd name="connsiteY331" fmla="*/ 3622700 h 5612466"/>
              <a:gd name="connsiteX332" fmla="*/ 1796884 w 8631073"/>
              <a:gd name="connsiteY332" fmla="*/ 3620495 h 5612466"/>
              <a:gd name="connsiteX333" fmla="*/ 1830600 w 8631073"/>
              <a:gd name="connsiteY333" fmla="*/ 3598446 h 5612466"/>
              <a:gd name="connsiteX334" fmla="*/ 1891452 w 8631073"/>
              <a:gd name="connsiteY334" fmla="*/ 3610399 h 5612466"/>
              <a:gd name="connsiteX335" fmla="*/ 1901622 w 8631073"/>
              <a:gd name="connsiteY335" fmla="*/ 3586618 h 5612466"/>
              <a:gd name="connsiteX336" fmla="*/ 1938007 w 8631073"/>
              <a:gd name="connsiteY336" fmla="*/ 3589854 h 5612466"/>
              <a:gd name="connsiteX337" fmla="*/ 1986037 w 8631073"/>
              <a:gd name="connsiteY337" fmla="*/ 3606035 h 5612466"/>
              <a:gd name="connsiteX338" fmla="*/ 2019512 w 8631073"/>
              <a:gd name="connsiteY338" fmla="*/ 3606035 h 5612466"/>
              <a:gd name="connsiteX339" fmla="*/ 2151957 w 8631073"/>
              <a:gd name="connsiteY339" fmla="*/ 3652960 h 5612466"/>
              <a:gd name="connsiteX340" fmla="*/ 2156924 w 8631073"/>
              <a:gd name="connsiteY340" fmla="*/ 3655135 h 5612466"/>
              <a:gd name="connsiteX341" fmla="*/ 2172582 w 8631073"/>
              <a:gd name="connsiteY341" fmla="*/ 3657183 h 5612466"/>
              <a:gd name="connsiteX342" fmla="*/ 2182521 w 8631073"/>
              <a:gd name="connsiteY342" fmla="*/ 3643250 h 5612466"/>
              <a:gd name="connsiteX343" fmla="*/ 2185432 w 8631073"/>
              <a:gd name="connsiteY343" fmla="*/ 3633542 h 5612466"/>
              <a:gd name="connsiteX344" fmla="*/ 2194164 w 8631073"/>
              <a:gd name="connsiteY344" fmla="*/ 3640014 h 5612466"/>
              <a:gd name="connsiteX345" fmla="*/ 2198531 w 8631073"/>
              <a:gd name="connsiteY345" fmla="*/ 3648105 h 5612466"/>
              <a:gd name="connsiteX346" fmla="*/ 2215996 w 8631073"/>
              <a:gd name="connsiteY346" fmla="*/ 3654578 h 5612466"/>
              <a:gd name="connsiteX347" fmla="*/ 2210174 w 8631073"/>
              <a:gd name="connsiteY347" fmla="*/ 3640015 h 5612466"/>
              <a:gd name="connsiteX348" fmla="*/ 2208718 w 8631073"/>
              <a:gd name="connsiteY348" fmla="*/ 3636779 h 5612466"/>
              <a:gd name="connsiteX349" fmla="*/ 2207263 w 8631073"/>
              <a:gd name="connsiteY349" fmla="*/ 3625452 h 5612466"/>
              <a:gd name="connsiteX350" fmla="*/ 2217451 w 8631073"/>
              <a:gd name="connsiteY350" fmla="*/ 3623834 h 5612466"/>
              <a:gd name="connsiteX351" fmla="*/ 2262570 w 8631073"/>
              <a:gd name="connsiteY351" fmla="*/ 3609271 h 5612466"/>
              <a:gd name="connsiteX352" fmla="*/ 2271302 w 8631073"/>
              <a:gd name="connsiteY352" fmla="*/ 3597945 h 5612466"/>
              <a:gd name="connsiteX353" fmla="*/ 2265361 w 8631073"/>
              <a:gd name="connsiteY353" fmla="*/ 3583389 h 5612466"/>
              <a:gd name="connsiteX354" fmla="*/ 2128540 w 8631073"/>
              <a:gd name="connsiteY354" fmla="*/ 3553778 h 5612466"/>
              <a:gd name="connsiteX355" fmla="*/ 2127214 w 8631073"/>
              <a:gd name="connsiteY355" fmla="*/ 3554256 h 5612466"/>
              <a:gd name="connsiteX356" fmla="*/ 2119209 w 8631073"/>
              <a:gd name="connsiteY356" fmla="*/ 3556481 h 5612466"/>
              <a:gd name="connsiteX357" fmla="*/ 2117037 w 8631073"/>
              <a:gd name="connsiteY357" fmla="*/ 3551287 h 5612466"/>
              <a:gd name="connsiteX358" fmla="*/ 2090415 w 8631073"/>
              <a:gd name="connsiteY358" fmla="*/ 3545525 h 5612466"/>
              <a:gd name="connsiteX359" fmla="*/ 1911916 w 8631073"/>
              <a:gd name="connsiteY359" fmla="*/ 3514656 h 5612466"/>
              <a:gd name="connsiteX360" fmla="*/ 1725485 w 8631073"/>
              <a:gd name="connsiteY360" fmla="*/ 3461738 h 5612466"/>
              <a:gd name="connsiteX361" fmla="*/ 1648135 w 8631073"/>
              <a:gd name="connsiteY361" fmla="*/ 3450713 h 5612466"/>
              <a:gd name="connsiteX362" fmla="*/ 1592603 w 8631073"/>
              <a:gd name="connsiteY362" fmla="*/ 3450712 h 5612466"/>
              <a:gd name="connsiteX363" fmla="*/ 1501370 w 8631073"/>
              <a:gd name="connsiteY363" fmla="*/ 3439688 h 5612466"/>
              <a:gd name="connsiteX364" fmla="*/ 1435920 w 8631073"/>
              <a:gd name="connsiteY364" fmla="*/ 3413229 h 5612466"/>
              <a:gd name="connsiteX365" fmla="*/ 1412121 w 8631073"/>
              <a:gd name="connsiteY365" fmla="*/ 3406614 h 5612466"/>
              <a:gd name="connsiteX366" fmla="*/ 1366504 w 8631073"/>
              <a:gd name="connsiteY366" fmla="*/ 3408818 h 5612466"/>
              <a:gd name="connsiteX367" fmla="*/ 1217756 w 8631073"/>
              <a:gd name="connsiteY367" fmla="*/ 3364720 h 5612466"/>
              <a:gd name="connsiteX368" fmla="*/ 1170156 w 8631073"/>
              <a:gd name="connsiteY368" fmla="*/ 3362515 h 5612466"/>
              <a:gd name="connsiteX369" fmla="*/ 1104707 w 8631073"/>
              <a:gd name="connsiteY369" fmla="*/ 3342670 h 5612466"/>
              <a:gd name="connsiteX370" fmla="*/ 1074957 w 8631073"/>
              <a:gd name="connsiteY370" fmla="*/ 3320621 h 5612466"/>
              <a:gd name="connsiteX371" fmla="*/ 957941 w 8631073"/>
              <a:gd name="connsiteY371" fmla="*/ 3287546 h 5612466"/>
              <a:gd name="connsiteX372" fmla="*/ 854809 w 8631073"/>
              <a:gd name="connsiteY372" fmla="*/ 3269906 h 5612466"/>
              <a:gd name="connsiteX373" fmla="*/ 827042 w 8631073"/>
              <a:gd name="connsiteY373" fmla="*/ 3256676 h 5612466"/>
              <a:gd name="connsiteX374" fmla="*/ 793326 w 8631073"/>
              <a:gd name="connsiteY374" fmla="*/ 3232422 h 5612466"/>
              <a:gd name="connsiteX375" fmla="*/ 708044 w 8631073"/>
              <a:gd name="connsiteY375" fmla="*/ 3199347 h 5612466"/>
              <a:gd name="connsiteX376" fmla="*/ 581112 w 8631073"/>
              <a:gd name="connsiteY376" fmla="*/ 3164068 h 5612466"/>
              <a:gd name="connsiteX377" fmla="*/ 557312 w 8631073"/>
              <a:gd name="connsiteY377" fmla="*/ 3144224 h 5612466"/>
              <a:gd name="connsiteX378" fmla="*/ 555329 w 8631073"/>
              <a:gd name="connsiteY378" fmla="*/ 3126584 h 5612466"/>
              <a:gd name="connsiteX379" fmla="*/ 450213 w 8631073"/>
              <a:gd name="connsiteY379" fmla="*/ 3025156 h 5612466"/>
              <a:gd name="connsiteX380" fmla="*/ 444263 w 8631073"/>
              <a:gd name="connsiteY380" fmla="*/ 3007516 h 5612466"/>
              <a:gd name="connsiteX381" fmla="*/ 454179 w 8631073"/>
              <a:gd name="connsiteY381" fmla="*/ 2994286 h 5612466"/>
              <a:gd name="connsiteX382" fmla="*/ 462113 w 8631073"/>
              <a:gd name="connsiteY382" fmla="*/ 2965621 h 5612466"/>
              <a:gd name="connsiteX383" fmla="*/ 436329 w 8631073"/>
              <a:gd name="connsiteY383" fmla="*/ 2963416 h 5612466"/>
              <a:gd name="connsiteX384" fmla="*/ 378813 w 8631073"/>
              <a:gd name="connsiteY384" fmla="*/ 2963416 h 5612466"/>
              <a:gd name="connsiteX385" fmla="*/ 335180 w 8631073"/>
              <a:gd name="connsiteY385" fmla="*/ 2972236 h 5612466"/>
              <a:gd name="connsiteX386" fmla="*/ 321297 w 8631073"/>
              <a:gd name="connsiteY386" fmla="*/ 2983261 h 5612466"/>
              <a:gd name="connsiteX387" fmla="*/ 301464 w 8631073"/>
              <a:gd name="connsiteY387" fmla="*/ 2983261 h 5612466"/>
              <a:gd name="connsiteX388" fmla="*/ 301464 w 8631073"/>
              <a:gd name="connsiteY388" fmla="*/ 2961211 h 5612466"/>
              <a:gd name="connsiteX389" fmla="*/ 317331 w 8631073"/>
              <a:gd name="connsiteY389" fmla="*/ 2936957 h 5612466"/>
              <a:gd name="connsiteX390" fmla="*/ 323280 w 8631073"/>
              <a:gd name="connsiteY390" fmla="*/ 2925932 h 5612466"/>
              <a:gd name="connsiteX391" fmla="*/ 311380 w 8631073"/>
              <a:gd name="connsiteY391" fmla="*/ 2923727 h 5612466"/>
              <a:gd name="connsiteX392" fmla="*/ 297498 w 8631073"/>
              <a:gd name="connsiteY392" fmla="*/ 2928137 h 5612466"/>
              <a:gd name="connsiteX393" fmla="*/ 285597 w 8631073"/>
              <a:gd name="connsiteY393" fmla="*/ 2928137 h 5612466"/>
              <a:gd name="connsiteX394" fmla="*/ 208248 w 8631073"/>
              <a:gd name="connsiteY394" fmla="*/ 2895063 h 5612466"/>
              <a:gd name="connsiteX395" fmla="*/ 166599 w 8631073"/>
              <a:gd name="connsiteY395" fmla="*/ 2895063 h 5612466"/>
              <a:gd name="connsiteX396" fmla="*/ 142799 w 8631073"/>
              <a:gd name="connsiteY396" fmla="*/ 2884038 h 5612466"/>
              <a:gd name="connsiteX397" fmla="*/ 156682 w 8631073"/>
              <a:gd name="connsiteY397" fmla="*/ 2861988 h 5612466"/>
              <a:gd name="connsiteX398" fmla="*/ 168582 w 8631073"/>
              <a:gd name="connsiteY398" fmla="*/ 2850964 h 5612466"/>
              <a:gd name="connsiteX399" fmla="*/ 178498 w 8631073"/>
              <a:gd name="connsiteY399" fmla="*/ 2833324 h 5612466"/>
              <a:gd name="connsiteX400" fmla="*/ 158665 w 8631073"/>
              <a:gd name="connsiteY400" fmla="*/ 2826709 h 5612466"/>
              <a:gd name="connsiteX401" fmla="*/ 109082 w 8631073"/>
              <a:gd name="connsiteY401" fmla="*/ 2813479 h 5612466"/>
              <a:gd name="connsiteX402" fmla="*/ 31733 w 8631073"/>
              <a:gd name="connsiteY402" fmla="*/ 2846554 h 5612466"/>
              <a:gd name="connsiteX403" fmla="*/ 0 w 8631073"/>
              <a:gd name="connsiteY403" fmla="*/ 2870808 h 5612466"/>
              <a:gd name="connsiteX404" fmla="*/ 0 w 8631073"/>
              <a:gd name="connsiteY404" fmla="*/ 2747330 h 5612466"/>
              <a:gd name="connsiteX405" fmla="*/ 25783 w 8631073"/>
              <a:gd name="connsiteY405" fmla="*/ 2714256 h 5612466"/>
              <a:gd name="connsiteX406" fmla="*/ 19833 w 8631073"/>
              <a:gd name="connsiteY406" fmla="*/ 2696616 h 5612466"/>
              <a:gd name="connsiteX407" fmla="*/ 39666 w 8631073"/>
              <a:gd name="connsiteY407" fmla="*/ 2694411 h 5612466"/>
              <a:gd name="connsiteX408" fmla="*/ 53550 w 8631073"/>
              <a:gd name="connsiteY408" fmla="*/ 2698821 h 5612466"/>
              <a:gd name="connsiteX409" fmla="*/ 73383 w 8631073"/>
              <a:gd name="connsiteY409" fmla="*/ 2685591 h 5612466"/>
              <a:gd name="connsiteX410" fmla="*/ 91233 w 8631073"/>
              <a:gd name="connsiteY410" fmla="*/ 2670156 h 5612466"/>
              <a:gd name="connsiteX411" fmla="*/ 132882 w 8631073"/>
              <a:gd name="connsiteY411" fmla="*/ 2678976 h 5612466"/>
              <a:gd name="connsiteX412" fmla="*/ 172548 w 8631073"/>
              <a:gd name="connsiteY412" fmla="*/ 2681181 h 5612466"/>
              <a:gd name="connsiteX413" fmla="*/ 188415 w 8631073"/>
              <a:gd name="connsiteY413" fmla="*/ 2650312 h 5612466"/>
              <a:gd name="connsiteX414" fmla="*/ 196348 w 8631073"/>
              <a:gd name="connsiteY414" fmla="*/ 2637082 h 5612466"/>
              <a:gd name="connsiteX415" fmla="*/ 237998 w 8631073"/>
              <a:gd name="connsiteY415" fmla="*/ 2678976 h 5612466"/>
              <a:gd name="connsiteX416" fmla="*/ 247914 w 8631073"/>
              <a:gd name="connsiteY416" fmla="*/ 2703231 h 5612466"/>
              <a:gd name="connsiteX417" fmla="*/ 291547 w 8631073"/>
              <a:gd name="connsiteY417" fmla="*/ 2709846 h 5612466"/>
              <a:gd name="connsiteX418" fmla="*/ 295514 w 8631073"/>
              <a:gd name="connsiteY418" fmla="*/ 2696616 h 5612466"/>
              <a:gd name="connsiteX419" fmla="*/ 299481 w 8631073"/>
              <a:gd name="connsiteY419" fmla="*/ 2676771 h 5612466"/>
              <a:gd name="connsiteX420" fmla="*/ 319314 w 8631073"/>
              <a:gd name="connsiteY420" fmla="*/ 2667951 h 5612466"/>
              <a:gd name="connsiteX421" fmla="*/ 376830 w 8631073"/>
              <a:gd name="connsiteY421" fmla="*/ 2692206 h 5612466"/>
              <a:gd name="connsiteX422" fmla="*/ 410546 w 8631073"/>
              <a:gd name="connsiteY422" fmla="*/ 2707641 h 5612466"/>
              <a:gd name="connsiteX423" fmla="*/ 505746 w 8631073"/>
              <a:gd name="connsiteY423" fmla="*/ 2696616 h 5612466"/>
              <a:gd name="connsiteX424" fmla="*/ 533512 w 8631073"/>
              <a:gd name="connsiteY424" fmla="*/ 2692206 h 5612466"/>
              <a:gd name="connsiteX425" fmla="*/ 618794 w 8631073"/>
              <a:gd name="connsiteY425" fmla="*/ 2729690 h 5612466"/>
              <a:gd name="connsiteX426" fmla="*/ 668377 w 8631073"/>
              <a:gd name="connsiteY426" fmla="*/ 2731895 h 5612466"/>
              <a:gd name="connsiteX427" fmla="*/ 735810 w 8631073"/>
              <a:gd name="connsiteY427" fmla="*/ 2696616 h 5612466"/>
              <a:gd name="connsiteX428" fmla="*/ 739777 w 8631073"/>
              <a:gd name="connsiteY428" fmla="*/ 2736305 h 5612466"/>
              <a:gd name="connsiteX429" fmla="*/ 773493 w 8631073"/>
              <a:gd name="connsiteY429" fmla="*/ 2760560 h 5612466"/>
              <a:gd name="connsiteX430" fmla="*/ 781426 w 8631073"/>
              <a:gd name="connsiteY430" fmla="*/ 2734101 h 5612466"/>
              <a:gd name="connsiteX431" fmla="*/ 803243 w 8631073"/>
              <a:gd name="connsiteY431" fmla="*/ 2718666 h 5612466"/>
              <a:gd name="connsiteX432" fmla="*/ 850842 w 8631073"/>
              <a:gd name="connsiteY432" fmla="*/ 2725281 h 5612466"/>
              <a:gd name="connsiteX433" fmla="*/ 914308 w 8631073"/>
              <a:gd name="connsiteY433" fmla="*/ 2736305 h 5612466"/>
              <a:gd name="connsiteX434" fmla="*/ 948025 w 8631073"/>
              <a:gd name="connsiteY434" fmla="*/ 2734100 h 5612466"/>
              <a:gd name="connsiteX435" fmla="*/ 963892 w 8631073"/>
              <a:gd name="connsiteY435" fmla="*/ 2716461 h 5612466"/>
              <a:gd name="connsiteX436" fmla="*/ 991658 w 8631073"/>
              <a:gd name="connsiteY436" fmla="*/ 2696616 h 5612466"/>
              <a:gd name="connsiteX437" fmla="*/ 1001574 w 8631073"/>
              <a:gd name="connsiteY437" fmla="*/ 2727485 h 5612466"/>
              <a:gd name="connsiteX438" fmla="*/ 1015458 w 8631073"/>
              <a:gd name="connsiteY438" fmla="*/ 2736305 h 5612466"/>
              <a:gd name="connsiteX439" fmla="*/ 1025374 w 8631073"/>
              <a:gd name="connsiteY439" fmla="*/ 2727485 h 5612466"/>
              <a:gd name="connsiteX440" fmla="*/ 1051157 w 8631073"/>
              <a:gd name="connsiteY440" fmla="*/ 2694411 h 5612466"/>
              <a:gd name="connsiteX441" fmla="*/ 1059090 w 8631073"/>
              <a:gd name="connsiteY441" fmla="*/ 2667951 h 5612466"/>
              <a:gd name="connsiteX442" fmla="*/ 1045207 w 8631073"/>
              <a:gd name="connsiteY442" fmla="*/ 2659131 h 5612466"/>
              <a:gd name="connsiteX443" fmla="*/ 880592 w 8631073"/>
              <a:gd name="connsiteY443" fmla="*/ 2612828 h 5612466"/>
              <a:gd name="connsiteX444" fmla="*/ 755643 w 8631073"/>
              <a:gd name="connsiteY444" fmla="*/ 2562113 h 5612466"/>
              <a:gd name="connsiteX445" fmla="*/ 704077 w 8631073"/>
              <a:gd name="connsiteY445" fmla="*/ 2487145 h 5612466"/>
              <a:gd name="connsiteX446" fmla="*/ 660444 w 8631073"/>
              <a:gd name="connsiteY446" fmla="*/ 2493759 h 5612466"/>
              <a:gd name="connsiteX447" fmla="*/ 652511 w 8631073"/>
              <a:gd name="connsiteY447" fmla="*/ 2465095 h 5612466"/>
              <a:gd name="connsiteX448" fmla="*/ 626728 w 8631073"/>
              <a:gd name="connsiteY448" fmla="*/ 2436430 h 5612466"/>
              <a:gd name="connsiteX449" fmla="*/ 600945 w 8631073"/>
              <a:gd name="connsiteY449" fmla="*/ 2454070 h 5612466"/>
              <a:gd name="connsiteX450" fmla="*/ 585078 w 8631073"/>
              <a:gd name="connsiteY450" fmla="*/ 2491555 h 5612466"/>
              <a:gd name="connsiteX451" fmla="*/ 563262 w 8631073"/>
              <a:gd name="connsiteY451" fmla="*/ 2454070 h 5612466"/>
              <a:gd name="connsiteX452" fmla="*/ 535495 w 8631073"/>
              <a:gd name="connsiteY452" fmla="*/ 2427611 h 5612466"/>
              <a:gd name="connsiteX453" fmla="*/ 555328 w 8631073"/>
              <a:gd name="connsiteY453" fmla="*/ 2359257 h 5612466"/>
              <a:gd name="connsiteX454" fmla="*/ 585078 w 8631073"/>
              <a:gd name="connsiteY454" fmla="*/ 2348232 h 5612466"/>
              <a:gd name="connsiteX455" fmla="*/ 596978 w 8631073"/>
              <a:gd name="connsiteY455" fmla="*/ 2370282 h 5612466"/>
              <a:gd name="connsiteX456" fmla="*/ 608878 w 8631073"/>
              <a:gd name="connsiteY456" fmla="*/ 2383511 h 5612466"/>
              <a:gd name="connsiteX457" fmla="*/ 660444 w 8631073"/>
              <a:gd name="connsiteY457" fmla="*/ 2409971 h 5612466"/>
              <a:gd name="connsiteX458" fmla="*/ 704077 w 8631073"/>
              <a:gd name="connsiteY458" fmla="*/ 2412176 h 5612466"/>
              <a:gd name="connsiteX459" fmla="*/ 715977 w 8631073"/>
              <a:gd name="connsiteY459" fmla="*/ 2418791 h 5612466"/>
              <a:gd name="connsiteX460" fmla="*/ 727877 w 8631073"/>
              <a:gd name="connsiteY460" fmla="*/ 2434225 h 5612466"/>
              <a:gd name="connsiteX461" fmla="*/ 831009 w 8631073"/>
              <a:gd name="connsiteY461" fmla="*/ 2434226 h 5612466"/>
              <a:gd name="connsiteX462" fmla="*/ 884559 w 8631073"/>
              <a:gd name="connsiteY462" fmla="*/ 2429815 h 5612466"/>
              <a:gd name="connsiteX463" fmla="*/ 926208 w 8631073"/>
              <a:gd name="connsiteY463" fmla="*/ 2456275 h 5612466"/>
              <a:gd name="connsiteX464" fmla="*/ 946041 w 8631073"/>
              <a:gd name="connsiteY464" fmla="*/ 2465095 h 5612466"/>
              <a:gd name="connsiteX465" fmla="*/ 953975 w 8631073"/>
              <a:gd name="connsiteY465" fmla="*/ 2438635 h 5612466"/>
              <a:gd name="connsiteX466" fmla="*/ 950008 w 8631073"/>
              <a:gd name="connsiteY466" fmla="*/ 2414381 h 5612466"/>
              <a:gd name="connsiteX467" fmla="*/ 920258 w 8631073"/>
              <a:gd name="connsiteY467" fmla="*/ 2374691 h 5612466"/>
              <a:gd name="connsiteX468" fmla="*/ 819109 w 8631073"/>
              <a:gd name="connsiteY468" fmla="*/ 2341617 h 5612466"/>
              <a:gd name="connsiteX469" fmla="*/ 811176 w 8631073"/>
              <a:gd name="connsiteY469" fmla="*/ 2301928 h 5612466"/>
              <a:gd name="connsiteX470" fmla="*/ 813159 w 8631073"/>
              <a:gd name="connsiteY470" fmla="*/ 2297518 h 5612466"/>
              <a:gd name="connsiteX471" fmla="*/ 844892 w 8631073"/>
              <a:gd name="connsiteY471" fmla="*/ 2251214 h 5612466"/>
              <a:gd name="connsiteX472" fmla="*/ 860759 w 8631073"/>
              <a:gd name="connsiteY472" fmla="*/ 2255623 h 5612466"/>
              <a:gd name="connsiteX473" fmla="*/ 838942 w 8631073"/>
              <a:gd name="connsiteY473" fmla="*/ 2286493 h 5612466"/>
              <a:gd name="connsiteX474" fmla="*/ 858776 w 8631073"/>
              <a:gd name="connsiteY474" fmla="*/ 2306338 h 5612466"/>
              <a:gd name="connsiteX475" fmla="*/ 868692 w 8631073"/>
              <a:gd name="connsiteY475" fmla="*/ 2290903 h 5612466"/>
              <a:gd name="connsiteX476" fmla="*/ 914309 w 8631073"/>
              <a:gd name="connsiteY476" fmla="*/ 2253419 h 5612466"/>
              <a:gd name="connsiteX477" fmla="*/ 999591 w 8631073"/>
              <a:gd name="connsiteY477" fmla="*/ 2253419 h 5612466"/>
              <a:gd name="connsiteX478" fmla="*/ 1039258 w 8631073"/>
              <a:gd name="connsiteY478" fmla="*/ 2297518 h 5612466"/>
              <a:gd name="connsiteX479" fmla="*/ 1039257 w 8631073"/>
              <a:gd name="connsiteY479" fmla="*/ 2304133 h 5612466"/>
              <a:gd name="connsiteX480" fmla="*/ 1041241 w 8631073"/>
              <a:gd name="connsiteY480" fmla="*/ 2323977 h 5612466"/>
              <a:gd name="connsiteX481" fmla="*/ 1067024 w 8631073"/>
              <a:gd name="connsiteY481" fmla="*/ 2317361 h 5612466"/>
              <a:gd name="connsiteX482" fmla="*/ 1076941 w 8631073"/>
              <a:gd name="connsiteY482" fmla="*/ 2293108 h 5612466"/>
              <a:gd name="connsiteX483" fmla="*/ 1104707 w 8631073"/>
              <a:gd name="connsiteY483" fmla="*/ 2286493 h 5612466"/>
              <a:gd name="connsiteX484" fmla="*/ 1106690 w 8631073"/>
              <a:gd name="connsiteY484" fmla="*/ 2312952 h 5612466"/>
              <a:gd name="connsiteX485" fmla="*/ 1100740 w 8631073"/>
              <a:gd name="connsiteY485" fmla="*/ 2323976 h 5612466"/>
              <a:gd name="connsiteX486" fmla="*/ 1100740 w 8631073"/>
              <a:gd name="connsiteY486" fmla="*/ 2339412 h 5612466"/>
              <a:gd name="connsiteX487" fmla="*/ 1112640 w 8631073"/>
              <a:gd name="connsiteY487" fmla="*/ 2335002 h 5612466"/>
              <a:gd name="connsiteX488" fmla="*/ 1130490 w 8631073"/>
              <a:gd name="connsiteY488" fmla="*/ 2308543 h 5612466"/>
              <a:gd name="connsiteX489" fmla="*/ 1182056 w 8631073"/>
              <a:gd name="connsiteY489" fmla="*/ 2290903 h 5612466"/>
              <a:gd name="connsiteX490" fmla="*/ 1217756 w 8631073"/>
              <a:gd name="connsiteY490" fmla="*/ 2312953 h 5612466"/>
              <a:gd name="connsiteX491" fmla="*/ 1243539 w 8631073"/>
              <a:gd name="connsiteY491" fmla="*/ 2308542 h 5612466"/>
              <a:gd name="connsiteX492" fmla="*/ 1279238 w 8631073"/>
              <a:gd name="connsiteY492" fmla="*/ 2282083 h 5612466"/>
              <a:gd name="connsiteX493" fmla="*/ 1308988 w 8631073"/>
              <a:gd name="connsiteY493" fmla="*/ 2288697 h 5612466"/>
              <a:gd name="connsiteX494" fmla="*/ 1475587 w 8631073"/>
              <a:gd name="connsiteY494" fmla="*/ 2332797 h 5612466"/>
              <a:gd name="connsiteX495" fmla="*/ 1501370 w 8631073"/>
              <a:gd name="connsiteY495" fmla="*/ 2339412 h 5612466"/>
              <a:gd name="connsiteX496" fmla="*/ 1564836 w 8631073"/>
              <a:gd name="connsiteY496" fmla="*/ 2357051 h 5612466"/>
              <a:gd name="connsiteX497" fmla="*/ 1658052 w 8631073"/>
              <a:gd name="connsiteY497" fmla="*/ 2319567 h 5612466"/>
              <a:gd name="connsiteX498" fmla="*/ 1701685 w 8631073"/>
              <a:gd name="connsiteY498" fmla="*/ 2304133 h 5612466"/>
              <a:gd name="connsiteX499" fmla="*/ 1856384 w 8631073"/>
              <a:gd name="connsiteY499" fmla="*/ 2346027 h 5612466"/>
              <a:gd name="connsiteX500" fmla="*/ 1884150 w 8631073"/>
              <a:gd name="connsiteY500" fmla="*/ 2341617 h 5612466"/>
              <a:gd name="connsiteX501" fmla="*/ 1896050 w 8631073"/>
              <a:gd name="connsiteY501" fmla="*/ 2330592 h 5612466"/>
              <a:gd name="connsiteX502" fmla="*/ 1902000 w 8631073"/>
              <a:gd name="connsiteY502" fmla="*/ 2317363 h 5612466"/>
              <a:gd name="connsiteX503" fmla="*/ 1878200 w 8631073"/>
              <a:gd name="connsiteY503" fmla="*/ 2297518 h 5612466"/>
              <a:gd name="connsiteX504" fmla="*/ 1860350 w 8631073"/>
              <a:gd name="connsiteY504" fmla="*/ 2271058 h 5612466"/>
              <a:gd name="connsiteX505" fmla="*/ 1882167 w 8631073"/>
              <a:gd name="connsiteY505" fmla="*/ 2266649 h 5612466"/>
              <a:gd name="connsiteX506" fmla="*/ 1915883 w 8631073"/>
              <a:gd name="connsiteY506" fmla="*/ 2308543 h 5612466"/>
              <a:gd name="connsiteX507" fmla="*/ 2046782 w 8631073"/>
              <a:gd name="connsiteY507" fmla="*/ 2359256 h 5612466"/>
              <a:gd name="connsiteX508" fmla="*/ 2088431 w 8631073"/>
              <a:gd name="connsiteY508" fmla="*/ 2350436 h 5612466"/>
              <a:gd name="connsiteX509" fmla="*/ 2102315 w 8631073"/>
              <a:gd name="connsiteY509" fmla="*/ 2363666 h 5612466"/>
              <a:gd name="connsiteX510" fmla="*/ 2128098 w 8631073"/>
              <a:gd name="connsiteY510" fmla="*/ 2383512 h 5612466"/>
              <a:gd name="connsiteX511" fmla="*/ 2227263 w 8631073"/>
              <a:gd name="connsiteY511" fmla="*/ 2372486 h 5612466"/>
              <a:gd name="connsiteX512" fmla="*/ 2262228 w 8631073"/>
              <a:gd name="connsiteY512" fmla="*/ 2367847 h 5612466"/>
              <a:gd name="connsiteX513" fmla="*/ 2243952 w 8631073"/>
              <a:gd name="connsiteY513" fmla="*/ 2361879 h 5612466"/>
              <a:gd name="connsiteX514" fmla="*/ 2140819 w 8631073"/>
              <a:gd name="connsiteY514" fmla="*/ 2345988 h 5612466"/>
              <a:gd name="connsiteX515" fmla="*/ 2113053 w 8631073"/>
              <a:gd name="connsiteY515" fmla="*/ 2334072 h 5612466"/>
              <a:gd name="connsiteX516" fmla="*/ 2079337 w 8631073"/>
              <a:gd name="connsiteY516" fmla="*/ 2312224 h 5612466"/>
              <a:gd name="connsiteX517" fmla="*/ 1994054 w 8631073"/>
              <a:gd name="connsiteY517" fmla="*/ 2282431 h 5612466"/>
              <a:gd name="connsiteX518" fmla="*/ 1867122 w 8631073"/>
              <a:gd name="connsiteY518" fmla="*/ 2250652 h 5612466"/>
              <a:gd name="connsiteX519" fmla="*/ 1843322 w 8631073"/>
              <a:gd name="connsiteY519" fmla="*/ 2232776 h 5612466"/>
              <a:gd name="connsiteX520" fmla="*/ 1841339 w 8631073"/>
              <a:gd name="connsiteY520" fmla="*/ 2216887 h 5612466"/>
              <a:gd name="connsiteX521" fmla="*/ 1736223 w 8631073"/>
              <a:gd name="connsiteY521" fmla="*/ 2125522 h 5612466"/>
              <a:gd name="connsiteX522" fmla="*/ 1730273 w 8631073"/>
              <a:gd name="connsiteY522" fmla="*/ 2109631 h 5612466"/>
              <a:gd name="connsiteX523" fmla="*/ 1740190 w 8631073"/>
              <a:gd name="connsiteY523" fmla="*/ 2097715 h 5612466"/>
              <a:gd name="connsiteX524" fmla="*/ 1748123 w 8631073"/>
              <a:gd name="connsiteY524" fmla="*/ 2071895 h 5612466"/>
              <a:gd name="connsiteX525" fmla="*/ 1722340 w 8631073"/>
              <a:gd name="connsiteY525" fmla="*/ 2069909 h 5612466"/>
              <a:gd name="connsiteX526" fmla="*/ 1664824 w 8631073"/>
              <a:gd name="connsiteY526" fmla="*/ 2069908 h 5612466"/>
              <a:gd name="connsiteX527" fmla="*/ 1621191 w 8631073"/>
              <a:gd name="connsiteY527" fmla="*/ 2077853 h 5612466"/>
              <a:gd name="connsiteX528" fmla="*/ 1607308 w 8631073"/>
              <a:gd name="connsiteY528" fmla="*/ 2087784 h 5612466"/>
              <a:gd name="connsiteX529" fmla="*/ 1587474 w 8631073"/>
              <a:gd name="connsiteY529" fmla="*/ 2087784 h 5612466"/>
              <a:gd name="connsiteX530" fmla="*/ 1587475 w 8631073"/>
              <a:gd name="connsiteY530" fmla="*/ 2067923 h 5612466"/>
              <a:gd name="connsiteX531" fmla="*/ 1603341 w 8631073"/>
              <a:gd name="connsiteY531" fmla="*/ 2046074 h 5612466"/>
              <a:gd name="connsiteX532" fmla="*/ 1609291 w 8631073"/>
              <a:gd name="connsiteY532" fmla="*/ 2036143 h 5612466"/>
              <a:gd name="connsiteX533" fmla="*/ 1597391 w 8631073"/>
              <a:gd name="connsiteY533" fmla="*/ 2034157 h 5612466"/>
              <a:gd name="connsiteX534" fmla="*/ 1583508 w 8631073"/>
              <a:gd name="connsiteY534" fmla="*/ 2038130 h 5612466"/>
              <a:gd name="connsiteX535" fmla="*/ 1571608 w 8631073"/>
              <a:gd name="connsiteY535" fmla="*/ 2038129 h 5612466"/>
              <a:gd name="connsiteX536" fmla="*/ 1557407 w 8631073"/>
              <a:gd name="connsiteY536" fmla="*/ 2028648 h 5612466"/>
              <a:gd name="connsiteX537" fmla="*/ 1538062 w 8631073"/>
              <a:gd name="connsiteY537" fmla="*/ 2033198 h 5612466"/>
              <a:gd name="connsiteX538" fmla="*/ 1499387 w 8631073"/>
              <a:gd name="connsiteY538" fmla="*/ 2017488 h 5612466"/>
              <a:gd name="connsiteX539" fmla="*/ 1479554 w 8631073"/>
              <a:gd name="connsiteY539" fmla="*/ 2013078 h 5612466"/>
              <a:gd name="connsiteX540" fmla="*/ 1370471 w 8631073"/>
              <a:gd name="connsiteY540" fmla="*/ 1971183 h 5612466"/>
              <a:gd name="connsiteX541" fmla="*/ 1316921 w 8631073"/>
              <a:gd name="connsiteY541" fmla="*/ 1984413 h 5612466"/>
              <a:gd name="connsiteX542" fmla="*/ 1306165 w 8631073"/>
              <a:gd name="connsiteY542" fmla="*/ 1981442 h 5612466"/>
              <a:gd name="connsiteX543" fmla="*/ 1305596 w 8631073"/>
              <a:gd name="connsiteY543" fmla="*/ 1982268 h 5612466"/>
              <a:gd name="connsiteX544" fmla="*/ 1286011 w 8631073"/>
              <a:gd name="connsiteY544" fmla="*/ 1986488 h 5612466"/>
              <a:gd name="connsiteX545" fmla="*/ 1286011 w 8631073"/>
              <a:gd name="connsiteY545" fmla="*/ 1975875 h 5612466"/>
              <a:gd name="connsiteX546" fmla="*/ 1277007 w 8631073"/>
              <a:gd name="connsiteY546" fmla="*/ 1973388 h 5612466"/>
              <a:gd name="connsiteX547" fmla="*/ 1235605 w 8631073"/>
              <a:gd name="connsiteY547" fmla="*/ 1968978 h 5612466"/>
              <a:gd name="connsiteX548" fmla="*/ 1166189 w 8631073"/>
              <a:gd name="connsiteY548" fmla="*/ 1905035 h 5612466"/>
              <a:gd name="connsiteX549" fmla="*/ 1164206 w 8631073"/>
              <a:gd name="connsiteY549" fmla="*/ 1894009 h 5612466"/>
              <a:gd name="connsiteX550" fmla="*/ 1142390 w 8631073"/>
              <a:gd name="connsiteY550" fmla="*/ 1887395 h 5612466"/>
              <a:gd name="connsiteX551" fmla="*/ 1116607 w 8631073"/>
              <a:gd name="connsiteY551" fmla="*/ 1913854 h 5612466"/>
              <a:gd name="connsiteX552" fmla="*/ 1019425 w 8631073"/>
              <a:gd name="connsiteY552" fmla="*/ 1889600 h 5612466"/>
              <a:gd name="connsiteX553" fmla="*/ 981741 w 8631073"/>
              <a:gd name="connsiteY553" fmla="*/ 1838886 h 5612466"/>
              <a:gd name="connsiteX554" fmla="*/ 940092 w 8631073"/>
              <a:gd name="connsiteY554" fmla="*/ 1792581 h 5612466"/>
              <a:gd name="connsiteX555" fmla="*/ 928192 w 8631073"/>
              <a:gd name="connsiteY555" fmla="*/ 1863140 h 5612466"/>
              <a:gd name="connsiteX556" fmla="*/ 882575 w 8631073"/>
              <a:gd name="connsiteY556" fmla="*/ 1849909 h 5612466"/>
              <a:gd name="connsiteX557" fmla="*/ 850842 w 8631073"/>
              <a:gd name="connsiteY557" fmla="*/ 1849910 h 5612466"/>
              <a:gd name="connsiteX558" fmla="*/ 755644 w 8631073"/>
              <a:gd name="connsiteY558" fmla="*/ 1812426 h 5612466"/>
              <a:gd name="connsiteX559" fmla="*/ 464096 w 8631073"/>
              <a:gd name="connsiteY559" fmla="*/ 1713203 h 5612466"/>
              <a:gd name="connsiteX560" fmla="*/ 444263 w 8631073"/>
              <a:gd name="connsiteY560" fmla="*/ 1699973 h 5612466"/>
              <a:gd name="connsiteX561" fmla="*/ 458146 w 8631073"/>
              <a:gd name="connsiteY561" fmla="*/ 1677923 h 5612466"/>
              <a:gd name="connsiteX562" fmla="*/ 468063 w 8631073"/>
              <a:gd name="connsiteY562" fmla="*/ 1660284 h 5612466"/>
              <a:gd name="connsiteX563" fmla="*/ 450213 w 8631073"/>
              <a:gd name="connsiteY563" fmla="*/ 1642644 h 5612466"/>
              <a:gd name="connsiteX564" fmla="*/ 432363 w 8631073"/>
              <a:gd name="connsiteY564" fmla="*/ 1642643 h 5612466"/>
              <a:gd name="connsiteX565" fmla="*/ 388730 w 8631073"/>
              <a:gd name="connsiteY565" fmla="*/ 1591930 h 5612466"/>
              <a:gd name="connsiteX566" fmla="*/ 392696 w 8631073"/>
              <a:gd name="connsiteY566" fmla="*/ 1558856 h 5612466"/>
              <a:gd name="connsiteX567" fmla="*/ 374846 w 8631073"/>
              <a:gd name="connsiteY567" fmla="*/ 1543421 h 5612466"/>
              <a:gd name="connsiteX568" fmla="*/ 345097 w 8631073"/>
              <a:gd name="connsiteY568" fmla="*/ 1598545 h 5612466"/>
              <a:gd name="connsiteX569" fmla="*/ 315347 w 8631073"/>
              <a:gd name="connsiteY569" fmla="*/ 1547830 h 5612466"/>
              <a:gd name="connsiteX570" fmla="*/ 329231 w 8631073"/>
              <a:gd name="connsiteY570" fmla="*/ 1477272 h 5612466"/>
              <a:gd name="connsiteX571" fmla="*/ 378813 w 8631073"/>
              <a:gd name="connsiteY571" fmla="*/ 1481682 h 5612466"/>
              <a:gd name="connsiteX572" fmla="*/ 444263 w 8631073"/>
              <a:gd name="connsiteY572" fmla="*/ 1503732 h 5612466"/>
              <a:gd name="connsiteX573" fmla="*/ 489879 w 8631073"/>
              <a:gd name="connsiteY573" fmla="*/ 1503732 h 5612466"/>
              <a:gd name="connsiteX574" fmla="*/ 670361 w 8631073"/>
              <a:gd name="connsiteY574" fmla="*/ 1567675 h 5612466"/>
              <a:gd name="connsiteX575" fmla="*/ 712011 w 8631073"/>
              <a:gd name="connsiteY575" fmla="*/ 1554445 h 5612466"/>
              <a:gd name="connsiteX576" fmla="*/ 715977 w 8631073"/>
              <a:gd name="connsiteY576" fmla="*/ 1541216 h 5612466"/>
              <a:gd name="connsiteX577" fmla="*/ 727877 w 8631073"/>
              <a:gd name="connsiteY577" fmla="*/ 1550035 h 5612466"/>
              <a:gd name="connsiteX578" fmla="*/ 733827 w 8631073"/>
              <a:gd name="connsiteY578" fmla="*/ 1561061 h 5612466"/>
              <a:gd name="connsiteX579" fmla="*/ 757627 w 8631073"/>
              <a:gd name="connsiteY579" fmla="*/ 1569880 h 5612466"/>
              <a:gd name="connsiteX580" fmla="*/ 749693 w 8631073"/>
              <a:gd name="connsiteY580" fmla="*/ 1550036 h 5612466"/>
              <a:gd name="connsiteX581" fmla="*/ 747710 w 8631073"/>
              <a:gd name="connsiteY581" fmla="*/ 1545625 h 5612466"/>
              <a:gd name="connsiteX582" fmla="*/ 745727 w 8631073"/>
              <a:gd name="connsiteY582" fmla="*/ 1530191 h 5612466"/>
              <a:gd name="connsiteX583" fmla="*/ 759610 w 8631073"/>
              <a:gd name="connsiteY583" fmla="*/ 1527986 h 5612466"/>
              <a:gd name="connsiteX584" fmla="*/ 821093 w 8631073"/>
              <a:gd name="connsiteY584" fmla="*/ 1508140 h 5612466"/>
              <a:gd name="connsiteX585" fmla="*/ 832992 w 8631073"/>
              <a:gd name="connsiteY585" fmla="*/ 1492706 h 5612466"/>
              <a:gd name="connsiteX586" fmla="*/ 791343 w 8631073"/>
              <a:gd name="connsiteY586" fmla="*/ 1448608 h 5612466"/>
              <a:gd name="connsiteX587" fmla="*/ 676311 w 8631073"/>
              <a:gd name="connsiteY587" fmla="*/ 1430968 h 5612466"/>
              <a:gd name="connsiteX588" fmla="*/ 636644 w 8631073"/>
              <a:gd name="connsiteY588" fmla="*/ 1433173 h 5612466"/>
              <a:gd name="connsiteX589" fmla="*/ 620777 w 8631073"/>
              <a:gd name="connsiteY589" fmla="*/ 1424353 h 5612466"/>
              <a:gd name="connsiteX590" fmla="*/ 593011 w 8631073"/>
              <a:gd name="connsiteY590" fmla="*/ 1391278 h 5612466"/>
              <a:gd name="connsiteX591" fmla="*/ 541445 w 8631073"/>
              <a:gd name="connsiteY591" fmla="*/ 1371433 h 5612466"/>
              <a:gd name="connsiteX592" fmla="*/ 521612 w 8631073"/>
              <a:gd name="connsiteY592" fmla="*/ 1336154 h 5612466"/>
              <a:gd name="connsiteX593" fmla="*/ 523595 w 8631073"/>
              <a:gd name="connsiteY593" fmla="*/ 1325129 h 5612466"/>
              <a:gd name="connsiteX594" fmla="*/ 507729 w 8631073"/>
              <a:gd name="connsiteY594" fmla="*/ 1305285 h 5612466"/>
              <a:gd name="connsiteX595" fmla="*/ 499796 w 8631073"/>
              <a:gd name="connsiteY595" fmla="*/ 1322924 h 5612466"/>
              <a:gd name="connsiteX596" fmla="*/ 485912 w 8631073"/>
              <a:gd name="connsiteY596" fmla="*/ 1342769 h 5612466"/>
              <a:gd name="connsiteX597" fmla="*/ 456163 w 8631073"/>
              <a:gd name="connsiteY597" fmla="*/ 1300875 h 5612466"/>
              <a:gd name="connsiteX598" fmla="*/ 456163 w 8631073"/>
              <a:gd name="connsiteY598" fmla="*/ 1283235 h 5612466"/>
              <a:gd name="connsiteX599" fmla="*/ 446246 w 8631073"/>
              <a:gd name="connsiteY599" fmla="*/ 1292055 h 5612466"/>
              <a:gd name="connsiteX600" fmla="*/ 420463 w 8631073"/>
              <a:gd name="connsiteY600" fmla="*/ 1289850 h 5612466"/>
              <a:gd name="connsiteX601" fmla="*/ 378813 w 8631073"/>
              <a:gd name="connsiteY601" fmla="*/ 1232521 h 5612466"/>
              <a:gd name="connsiteX602" fmla="*/ 343114 w 8631073"/>
              <a:gd name="connsiteY602" fmla="*/ 1159758 h 5612466"/>
              <a:gd name="connsiteX603" fmla="*/ 327247 w 8631073"/>
              <a:gd name="connsiteY603" fmla="*/ 1131093 h 5612466"/>
              <a:gd name="connsiteX604" fmla="*/ 237998 w 8631073"/>
              <a:gd name="connsiteY604" fmla="*/ 1029663 h 5612466"/>
              <a:gd name="connsiteX605" fmla="*/ 234031 w 8631073"/>
              <a:gd name="connsiteY605" fmla="*/ 998795 h 5612466"/>
              <a:gd name="connsiteX606" fmla="*/ 255848 w 8631073"/>
              <a:gd name="connsiteY606" fmla="*/ 1001000 h 5612466"/>
              <a:gd name="connsiteX607" fmla="*/ 291547 w 8631073"/>
              <a:gd name="connsiteY607" fmla="*/ 1001000 h 5612466"/>
              <a:gd name="connsiteX608" fmla="*/ 339147 w 8631073"/>
              <a:gd name="connsiteY608" fmla="*/ 985565 h 5612466"/>
              <a:gd name="connsiteX609" fmla="*/ 376830 w 8631073"/>
              <a:gd name="connsiteY609" fmla="*/ 1042894 h 5612466"/>
              <a:gd name="connsiteX610" fmla="*/ 372863 w 8631073"/>
              <a:gd name="connsiteY610" fmla="*/ 1064943 h 5612466"/>
              <a:gd name="connsiteX611" fmla="*/ 370880 w 8631073"/>
              <a:gd name="connsiteY611" fmla="*/ 1069354 h 5612466"/>
              <a:gd name="connsiteX612" fmla="*/ 374846 w 8631073"/>
              <a:gd name="connsiteY612" fmla="*/ 1067149 h 5612466"/>
              <a:gd name="connsiteX613" fmla="*/ 396663 w 8631073"/>
              <a:gd name="connsiteY613" fmla="*/ 1069354 h 5612466"/>
              <a:gd name="connsiteX614" fmla="*/ 458146 w 8631073"/>
              <a:gd name="connsiteY614" fmla="*/ 1031870 h 5612466"/>
              <a:gd name="connsiteX615" fmla="*/ 491862 w 8631073"/>
              <a:gd name="connsiteY615" fmla="*/ 1012025 h 5612466"/>
              <a:gd name="connsiteX616" fmla="*/ 521612 w 8631073"/>
              <a:gd name="connsiteY616" fmla="*/ 1038484 h 5612466"/>
              <a:gd name="connsiteX617" fmla="*/ 622761 w 8631073"/>
              <a:gd name="connsiteY617" fmla="*/ 1122273 h 5612466"/>
              <a:gd name="connsiteX618" fmla="*/ 652511 w 8631073"/>
              <a:gd name="connsiteY618" fmla="*/ 1091403 h 5612466"/>
              <a:gd name="connsiteX619" fmla="*/ 670361 w 8631073"/>
              <a:gd name="connsiteY619" fmla="*/ 1047304 h 5612466"/>
              <a:gd name="connsiteX620" fmla="*/ 712011 w 8631073"/>
              <a:gd name="connsiteY620" fmla="*/ 1089198 h 5612466"/>
              <a:gd name="connsiteX621" fmla="*/ 767543 w 8631073"/>
              <a:gd name="connsiteY621" fmla="*/ 1104633 h 5612466"/>
              <a:gd name="connsiteX622" fmla="*/ 771510 w 8631073"/>
              <a:gd name="connsiteY622" fmla="*/ 1106838 h 5612466"/>
              <a:gd name="connsiteX623" fmla="*/ 809193 w 8631073"/>
              <a:gd name="connsiteY623" fmla="*/ 1049509 h 5612466"/>
              <a:gd name="connsiteX624" fmla="*/ 825059 w 8631073"/>
              <a:gd name="connsiteY624" fmla="*/ 1012025 h 5612466"/>
              <a:gd name="connsiteX625" fmla="*/ 832992 w 8631073"/>
              <a:gd name="connsiteY625" fmla="*/ 1012024 h 5612466"/>
              <a:gd name="connsiteX626" fmla="*/ 860759 w 8631073"/>
              <a:gd name="connsiteY626" fmla="*/ 1038484 h 5612466"/>
              <a:gd name="connsiteX627" fmla="*/ 880592 w 8631073"/>
              <a:gd name="connsiteY627" fmla="*/ 1073764 h 5612466"/>
              <a:gd name="connsiteX628" fmla="*/ 902409 w 8631073"/>
              <a:gd name="connsiteY628" fmla="*/ 1117863 h 5612466"/>
              <a:gd name="connsiteX629" fmla="*/ 944058 w 8631073"/>
              <a:gd name="connsiteY629" fmla="*/ 1111248 h 5612466"/>
              <a:gd name="connsiteX630" fmla="*/ 959925 w 8631073"/>
              <a:gd name="connsiteY630" fmla="*/ 1120068 h 5612466"/>
              <a:gd name="connsiteX631" fmla="*/ 985708 w 8631073"/>
              <a:gd name="connsiteY631" fmla="*/ 1142118 h 5612466"/>
              <a:gd name="connsiteX632" fmla="*/ 997608 w 8631073"/>
              <a:gd name="connsiteY632" fmla="*/ 1139912 h 5612466"/>
              <a:gd name="connsiteX633" fmla="*/ 1037274 w 8631073"/>
              <a:gd name="connsiteY633" fmla="*/ 1159757 h 5612466"/>
              <a:gd name="connsiteX634" fmla="*/ 1082890 w 8631073"/>
              <a:gd name="connsiteY634" fmla="*/ 1192832 h 5612466"/>
              <a:gd name="connsiteX635" fmla="*/ 1108673 w 8631073"/>
              <a:gd name="connsiteY635" fmla="*/ 1172987 h 5612466"/>
              <a:gd name="connsiteX636" fmla="*/ 1112640 w 8631073"/>
              <a:gd name="connsiteY636" fmla="*/ 1150937 h 5612466"/>
              <a:gd name="connsiteX637" fmla="*/ 1110657 w 8631073"/>
              <a:gd name="connsiteY637" fmla="*/ 1106838 h 5612466"/>
              <a:gd name="connsiteX638" fmla="*/ 1090824 w 8631073"/>
              <a:gd name="connsiteY638" fmla="*/ 1016435 h 5612466"/>
              <a:gd name="connsiteX639" fmla="*/ 1134457 w 8631073"/>
              <a:gd name="connsiteY639" fmla="*/ 1034074 h 5612466"/>
              <a:gd name="connsiteX640" fmla="*/ 1188006 w 8631073"/>
              <a:gd name="connsiteY640" fmla="*/ 1051713 h 5612466"/>
              <a:gd name="connsiteX641" fmla="*/ 1233622 w 8631073"/>
              <a:gd name="connsiteY641" fmla="*/ 1080379 h 5612466"/>
              <a:gd name="connsiteX642" fmla="*/ 1370471 w 8631073"/>
              <a:gd name="connsiteY642" fmla="*/ 1172987 h 5612466"/>
              <a:gd name="connsiteX643" fmla="*/ 1390304 w 8631073"/>
              <a:gd name="connsiteY643" fmla="*/ 1166372 h 5612466"/>
              <a:gd name="connsiteX644" fmla="*/ 1402204 w 8631073"/>
              <a:gd name="connsiteY644" fmla="*/ 1155347 h 5612466"/>
              <a:gd name="connsiteX645" fmla="*/ 1408154 w 8631073"/>
              <a:gd name="connsiteY645" fmla="*/ 1170782 h 5612466"/>
              <a:gd name="connsiteX646" fmla="*/ 1420054 w 8631073"/>
              <a:gd name="connsiteY646" fmla="*/ 1192832 h 5612466"/>
              <a:gd name="connsiteX647" fmla="*/ 1447821 w 8631073"/>
              <a:gd name="connsiteY647" fmla="*/ 1206061 h 5612466"/>
              <a:gd name="connsiteX648" fmla="*/ 1457737 w 8631073"/>
              <a:gd name="connsiteY648" fmla="*/ 1232521 h 5612466"/>
              <a:gd name="connsiteX649" fmla="*/ 1471620 w 8631073"/>
              <a:gd name="connsiteY649" fmla="*/ 1265596 h 5612466"/>
              <a:gd name="connsiteX650" fmla="*/ 1491453 w 8631073"/>
              <a:gd name="connsiteY650" fmla="*/ 1250160 h 5612466"/>
              <a:gd name="connsiteX651" fmla="*/ 1499387 w 8631073"/>
              <a:gd name="connsiteY651" fmla="*/ 1241341 h 5612466"/>
              <a:gd name="connsiteX652" fmla="*/ 1511287 w 8631073"/>
              <a:gd name="connsiteY652" fmla="*/ 1276620 h 5612466"/>
              <a:gd name="connsiteX653" fmla="*/ 1529136 w 8631073"/>
              <a:gd name="connsiteY653" fmla="*/ 1292055 h 5612466"/>
              <a:gd name="connsiteX654" fmla="*/ 1541036 w 8631073"/>
              <a:gd name="connsiteY654" fmla="*/ 1274415 h 5612466"/>
              <a:gd name="connsiteX655" fmla="*/ 1620369 w 8631073"/>
              <a:gd name="connsiteY655" fmla="*/ 1236931 h 5612466"/>
              <a:gd name="connsiteX656" fmla="*/ 1642186 w 8631073"/>
              <a:gd name="connsiteY656" fmla="*/ 1250161 h 5612466"/>
              <a:gd name="connsiteX657" fmla="*/ 1733418 w 8631073"/>
              <a:gd name="connsiteY657" fmla="*/ 1239136 h 5612466"/>
              <a:gd name="connsiteX658" fmla="*/ 1735401 w 8631073"/>
              <a:gd name="connsiteY658" fmla="*/ 1236930 h 5612466"/>
              <a:gd name="connsiteX659" fmla="*/ 1763168 w 8631073"/>
              <a:gd name="connsiteY659" fmla="*/ 1236930 h 5612466"/>
              <a:gd name="connsiteX660" fmla="*/ 1769117 w 8631073"/>
              <a:gd name="connsiteY660" fmla="*/ 1250160 h 5612466"/>
              <a:gd name="connsiteX661" fmla="*/ 1749284 w 8631073"/>
              <a:gd name="connsiteY661" fmla="*/ 1265594 h 5612466"/>
              <a:gd name="connsiteX662" fmla="*/ 1735401 w 8631073"/>
              <a:gd name="connsiteY662" fmla="*/ 1274415 h 5612466"/>
              <a:gd name="connsiteX663" fmla="*/ 1747301 w 8631073"/>
              <a:gd name="connsiteY663" fmla="*/ 1285440 h 5612466"/>
              <a:gd name="connsiteX664" fmla="*/ 1777051 w 8631073"/>
              <a:gd name="connsiteY664" fmla="*/ 1296465 h 5612466"/>
              <a:gd name="connsiteX665" fmla="*/ 1810767 w 8631073"/>
              <a:gd name="connsiteY665" fmla="*/ 1320719 h 5612466"/>
              <a:gd name="connsiteX666" fmla="*/ 1832584 w 8631073"/>
              <a:gd name="connsiteY666" fmla="*/ 1325128 h 5612466"/>
              <a:gd name="connsiteX667" fmla="*/ 1896050 w 8631073"/>
              <a:gd name="connsiteY667" fmla="*/ 1347179 h 5612466"/>
              <a:gd name="connsiteX668" fmla="*/ 1919849 w 8631073"/>
              <a:gd name="connsiteY668" fmla="*/ 1391278 h 5612466"/>
              <a:gd name="connsiteX669" fmla="*/ 1961499 w 8631073"/>
              <a:gd name="connsiteY669" fmla="*/ 1426558 h 5612466"/>
              <a:gd name="connsiteX670" fmla="*/ 2001166 w 8631073"/>
              <a:gd name="connsiteY670" fmla="*/ 1404508 h 5612466"/>
              <a:gd name="connsiteX671" fmla="*/ 2046782 w 8631073"/>
              <a:gd name="connsiteY671" fmla="*/ 1391278 h 5612466"/>
              <a:gd name="connsiteX672" fmla="*/ 2068598 w 8631073"/>
              <a:gd name="connsiteY672" fmla="*/ 1397893 h 5612466"/>
              <a:gd name="connsiteX673" fmla="*/ 2092398 w 8631073"/>
              <a:gd name="connsiteY673" fmla="*/ 1417738 h 5612466"/>
              <a:gd name="connsiteX674" fmla="*/ 2092398 w 8631073"/>
              <a:gd name="connsiteY674" fmla="*/ 1428763 h 5612466"/>
              <a:gd name="connsiteX675" fmla="*/ 2098348 w 8631073"/>
              <a:gd name="connsiteY675" fmla="*/ 1446678 h 5612466"/>
              <a:gd name="connsiteX676" fmla="*/ 2110830 w 8631073"/>
              <a:gd name="connsiteY676" fmla="*/ 1446485 h 5612466"/>
              <a:gd name="connsiteX677" fmla="*/ 2111318 w 8631073"/>
              <a:gd name="connsiteY677" fmla="*/ 1445499 h 5612466"/>
              <a:gd name="connsiteX678" fmla="*/ 2130903 w 8631073"/>
              <a:gd name="connsiteY678" fmla="*/ 1428368 h 5612466"/>
              <a:gd name="connsiteX679" fmla="*/ 2146769 w 8631073"/>
              <a:gd name="connsiteY679" fmla="*/ 1432341 h 5612466"/>
              <a:gd name="connsiteX680" fmla="*/ 2146656 w 8631073"/>
              <a:gd name="connsiteY680" fmla="*/ 1432990 h 5612466"/>
              <a:gd name="connsiteX681" fmla="*/ 2151897 w 8631073"/>
              <a:gd name="connsiteY681" fmla="*/ 1430967 h 5612466"/>
              <a:gd name="connsiteX682" fmla="*/ 2190262 w 8631073"/>
              <a:gd name="connsiteY682" fmla="*/ 1426764 h 5612466"/>
              <a:gd name="connsiteX683" fmla="*/ 2200808 w 8631073"/>
              <a:gd name="connsiteY683" fmla="*/ 1430354 h 5612466"/>
              <a:gd name="connsiteX684" fmla="*/ 2285602 w 8631073"/>
              <a:gd name="connsiteY684" fmla="*/ 1430353 h 5612466"/>
              <a:gd name="connsiteX685" fmla="*/ 2325268 w 8631073"/>
              <a:gd name="connsiteY685" fmla="*/ 1470078 h 5612466"/>
              <a:gd name="connsiteX686" fmla="*/ 2325268 w 8631073"/>
              <a:gd name="connsiteY686" fmla="*/ 1476037 h 5612466"/>
              <a:gd name="connsiteX687" fmla="*/ 2327252 w 8631073"/>
              <a:gd name="connsiteY687" fmla="*/ 1493912 h 5612466"/>
              <a:gd name="connsiteX688" fmla="*/ 2353035 w 8631073"/>
              <a:gd name="connsiteY688" fmla="*/ 1487954 h 5612466"/>
              <a:gd name="connsiteX689" fmla="*/ 2362951 w 8631073"/>
              <a:gd name="connsiteY689" fmla="*/ 1466106 h 5612466"/>
              <a:gd name="connsiteX690" fmla="*/ 2390718 w 8631073"/>
              <a:gd name="connsiteY690" fmla="*/ 1460147 h 5612466"/>
              <a:gd name="connsiteX691" fmla="*/ 2392701 w 8631073"/>
              <a:gd name="connsiteY691" fmla="*/ 1483981 h 5612466"/>
              <a:gd name="connsiteX692" fmla="*/ 2386751 w 8631073"/>
              <a:gd name="connsiteY692" fmla="*/ 1493913 h 5612466"/>
              <a:gd name="connsiteX693" fmla="*/ 2386751 w 8631073"/>
              <a:gd name="connsiteY693" fmla="*/ 1507816 h 5612466"/>
              <a:gd name="connsiteX694" fmla="*/ 2398651 w 8631073"/>
              <a:gd name="connsiteY694" fmla="*/ 1503843 h 5612466"/>
              <a:gd name="connsiteX695" fmla="*/ 2416500 w 8631073"/>
              <a:gd name="connsiteY695" fmla="*/ 1480009 h 5612466"/>
              <a:gd name="connsiteX696" fmla="*/ 2468067 w 8631073"/>
              <a:gd name="connsiteY696" fmla="*/ 1464120 h 5612466"/>
              <a:gd name="connsiteX697" fmla="*/ 2503766 w 8631073"/>
              <a:gd name="connsiteY697" fmla="*/ 1483982 h 5612466"/>
              <a:gd name="connsiteX698" fmla="*/ 2529549 w 8631073"/>
              <a:gd name="connsiteY698" fmla="*/ 1480008 h 5612466"/>
              <a:gd name="connsiteX699" fmla="*/ 2543681 w 8631073"/>
              <a:gd name="connsiteY699" fmla="*/ 1462878 h 5612466"/>
              <a:gd name="connsiteX700" fmla="*/ 2548229 w 8631073"/>
              <a:gd name="connsiteY700" fmla="*/ 1461464 h 5612466"/>
              <a:gd name="connsiteX701" fmla="*/ 2554759 w 8631073"/>
              <a:gd name="connsiteY701" fmla="*/ 1453567 h 5612466"/>
              <a:gd name="connsiteX702" fmla="*/ 2564334 w 8631073"/>
              <a:gd name="connsiteY702" fmla="*/ 1451432 h 5612466"/>
              <a:gd name="connsiteX703" fmla="*/ 2571722 w 8631073"/>
              <a:gd name="connsiteY703" fmla="*/ 1456484 h 5612466"/>
              <a:gd name="connsiteX704" fmla="*/ 2578853 w 8631073"/>
              <a:gd name="connsiteY704" fmla="*/ 1456823 h 5612466"/>
              <a:gd name="connsiteX705" fmla="*/ 2580294 w 8631073"/>
              <a:gd name="connsiteY705" fmla="*/ 1455222 h 5612466"/>
              <a:gd name="connsiteX706" fmla="*/ 2572361 w 8631073"/>
              <a:gd name="connsiteY706" fmla="*/ 1430968 h 5612466"/>
              <a:gd name="connsiteX707" fmla="*/ 2530711 w 8631073"/>
              <a:gd name="connsiteY707" fmla="*/ 1411123 h 5612466"/>
              <a:gd name="connsiteX708" fmla="*/ 2493028 w 8631073"/>
              <a:gd name="connsiteY708" fmla="*/ 1419943 h 5612466"/>
              <a:gd name="connsiteX709" fmla="*/ 2469228 w 8631073"/>
              <a:gd name="connsiteY709" fmla="*/ 1422148 h 5612466"/>
              <a:gd name="connsiteX710" fmla="*/ 2423611 w 8631073"/>
              <a:gd name="connsiteY710" fmla="*/ 1369229 h 5612466"/>
              <a:gd name="connsiteX711" fmla="*/ 2393862 w 8631073"/>
              <a:gd name="connsiteY711" fmla="*/ 1364819 h 5612466"/>
              <a:gd name="connsiteX712" fmla="*/ 2364112 w 8631073"/>
              <a:gd name="connsiteY712" fmla="*/ 1375844 h 5612466"/>
              <a:gd name="connsiteX713" fmla="*/ 2344279 w 8631073"/>
              <a:gd name="connsiteY713" fmla="*/ 1351589 h 5612466"/>
              <a:gd name="connsiteX714" fmla="*/ 2302629 w 8631073"/>
              <a:gd name="connsiteY714" fmla="*/ 1358204 h 5612466"/>
              <a:gd name="connsiteX715" fmla="*/ 2268913 w 8631073"/>
              <a:gd name="connsiteY715" fmla="*/ 1351589 h 5612466"/>
              <a:gd name="connsiteX716" fmla="*/ 2217347 w 8631073"/>
              <a:gd name="connsiteY716" fmla="*/ 1331745 h 5612466"/>
              <a:gd name="connsiteX717" fmla="*/ 2191564 w 8631073"/>
              <a:gd name="connsiteY717" fmla="*/ 1292055 h 5612466"/>
              <a:gd name="connsiteX718" fmla="*/ 2136031 w 8631073"/>
              <a:gd name="connsiteY718" fmla="*/ 1289850 h 5612466"/>
              <a:gd name="connsiteX719" fmla="*/ 2118181 w 8631073"/>
              <a:gd name="connsiteY719" fmla="*/ 1314104 h 5612466"/>
              <a:gd name="connsiteX720" fmla="*/ 2106281 w 8631073"/>
              <a:gd name="connsiteY720" fmla="*/ 1265596 h 5612466"/>
              <a:gd name="connsiteX721" fmla="*/ 2100331 w 8631073"/>
              <a:gd name="connsiteY721" fmla="*/ 1274415 h 5612466"/>
              <a:gd name="connsiteX722" fmla="*/ 2040832 w 8631073"/>
              <a:gd name="connsiteY722" fmla="*/ 1278825 h 5612466"/>
              <a:gd name="connsiteX723" fmla="*/ 2028932 w 8631073"/>
              <a:gd name="connsiteY723" fmla="*/ 1256775 h 5612466"/>
              <a:gd name="connsiteX724" fmla="*/ 2028932 w 8631073"/>
              <a:gd name="connsiteY724" fmla="*/ 1241341 h 5612466"/>
              <a:gd name="connsiteX725" fmla="*/ 2022982 w 8631073"/>
              <a:gd name="connsiteY725" fmla="*/ 1203856 h 5612466"/>
              <a:gd name="connsiteX726" fmla="*/ 1921833 w 8631073"/>
              <a:gd name="connsiteY726" fmla="*/ 1155347 h 5612466"/>
              <a:gd name="connsiteX727" fmla="*/ 1755235 w 8631073"/>
              <a:gd name="connsiteY727" fmla="*/ 1086993 h 5612466"/>
              <a:gd name="connsiteX728" fmla="*/ 1701685 w 8631073"/>
              <a:gd name="connsiteY728" fmla="*/ 1071559 h 5612466"/>
              <a:gd name="connsiteX729" fmla="*/ 1662019 w 8631073"/>
              <a:gd name="connsiteY729" fmla="*/ 1056124 h 5612466"/>
              <a:gd name="connsiteX730" fmla="*/ 1594586 w 8631073"/>
              <a:gd name="connsiteY730" fmla="*/ 1020844 h 5612466"/>
              <a:gd name="connsiteX731" fmla="*/ 1523186 w 8631073"/>
              <a:gd name="connsiteY731" fmla="*/ 996590 h 5612466"/>
              <a:gd name="connsiteX732" fmla="*/ 1461704 w 8631073"/>
              <a:gd name="connsiteY732" fmla="*/ 998795 h 5612466"/>
              <a:gd name="connsiteX733" fmla="*/ 1414104 w 8631073"/>
              <a:gd name="connsiteY733" fmla="*/ 956901 h 5612466"/>
              <a:gd name="connsiteX734" fmla="*/ 1364521 w 8631073"/>
              <a:gd name="connsiteY734" fmla="*/ 939261 h 5612466"/>
              <a:gd name="connsiteX735" fmla="*/ 1295105 w 8631073"/>
              <a:gd name="connsiteY735" fmla="*/ 892957 h 5612466"/>
              <a:gd name="connsiteX736" fmla="*/ 1160240 w 8631073"/>
              <a:gd name="connsiteY736" fmla="*/ 833423 h 5612466"/>
              <a:gd name="connsiteX737" fmla="*/ 1051158 w 8631073"/>
              <a:gd name="connsiteY737" fmla="*/ 791529 h 5612466"/>
              <a:gd name="connsiteX738" fmla="*/ 1027357 w 8631073"/>
              <a:gd name="connsiteY738" fmla="*/ 771684 h 5612466"/>
              <a:gd name="connsiteX739" fmla="*/ 967858 w 8631073"/>
              <a:gd name="connsiteY739" fmla="*/ 731995 h 5612466"/>
              <a:gd name="connsiteX740" fmla="*/ 953975 w 8631073"/>
              <a:gd name="connsiteY740" fmla="*/ 731995 h 5612466"/>
              <a:gd name="connsiteX741" fmla="*/ 971825 w 8631073"/>
              <a:gd name="connsiteY741" fmla="*/ 694510 h 5612466"/>
              <a:gd name="connsiteX742" fmla="*/ 1015458 w 8631073"/>
              <a:gd name="connsiteY742" fmla="*/ 665846 h 5612466"/>
              <a:gd name="connsiteX743" fmla="*/ 1049174 w 8631073"/>
              <a:gd name="connsiteY743" fmla="*/ 668050 h 5612466"/>
              <a:gd name="connsiteX744" fmla="*/ 1078924 w 8631073"/>
              <a:gd name="connsiteY744" fmla="*/ 690100 h 5612466"/>
              <a:gd name="connsiteX745" fmla="*/ 1078924 w 8631073"/>
              <a:gd name="connsiteY745" fmla="*/ 716560 h 5612466"/>
              <a:gd name="connsiteX746" fmla="*/ 1092807 w 8631073"/>
              <a:gd name="connsiteY746" fmla="*/ 731994 h 5612466"/>
              <a:gd name="connsiteX747" fmla="*/ 1144373 w 8631073"/>
              <a:gd name="connsiteY747" fmla="*/ 707740 h 5612466"/>
              <a:gd name="connsiteX748" fmla="*/ 1156273 w 8631073"/>
              <a:gd name="connsiteY748" fmla="*/ 701125 h 5612466"/>
              <a:gd name="connsiteX749" fmla="*/ 1162223 w 8631073"/>
              <a:gd name="connsiteY749" fmla="*/ 714355 h 5612466"/>
              <a:gd name="connsiteX750" fmla="*/ 1162223 w 8631073"/>
              <a:gd name="connsiteY750" fmla="*/ 725380 h 5612466"/>
              <a:gd name="connsiteX751" fmla="*/ 1180073 w 8631073"/>
              <a:gd name="connsiteY751" fmla="*/ 740814 h 5612466"/>
              <a:gd name="connsiteX752" fmla="*/ 1203873 w 8631073"/>
              <a:gd name="connsiteY752" fmla="*/ 751839 h 5612466"/>
              <a:gd name="connsiteX753" fmla="*/ 1201889 w 8631073"/>
              <a:gd name="connsiteY753" fmla="*/ 776094 h 5612466"/>
              <a:gd name="connsiteX754" fmla="*/ 1178090 w 8631073"/>
              <a:gd name="connsiteY754" fmla="*/ 773888 h 5612466"/>
              <a:gd name="connsiteX755" fmla="*/ 1162223 w 8631073"/>
              <a:gd name="connsiteY755" fmla="*/ 776094 h 5612466"/>
              <a:gd name="connsiteX756" fmla="*/ 1164206 w 8631073"/>
              <a:gd name="connsiteY756" fmla="*/ 795939 h 5612466"/>
              <a:gd name="connsiteX757" fmla="*/ 1213789 w 8631073"/>
              <a:gd name="connsiteY757" fmla="*/ 780504 h 5612466"/>
              <a:gd name="connsiteX758" fmla="*/ 1257422 w 8631073"/>
              <a:gd name="connsiteY758" fmla="*/ 760659 h 5612466"/>
              <a:gd name="connsiteX759" fmla="*/ 1366505 w 8631073"/>
              <a:gd name="connsiteY759" fmla="*/ 798144 h 5612466"/>
              <a:gd name="connsiteX760" fmla="*/ 1372454 w 8631073"/>
              <a:gd name="connsiteY760" fmla="*/ 820193 h 5612466"/>
              <a:gd name="connsiteX761" fmla="*/ 1362538 w 8631073"/>
              <a:gd name="connsiteY761" fmla="*/ 855472 h 5612466"/>
              <a:gd name="connsiteX762" fmla="*/ 1378404 w 8631073"/>
              <a:gd name="connsiteY762" fmla="*/ 877522 h 5612466"/>
              <a:gd name="connsiteX763" fmla="*/ 1390304 w 8631073"/>
              <a:gd name="connsiteY763" fmla="*/ 868702 h 5612466"/>
              <a:gd name="connsiteX764" fmla="*/ 1422037 w 8631073"/>
              <a:gd name="connsiteY764" fmla="*/ 822398 h 5612466"/>
              <a:gd name="connsiteX765" fmla="*/ 1424021 w 8631073"/>
              <a:gd name="connsiteY765" fmla="*/ 831218 h 5612466"/>
              <a:gd name="connsiteX766" fmla="*/ 1447820 w 8631073"/>
              <a:gd name="connsiteY766" fmla="*/ 844446 h 5612466"/>
              <a:gd name="connsiteX767" fmla="*/ 1459720 w 8631073"/>
              <a:gd name="connsiteY767" fmla="*/ 848858 h 5612466"/>
              <a:gd name="connsiteX768" fmla="*/ 1491453 w 8631073"/>
              <a:gd name="connsiteY768" fmla="*/ 868702 h 5612466"/>
              <a:gd name="connsiteX769" fmla="*/ 1556903 w 8631073"/>
              <a:gd name="connsiteY769" fmla="*/ 859882 h 5612466"/>
              <a:gd name="connsiteX770" fmla="*/ 1566819 w 8631073"/>
              <a:gd name="connsiteY770" fmla="*/ 844448 h 5612466"/>
              <a:gd name="connsiteX771" fmla="*/ 1576736 w 8631073"/>
              <a:gd name="connsiteY771" fmla="*/ 813578 h 5612466"/>
              <a:gd name="connsiteX772" fmla="*/ 1525170 w 8631073"/>
              <a:gd name="connsiteY772" fmla="*/ 793734 h 5612466"/>
              <a:gd name="connsiteX773" fmla="*/ 1481537 w 8631073"/>
              <a:gd name="connsiteY773" fmla="*/ 762864 h 5612466"/>
              <a:gd name="connsiteX774" fmla="*/ 1545003 w 8631073"/>
              <a:gd name="connsiteY774" fmla="*/ 776094 h 5612466"/>
              <a:gd name="connsiteX775" fmla="*/ 1594586 w 8631073"/>
              <a:gd name="connsiteY775" fmla="*/ 767274 h 5612466"/>
              <a:gd name="connsiteX776" fmla="*/ 1602798 w 8631073"/>
              <a:gd name="connsiteY776" fmla="*/ 754905 h 5612466"/>
              <a:gd name="connsiteX777" fmla="*/ 1604613 w 8631073"/>
              <a:gd name="connsiteY777" fmla="*/ 753603 h 5612466"/>
              <a:gd name="connsiteX778" fmla="*/ 1615241 w 8631073"/>
              <a:gd name="connsiteY778" fmla="*/ 731214 h 5612466"/>
              <a:gd name="connsiteX779" fmla="*/ 1664824 w 8631073"/>
              <a:gd name="connsiteY779" fmla="*/ 735186 h 5612466"/>
              <a:gd name="connsiteX780" fmla="*/ 1730273 w 8631073"/>
              <a:gd name="connsiteY780" fmla="*/ 755048 h 5612466"/>
              <a:gd name="connsiteX781" fmla="*/ 1758253 w 8631073"/>
              <a:gd name="connsiteY781" fmla="*/ 755048 h 5612466"/>
              <a:gd name="connsiteX782" fmla="*/ 1771101 w 8631073"/>
              <a:gd name="connsiteY782" fmla="*/ 749634 h 5612466"/>
              <a:gd name="connsiteX783" fmla="*/ 1804570 w 8631073"/>
              <a:gd name="connsiteY783" fmla="*/ 753217 h 5612466"/>
              <a:gd name="connsiteX784" fmla="*/ 1814430 w 8631073"/>
              <a:gd name="connsiteY784" fmla="*/ 756871 h 5612466"/>
              <a:gd name="connsiteX785" fmla="*/ 1824450 w 8631073"/>
              <a:gd name="connsiteY785" fmla="*/ 757345 h 5612466"/>
              <a:gd name="connsiteX786" fmla="*/ 1915620 w 8631073"/>
              <a:gd name="connsiteY786" fmla="*/ 783538 h 5612466"/>
              <a:gd name="connsiteX787" fmla="*/ 1939073 w 8631073"/>
              <a:gd name="connsiteY787" fmla="*/ 800291 h 5612466"/>
              <a:gd name="connsiteX788" fmla="*/ 1950096 w 8631073"/>
              <a:gd name="connsiteY788" fmla="*/ 802554 h 5612466"/>
              <a:gd name="connsiteX789" fmla="*/ 1979349 w 8631073"/>
              <a:gd name="connsiteY789" fmla="*/ 815783 h 5612466"/>
              <a:gd name="connsiteX790" fmla="*/ 1984212 w 8631073"/>
              <a:gd name="connsiteY790" fmla="*/ 818167 h 5612466"/>
              <a:gd name="connsiteX791" fmla="*/ 1998021 w 8631073"/>
              <a:gd name="connsiteY791" fmla="*/ 800731 h 5612466"/>
              <a:gd name="connsiteX792" fmla="*/ 2001987 w 8631073"/>
              <a:gd name="connsiteY792" fmla="*/ 788814 h 5612466"/>
              <a:gd name="connsiteX793" fmla="*/ 2013887 w 8631073"/>
              <a:gd name="connsiteY793" fmla="*/ 796758 h 5612466"/>
              <a:gd name="connsiteX794" fmla="*/ 2019838 w 8631073"/>
              <a:gd name="connsiteY794" fmla="*/ 806689 h 5612466"/>
              <a:gd name="connsiteX795" fmla="*/ 2043637 w 8631073"/>
              <a:gd name="connsiteY795" fmla="*/ 814634 h 5612466"/>
              <a:gd name="connsiteX796" fmla="*/ 2035704 w 8631073"/>
              <a:gd name="connsiteY796" fmla="*/ 796758 h 5612466"/>
              <a:gd name="connsiteX797" fmla="*/ 2033721 w 8631073"/>
              <a:gd name="connsiteY797" fmla="*/ 792786 h 5612466"/>
              <a:gd name="connsiteX798" fmla="*/ 2031737 w 8631073"/>
              <a:gd name="connsiteY798" fmla="*/ 778882 h 5612466"/>
              <a:gd name="connsiteX799" fmla="*/ 2045621 w 8631073"/>
              <a:gd name="connsiteY799" fmla="*/ 776897 h 5612466"/>
              <a:gd name="connsiteX800" fmla="*/ 2107103 w 8631073"/>
              <a:gd name="connsiteY800" fmla="*/ 759021 h 5612466"/>
              <a:gd name="connsiteX801" fmla="*/ 2119003 w 8631073"/>
              <a:gd name="connsiteY801" fmla="*/ 745117 h 5612466"/>
              <a:gd name="connsiteX802" fmla="*/ 2077353 w 8631073"/>
              <a:gd name="connsiteY802" fmla="*/ 705394 h 5612466"/>
              <a:gd name="connsiteX803" fmla="*/ 1962322 w 8631073"/>
              <a:gd name="connsiteY803" fmla="*/ 689504 h 5612466"/>
              <a:gd name="connsiteX804" fmla="*/ 1922655 w 8631073"/>
              <a:gd name="connsiteY804" fmla="*/ 691490 h 5612466"/>
              <a:gd name="connsiteX805" fmla="*/ 1906788 w 8631073"/>
              <a:gd name="connsiteY805" fmla="*/ 683545 h 5612466"/>
              <a:gd name="connsiteX806" fmla="*/ 1879022 w 8631073"/>
              <a:gd name="connsiteY806" fmla="*/ 653752 h 5612466"/>
              <a:gd name="connsiteX807" fmla="*/ 1827456 w 8631073"/>
              <a:gd name="connsiteY807" fmla="*/ 635876 h 5612466"/>
              <a:gd name="connsiteX808" fmla="*/ 1807622 w 8631073"/>
              <a:gd name="connsiteY808" fmla="*/ 604097 h 5612466"/>
              <a:gd name="connsiteX809" fmla="*/ 1809606 w 8631073"/>
              <a:gd name="connsiteY809" fmla="*/ 594167 h 5612466"/>
              <a:gd name="connsiteX810" fmla="*/ 1793739 w 8631073"/>
              <a:gd name="connsiteY810" fmla="*/ 576291 h 5612466"/>
              <a:gd name="connsiteX811" fmla="*/ 1785806 w 8631073"/>
              <a:gd name="connsiteY811" fmla="*/ 592179 h 5612466"/>
              <a:gd name="connsiteX812" fmla="*/ 1771923 w 8631073"/>
              <a:gd name="connsiteY812" fmla="*/ 610056 h 5612466"/>
              <a:gd name="connsiteX813" fmla="*/ 1742173 w 8631073"/>
              <a:gd name="connsiteY813" fmla="*/ 572318 h 5612466"/>
              <a:gd name="connsiteX814" fmla="*/ 1742173 w 8631073"/>
              <a:gd name="connsiteY814" fmla="*/ 556429 h 5612466"/>
              <a:gd name="connsiteX815" fmla="*/ 1732257 w 8631073"/>
              <a:gd name="connsiteY815" fmla="*/ 564374 h 5612466"/>
              <a:gd name="connsiteX816" fmla="*/ 1706474 w 8631073"/>
              <a:gd name="connsiteY816" fmla="*/ 562386 h 5612466"/>
              <a:gd name="connsiteX817" fmla="*/ 1664824 w 8631073"/>
              <a:gd name="connsiteY817" fmla="*/ 510746 h 5612466"/>
              <a:gd name="connsiteX818" fmla="*/ 1629124 w 8631073"/>
              <a:gd name="connsiteY818" fmla="*/ 445202 h 5612466"/>
              <a:gd name="connsiteX819" fmla="*/ 1613258 w 8631073"/>
              <a:gd name="connsiteY819" fmla="*/ 419381 h 5612466"/>
              <a:gd name="connsiteX820" fmla="*/ 1524008 w 8631073"/>
              <a:gd name="connsiteY820" fmla="*/ 328017 h 5612466"/>
              <a:gd name="connsiteX821" fmla="*/ 1520042 w 8631073"/>
              <a:gd name="connsiteY821" fmla="*/ 300210 h 5612466"/>
              <a:gd name="connsiteX822" fmla="*/ 1541858 w 8631073"/>
              <a:gd name="connsiteY822" fmla="*/ 302195 h 5612466"/>
              <a:gd name="connsiteX823" fmla="*/ 1577558 w 8631073"/>
              <a:gd name="connsiteY823" fmla="*/ 302196 h 5612466"/>
              <a:gd name="connsiteX824" fmla="*/ 1625158 w 8631073"/>
              <a:gd name="connsiteY824" fmla="*/ 288293 h 5612466"/>
              <a:gd name="connsiteX825" fmla="*/ 1662841 w 8631073"/>
              <a:gd name="connsiteY825" fmla="*/ 339934 h 5612466"/>
              <a:gd name="connsiteX826" fmla="*/ 1658874 w 8631073"/>
              <a:gd name="connsiteY826" fmla="*/ 359796 h 5612466"/>
              <a:gd name="connsiteX827" fmla="*/ 1656890 w 8631073"/>
              <a:gd name="connsiteY827" fmla="*/ 363768 h 5612466"/>
              <a:gd name="connsiteX828" fmla="*/ 1660857 w 8631073"/>
              <a:gd name="connsiteY828" fmla="*/ 361782 h 5612466"/>
              <a:gd name="connsiteX829" fmla="*/ 1682674 w 8631073"/>
              <a:gd name="connsiteY829" fmla="*/ 363768 h 5612466"/>
              <a:gd name="connsiteX830" fmla="*/ 1744156 w 8631073"/>
              <a:gd name="connsiteY830" fmla="*/ 330003 h 5612466"/>
              <a:gd name="connsiteX831" fmla="*/ 1777873 w 8631073"/>
              <a:gd name="connsiteY831" fmla="*/ 312127 h 5612466"/>
              <a:gd name="connsiteX832" fmla="*/ 1807622 w 8631073"/>
              <a:gd name="connsiteY832" fmla="*/ 335962 h 5612466"/>
              <a:gd name="connsiteX833" fmla="*/ 1908772 w 8631073"/>
              <a:gd name="connsiteY833" fmla="*/ 411437 h 5612466"/>
              <a:gd name="connsiteX834" fmla="*/ 1938521 w 8631073"/>
              <a:gd name="connsiteY834" fmla="*/ 383630 h 5612466"/>
              <a:gd name="connsiteX835" fmla="*/ 1956371 w 8631073"/>
              <a:gd name="connsiteY835" fmla="*/ 343906 h 5612466"/>
              <a:gd name="connsiteX836" fmla="*/ 1998021 w 8631073"/>
              <a:gd name="connsiteY836" fmla="*/ 381644 h 5612466"/>
              <a:gd name="connsiteX837" fmla="*/ 2053553 w 8631073"/>
              <a:gd name="connsiteY837" fmla="*/ 395547 h 5612466"/>
              <a:gd name="connsiteX838" fmla="*/ 2057520 w 8631073"/>
              <a:gd name="connsiteY838" fmla="*/ 397533 h 5612466"/>
              <a:gd name="connsiteX839" fmla="*/ 2095204 w 8631073"/>
              <a:gd name="connsiteY839" fmla="*/ 345892 h 5612466"/>
              <a:gd name="connsiteX840" fmla="*/ 2111070 w 8631073"/>
              <a:gd name="connsiteY840" fmla="*/ 312127 h 5612466"/>
              <a:gd name="connsiteX841" fmla="*/ 2119003 w 8631073"/>
              <a:gd name="connsiteY841" fmla="*/ 312127 h 5612466"/>
              <a:gd name="connsiteX842" fmla="*/ 2146770 w 8631073"/>
              <a:gd name="connsiteY842" fmla="*/ 335961 h 5612466"/>
              <a:gd name="connsiteX843" fmla="*/ 2166603 w 8631073"/>
              <a:gd name="connsiteY843" fmla="*/ 367741 h 5612466"/>
              <a:gd name="connsiteX844" fmla="*/ 2188419 w 8631073"/>
              <a:gd name="connsiteY844" fmla="*/ 407464 h 5612466"/>
              <a:gd name="connsiteX845" fmla="*/ 2230069 w 8631073"/>
              <a:gd name="connsiteY845" fmla="*/ 401506 h 5612466"/>
              <a:gd name="connsiteX846" fmla="*/ 2245935 w 8631073"/>
              <a:gd name="connsiteY846" fmla="*/ 409450 h 5612466"/>
              <a:gd name="connsiteX847" fmla="*/ 2271718 w 8631073"/>
              <a:gd name="connsiteY847" fmla="*/ 429313 h 5612466"/>
              <a:gd name="connsiteX848" fmla="*/ 2283618 w 8631073"/>
              <a:gd name="connsiteY848" fmla="*/ 427326 h 5612466"/>
              <a:gd name="connsiteX849" fmla="*/ 2323285 w 8631073"/>
              <a:gd name="connsiteY849" fmla="*/ 445202 h 5612466"/>
              <a:gd name="connsiteX850" fmla="*/ 2368901 w 8631073"/>
              <a:gd name="connsiteY850" fmla="*/ 474995 h 5612466"/>
              <a:gd name="connsiteX851" fmla="*/ 2394684 w 8631073"/>
              <a:gd name="connsiteY851" fmla="*/ 457119 h 5612466"/>
              <a:gd name="connsiteX852" fmla="*/ 2398651 w 8631073"/>
              <a:gd name="connsiteY852" fmla="*/ 437258 h 5612466"/>
              <a:gd name="connsiteX853" fmla="*/ 2396668 w 8631073"/>
              <a:gd name="connsiteY853" fmla="*/ 397533 h 5612466"/>
              <a:gd name="connsiteX854" fmla="*/ 2376834 w 8631073"/>
              <a:gd name="connsiteY854" fmla="*/ 316100 h 5612466"/>
              <a:gd name="connsiteX855" fmla="*/ 2420467 w 8631073"/>
              <a:gd name="connsiteY855" fmla="*/ 331989 h 5612466"/>
              <a:gd name="connsiteX856" fmla="*/ 2474017 w 8631073"/>
              <a:gd name="connsiteY856" fmla="*/ 347879 h 5612466"/>
              <a:gd name="connsiteX857" fmla="*/ 2519633 w 8631073"/>
              <a:gd name="connsiteY857" fmla="*/ 373699 h 5612466"/>
              <a:gd name="connsiteX858" fmla="*/ 2656481 w 8631073"/>
              <a:gd name="connsiteY858" fmla="*/ 457119 h 5612466"/>
              <a:gd name="connsiteX859" fmla="*/ 2676315 w 8631073"/>
              <a:gd name="connsiteY859" fmla="*/ 451161 h 5612466"/>
              <a:gd name="connsiteX860" fmla="*/ 2688215 w 8631073"/>
              <a:gd name="connsiteY860" fmla="*/ 441230 h 5612466"/>
              <a:gd name="connsiteX861" fmla="*/ 2694165 w 8631073"/>
              <a:gd name="connsiteY861" fmla="*/ 455133 h 5612466"/>
              <a:gd name="connsiteX862" fmla="*/ 2706065 w 8631073"/>
              <a:gd name="connsiteY862" fmla="*/ 474995 h 5612466"/>
              <a:gd name="connsiteX863" fmla="*/ 2733831 w 8631073"/>
              <a:gd name="connsiteY863" fmla="*/ 486912 h 5612466"/>
              <a:gd name="connsiteX864" fmla="*/ 2743747 w 8631073"/>
              <a:gd name="connsiteY864" fmla="*/ 510747 h 5612466"/>
              <a:gd name="connsiteX865" fmla="*/ 2757631 w 8631073"/>
              <a:gd name="connsiteY865" fmla="*/ 540539 h 5612466"/>
              <a:gd name="connsiteX866" fmla="*/ 2777464 w 8631073"/>
              <a:gd name="connsiteY866" fmla="*/ 526636 h 5612466"/>
              <a:gd name="connsiteX867" fmla="*/ 2785397 w 8631073"/>
              <a:gd name="connsiteY867" fmla="*/ 518692 h 5612466"/>
              <a:gd name="connsiteX868" fmla="*/ 2797297 w 8631073"/>
              <a:gd name="connsiteY868" fmla="*/ 550470 h 5612466"/>
              <a:gd name="connsiteX869" fmla="*/ 2815147 w 8631073"/>
              <a:gd name="connsiteY869" fmla="*/ 564374 h 5612466"/>
              <a:gd name="connsiteX870" fmla="*/ 2827047 w 8631073"/>
              <a:gd name="connsiteY870" fmla="*/ 548484 h 5612466"/>
              <a:gd name="connsiteX871" fmla="*/ 2906380 w 8631073"/>
              <a:gd name="connsiteY871" fmla="*/ 514719 h 5612466"/>
              <a:gd name="connsiteX872" fmla="*/ 2928196 w 8631073"/>
              <a:gd name="connsiteY872" fmla="*/ 526636 h 5612466"/>
              <a:gd name="connsiteX873" fmla="*/ 3019428 w 8631073"/>
              <a:gd name="connsiteY873" fmla="*/ 516705 h 5612466"/>
              <a:gd name="connsiteX874" fmla="*/ 3021412 w 8631073"/>
              <a:gd name="connsiteY874" fmla="*/ 514719 h 5612466"/>
              <a:gd name="connsiteX875" fmla="*/ 3049178 w 8631073"/>
              <a:gd name="connsiteY875" fmla="*/ 514719 h 5612466"/>
              <a:gd name="connsiteX876" fmla="*/ 3055128 w 8631073"/>
              <a:gd name="connsiteY876" fmla="*/ 526636 h 5612466"/>
              <a:gd name="connsiteX877" fmla="*/ 3035295 w 8631073"/>
              <a:gd name="connsiteY877" fmla="*/ 540539 h 5612466"/>
              <a:gd name="connsiteX878" fmla="*/ 3021412 w 8631073"/>
              <a:gd name="connsiteY878" fmla="*/ 548484 h 5612466"/>
              <a:gd name="connsiteX879" fmla="*/ 3033311 w 8631073"/>
              <a:gd name="connsiteY879" fmla="*/ 558415 h 5612466"/>
              <a:gd name="connsiteX880" fmla="*/ 3063061 w 8631073"/>
              <a:gd name="connsiteY880" fmla="*/ 568346 h 5612466"/>
              <a:gd name="connsiteX881" fmla="*/ 3096778 w 8631073"/>
              <a:gd name="connsiteY881" fmla="*/ 590194 h 5612466"/>
              <a:gd name="connsiteX882" fmla="*/ 3118594 w 8631073"/>
              <a:gd name="connsiteY882" fmla="*/ 594167 h 5612466"/>
              <a:gd name="connsiteX883" fmla="*/ 3182061 w 8631073"/>
              <a:gd name="connsiteY883" fmla="*/ 614029 h 5612466"/>
              <a:gd name="connsiteX884" fmla="*/ 3205860 w 8631073"/>
              <a:gd name="connsiteY884" fmla="*/ 653753 h 5612466"/>
              <a:gd name="connsiteX885" fmla="*/ 3247510 w 8631073"/>
              <a:gd name="connsiteY885" fmla="*/ 685531 h 5612466"/>
              <a:gd name="connsiteX886" fmla="*/ 3287176 w 8631073"/>
              <a:gd name="connsiteY886" fmla="*/ 665670 h 5612466"/>
              <a:gd name="connsiteX887" fmla="*/ 3332792 w 8631073"/>
              <a:gd name="connsiteY887" fmla="*/ 653753 h 5612466"/>
              <a:gd name="connsiteX888" fmla="*/ 3354609 w 8631073"/>
              <a:gd name="connsiteY888" fmla="*/ 659711 h 5612466"/>
              <a:gd name="connsiteX889" fmla="*/ 3378409 w 8631073"/>
              <a:gd name="connsiteY889" fmla="*/ 677587 h 5612466"/>
              <a:gd name="connsiteX890" fmla="*/ 3378409 w 8631073"/>
              <a:gd name="connsiteY890" fmla="*/ 687518 h 5612466"/>
              <a:gd name="connsiteX891" fmla="*/ 3402209 w 8631073"/>
              <a:gd name="connsiteY891" fmla="*/ 703407 h 5612466"/>
              <a:gd name="connsiteX892" fmla="*/ 3437908 w 8631073"/>
              <a:gd name="connsiteY892" fmla="*/ 689504 h 5612466"/>
              <a:gd name="connsiteX893" fmla="*/ 3554924 w 8631073"/>
              <a:gd name="connsiteY893" fmla="*/ 751076 h 5612466"/>
              <a:gd name="connsiteX894" fmla="*/ 3550957 w 8631073"/>
              <a:gd name="connsiteY894" fmla="*/ 802717 h 5612466"/>
              <a:gd name="connsiteX895" fmla="*/ 3582690 w 8631073"/>
              <a:gd name="connsiteY895" fmla="*/ 848400 h 5612466"/>
              <a:gd name="connsiteX896" fmla="*/ 3618390 w 8631073"/>
              <a:gd name="connsiteY896" fmla="*/ 858331 h 5612466"/>
              <a:gd name="connsiteX897" fmla="*/ 3665989 w 8631073"/>
              <a:gd name="connsiteY897" fmla="*/ 838468 h 5612466"/>
              <a:gd name="connsiteX898" fmla="*/ 3689789 w 8631073"/>
              <a:gd name="connsiteY898" fmla="*/ 836482 h 5612466"/>
              <a:gd name="connsiteX899" fmla="*/ 3739372 w 8631073"/>
              <a:gd name="connsiteY899" fmla="*/ 824565 h 5612466"/>
              <a:gd name="connsiteX900" fmla="*/ 3733422 w 8631073"/>
              <a:gd name="connsiteY900" fmla="*/ 804703 h 5612466"/>
              <a:gd name="connsiteX901" fmla="*/ 3719539 w 8631073"/>
              <a:gd name="connsiteY901" fmla="*/ 816620 h 5612466"/>
              <a:gd name="connsiteX902" fmla="*/ 3707639 w 8631073"/>
              <a:gd name="connsiteY902" fmla="*/ 826551 h 5612466"/>
              <a:gd name="connsiteX903" fmla="*/ 3695739 w 8631073"/>
              <a:gd name="connsiteY903" fmla="*/ 812648 h 5612466"/>
              <a:gd name="connsiteX904" fmla="*/ 3697722 w 8631073"/>
              <a:gd name="connsiteY904" fmla="*/ 745117 h 5612466"/>
              <a:gd name="connsiteX905" fmla="*/ 3707639 w 8631073"/>
              <a:gd name="connsiteY905" fmla="*/ 757035 h 5612466"/>
              <a:gd name="connsiteX906" fmla="*/ 3749288 w 8631073"/>
              <a:gd name="connsiteY906" fmla="*/ 772924 h 5612466"/>
              <a:gd name="connsiteX907" fmla="*/ 3765155 w 8631073"/>
              <a:gd name="connsiteY907" fmla="*/ 759021 h 5612466"/>
              <a:gd name="connsiteX908" fmla="*/ 3798871 w 8631073"/>
              <a:gd name="connsiteY908" fmla="*/ 753062 h 5612466"/>
              <a:gd name="connsiteX909" fmla="*/ 3838538 w 8631073"/>
              <a:gd name="connsiteY909" fmla="*/ 759021 h 5612466"/>
              <a:gd name="connsiteX910" fmla="*/ 3826638 w 8631073"/>
              <a:gd name="connsiteY910" fmla="*/ 725256 h 5612466"/>
              <a:gd name="connsiteX911" fmla="*/ 3862338 w 8631073"/>
              <a:gd name="connsiteY911" fmla="*/ 715324 h 5612466"/>
              <a:gd name="connsiteX912" fmla="*/ 3866304 w 8631073"/>
              <a:gd name="connsiteY912" fmla="*/ 711352 h 5612466"/>
              <a:gd name="connsiteX913" fmla="*/ 3858371 w 8631073"/>
              <a:gd name="connsiteY913" fmla="*/ 689504 h 5612466"/>
              <a:gd name="connsiteX914" fmla="*/ 3816720 w 8631073"/>
              <a:gd name="connsiteY914" fmla="*/ 671628 h 5612466"/>
              <a:gd name="connsiteX915" fmla="*/ 3779038 w 8631073"/>
              <a:gd name="connsiteY915" fmla="*/ 679573 h 5612466"/>
              <a:gd name="connsiteX916" fmla="*/ 3755239 w 8631073"/>
              <a:gd name="connsiteY916" fmla="*/ 681559 h 5612466"/>
              <a:gd name="connsiteX917" fmla="*/ 3709622 w 8631073"/>
              <a:gd name="connsiteY917" fmla="*/ 633891 h 5612466"/>
              <a:gd name="connsiteX918" fmla="*/ 3679873 w 8631073"/>
              <a:gd name="connsiteY918" fmla="*/ 629918 h 5612466"/>
              <a:gd name="connsiteX919" fmla="*/ 3650122 w 8631073"/>
              <a:gd name="connsiteY919" fmla="*/ 639849 h 5612466"/>
              <a:gd name="connsiteX920" fmla="*/ 3630289 w 8631073"/>
              <a:gd name="connsiteY920" fmla="*/ 618001 h 5612466"/>
              <a:gd name="connsiteX921" fmla="*/ 3588639 w 8631073"/>
              <a:gd name="connsiteY921" fmla="*/ 623960 h 5612466"/>
              <a:gd name="connsiteX922" fmla="*/ 3554924 w 8631073"/>
              <a:gd name="connsiteY922" fmla="*/ 618001 h 5612466"/>
              <a:gd name="connsiteX923" fmla="*/ 3503358 w 8631073"/>
              <a:gd name="connsiteY923" fmla="*/ 600125 h 5612466"/>
              <a:gd name="connsiteX924" fmla="*/ 3477574 w 8631073"/>
              <a:gd name="connsiteY924" fmla="*/ 564374 h 5612466"/>
              <a:gd name="connsiteX925" fmla="*/ 3422041 w 8631073"/>
              <a:gd name="connsiteY925" fmla="*/ 562388 h 5612466"/>
              <a:gd name="connsiteX926" fmla="*/ 3404191 w 8631073"/>
              <a:gd name="connsiteY926" fmla="*/ 584236 h 5612466"/>
              <a:gd name="connsiteX927" fmla="*/ 3392292 w 8631073"/>
              <a:gd name="connsiteY927" fmla="*/ 540539 h 5612466"/>
              <a:gd name="connsiteX928" fmla="*/ 3386342 w 8631073"/>
              <a:gd name="connsiteY928" fmla="*/ 548484 h 5612466"/>
              <a:gd name="connsiteX929" fmla="*/ 3326842 w 8631073"/>
              <a:gd name="connsiteY929" fmla="*/ 552457 h 5612466"/>
              <a:gd name="connsiteX930" fmla="*/ 3314942 w 8631073"/>
              <a:gd name="connsiteY930" fmla="*/ 532595 h 5612466"/>
              <a:gd name="connsiteX931" fmla="*/ 3314942 w 8631073"/>
              <a:gd name="connsiteY931" fmla="*/ 518692 h 5612466"/>
              <a:gd name="connsiteX932" fmla="*/ 3308993 w 8631073"/>
              <a:gd name="connsiteY932" fmla="*/ 484926 h 5612466"/>
              <a:gd name="connsiteX933" fmla="*/ 3207843 w 8631073"/>
              <a:gd name="connsiteY933" fmla="*/ 441230 h 5612466"/>
              <a:gd name="connsiteX934" fmla="*/ 3041245 w 8631073"/>
              <a:gd name="connsiteY934" fmla="*/ 379658 h 5612466"/>
              <a:gd name="connsiteX935" fmla="*/ 2987695 w 8631073"/>
              <a:gd name="connsiteY935" fmla="*/ 365754 h 5612466"/>
              <a:gd name="connsiteX936" fmla="*/ 2948029 w 8631073"/>
              <a:gd name="connsiteY936" fmla="*/ 351851 h 5612466"/>
              <a:gd name="connsiteX937" fmla="*/ 2880596 w 8631073"/>
              <a:gd name="connsiteY937" fmla="*/ 320072 h 5612466"/>
              <a:gd name="connsiteX938" fmla="*/ 2809197 w 8631073"/>
              <a:gd name="connsiteY938" fmla="*/ 298224 h 5612466"/>
              <a:gd name="connsiteX939" fmla="*/ 2747714 w 8631073"/>
              <a:gd name="connsiteY939" fmla="*/ 300210 h 5612466"/>
              <a:gd name="connsiteX940" fmla="*/ 2700115 w 8631073"/>
              <a:gd name="connsiteY940" fmla="*/ 262472 h 5612466"/>
              <a:gd name="connsiteX941" fmla="*/ 2650532 w 8631073"/>
              <a:gd name="connsiteY941" fmla="*/ 246583 h 5612466"/>
              <a:gd name="connsiteX942" fmla="*/ 2581116 w 8631073"/>
              <a:gd name="connsiteY942" fmla="*/ 204873 h 5612466"/>
              <a:gd name="connsiteX943" fmla="*/ 2446250 w 8631073"/>
              <a:gd name="connsiteY943" fmla="*/ 151246 h 5612466"/>
              <a:gd name="connsiteX944" fmla="*/ 2337168 w 8631073"/>
              <a:gd name="connsiteY944" fmla="*/ 113508 h 5612466"/>
              <a:gd name="connsiteX945" fmla="*/ 2313368 w 8631073"/>
              <a:gd name="connsiteY945" fmla="*/ 95632 h 5612466"/>
              <a:gd name="connsiteX946" fmla="*/ 2253869 w 8631073"/>
              <a:gd name="connsiteY946" fmla="*/ 59881 h 5612466"/>
              <a:gd name="connsiteX947" fmla="*/ 2239986 w 8631073"/>
              <a:gd name="connsiteY947" fmla="*/ 59881 h 5612466"/>
              <a:gd name="connsiteX948" fmla="*/ 2257835 w 8631073"/>
              <a:gd name="connsiteY948" fmla="*/ 26115 h 5612466"/>
              <a:gd name="connsiteX949" fmla="*/ 2301468 w 8631073"/>
              <a:gd name="connsiteY949" fmla="*/ 295 h 5612466"/>
              <a:gd name="connsiteX950" fmla="*/ 2335184 w 8631073"/>
              <a:gd name="connsiteY950" fmla="*/ 2281 h 5612466"/>
              <a:gd name="connsiteX951" fmla="*/ 2364934 w 8631073"/>
              <a:gd name="connsiteY951" fmla="*/ 22143 h 5612466"/>
              <a:gd name="connsiteX952" fmla="*/ 2364934 w 8631073"/>
              <a:gd name="connsiteY952" fmla="*/ 45977 h 5612466"/>
              <a:gd name="connsiteX953" fmla="*/ 2378818 w 8631073"/>
              <a:gd name="connsiteY953" fmla="*/ 59881 h 5612466"/>
              <a:gd name="connsiteX954" fmla="*/ 2430384 w 8631073"/>
              <a:gd name="connsiteY954" fmla="*/ 38032 h 5612466"/>
              <a:gd name="connsiteX955" fmla="*/ 2442284 w 8631073"/>
              <a:gd name="connsiteY955" fmla="*/ 32074 h 5612466"/>
              <a:gd name="connsiteX956" fmla="*/ 2448234 w 8631073"/>
              <a:gd name="connsiteY956" fmla="*/ 43991 h 5612466"/>
              <a:gd name="connsiteX957" fmla="*/ 2448233 w 8631073"/>
              <a:gd name="connsiteY957" fmla="*/ 53922 h 5612466"/>
              <a:gd name="connsiteX958" fmla="*/ 2466083 w 8631073"/>
              <a:gd name="connsiteY958" fmla="*/ 67825 h 5612466"/>
              <a:gd name="connsiteX959" fmla="*/ 2489883 w 8631073"/>
              <a:gd name="connsiteY959" fmla="*/ 77756 h 5612466"/>
              <a:gd name="connsiteX960" fmla="*/ 2487900 w 8631073"/>
              <a:gd name="connsiteY960" fmla="*/ 99605 h 5612466"/>
              <a:gd name="connsiteX961" fmla="*/ 2464100 w 8631073"/>
              <a:gd name="connsiteY961" fmla="*/ 97618 h 5612466"/>
              <a:gd name="connsiteX962" fmla="*/ 2448234 w 8631073"/>
              <a:gd name="connsiteY962" fmla="*/ 99605 h 5612466"/>
              <a:gd name="connsiteX963" fmla="*/ 2450217 w 8631073"/>
              <a:gd name="connsiteY963" fmla="*/ 117480 h 5612466"/>
              <a:gd name="connsiteX964" fmla="*/ 2499800 w 8631073"/>
              <a:gd name="connsiteY964" fmla="*/ 103577 h 5612466"/>
              <a:gd name="connsiteX965" fmla="*/ 2543433 w 8631073"/>
              <a:gd name="connsiteY965" fmla="*/ 85701 h 5612466"/>
              <a:gd name="connsiteX966" fmla="*/ 2652515 w 8631073"/>
              <a:gd name="connsiteY966" fmla="*/ 119466 h 5612466"/>
              <a:gd name="connsiteX967" fmla="*/ 2658465 w 8631073"/>
              <a:gd name="connsiteY967" fmla="*/ 139328 h 5612466"/>
              <a:gd name="connsiteX968" fmla="*/ 2648548 w 8631073"/>
              <a:gd name="connsiteY968" fmla="*/ 171107 h 5612466"/>
              <a:gd name="connsiteX969" fmla="*/ 2664415 w 8631073"/>
              <a:gd name="connsiteY969" fmla="*/ 190969 h 5612466"/>
              <a:gd name="connsiteX970" fmla="*/ 2676315 w 8631073"/>
              <a:gd name="connsiteY970" fmla="*/ 183025 h 5612466"/>
              <a:gd name="connsiteX971" fmla="*/ 2708048 w 8631073"/>
              <a:gd name="connsiteY971" fmla="*/ 141314 h 5612466"/>
              <a:gd name="connsiteX972" fmla="*/ 2710031 w 8631073"/>
              <a:gd name="connsiteY972" fmla="*/ 149259 h 5612466"/>
              <a:gd name="connsiteX973" fmla="*/ 2733831 w 8631073"/>
              <a:gd name="connsiteY973" fmla="*/ 161176 h 5612466"/>
              <a:gd name="connsiteX974" fmla="*/ 2745731 w 8631073"/>
              <a:gd name="connsiteY974" fmla="*/ 165149 h 5612466"/>
              <a:gd name="connsiteX975" fmla="*/ 2777464 w 8631073"/>
              <a:gd name="connsiteY975" fmla="*/ 183024 h 5612466"/>
              <a:gd name="connsiteX976" fmla="*/ 2842913 w 8631073"/>
              <a:gd name="connsiteY976" fmla="*/ 175080 h 5612466"/>
              <a:gd name="connsiteX977" fmla="*/ 2852830 w 8631073"/>
              <a:gd name="connsiteY977" fmla="*/ 161176 h 5612466"/>
              <a:gd name="connsiteX978" fmla="*/ 2862747 w 8631073"/>
              <a:gd name="connsiteY978" fmla="*/ 133370 h 5612466"/>
              <a:gd name="connsiteX979" fmla="*/ 2811180 w 8631073"/>
              <a:gd name="connsiteY979" fmla="*/ 115494 h 5612466"/>
              <a:gd name="connsiteX980" fmla="*/ 2767548 w 8631073"/>
              <a:gd name="connsiteY980" fmla="*/ 87687 h 5612466"/>
              <a:gd name="connsiteX981" fmla="*/ 2831013 w 8631073"/>
              <a:gd name="connsiteY981" fmla="*/ 99604 h 5612466"/>
              <a:gd name="connsiteX982" fmla="*/ 2880597 w 8631073"/>
              <a:gd name="connsiteY982" fmla="*/ 91660 h 5612466"/>
              <a:gd name="connsiteX983" fmla="*/ 2906379 w 8631073"/>
              <a:gd name="connsiteY983" fmla="*/ 93646 h 5612466"/>
              <a:gd name="connsiteX984" fmla="*/ 2908363 w 8631073"/>
              <a:gd name="connsiteY984" fmla="*/ 99605 h 5612466"/>
              <a:gd name="connsiteX985" fmla="*/ 3001579 w 8631073"/>
              <a:gd name="connsiteY985" fmla="*/ 109536 h 5612466"/>
              <a:gd name="connsiteX986" fmla="*/ 3057111 w 8631073"/>
              <a:gd name="connsiteY986" fmla="*/ 75770 h 5612466"/>
              <a:gd name="connsiteX987" fmla="*/ 3122561 w 8631073"/>
              <a:gd name="connsiteY987" fmla="*/ 89674 h 5612466"/>
              <a:gd name="connsiteX988" fmla="*/ 3203877 w 8631073"/>
              <a:gd name="connsiteY988" fmla="*/ 117480 h 5612466"/>
              <a:gd name="connsiteX989" fmla="*/ 3265359 w 8631073"/>
              <a:gd name="connsiteY989" fmla="*/ 135356 h 5612466"/>
              <a:gd name="connsiteX990" fmla="*/ 3312959 w 8631073"/>
              <a:gd name="connsiteY990" fmla="*/ 145287 h 5612466"/>
              <a:gd name="connsiteX991" fmla="*/ 3352626 w 8631073"/>
              <a:gd name="connsiteY991" fmla="*/ 161177 h 5612466"/>
              <a:gd name="connsiteX992" fmla="*/ 3380391 w 8631073"/>
              <a:gd name="connsiteY992" fmla="*/ 250555 h 5612466"/>
              <a:gd name="connsiteX993" fmla="*/ 3392292 w 8631073"/>
              <a:gd name="connsiteY993" fmla="*/ 270417 h 5612466"/>
              <a:gd name="connsiteX994" fmla="*/ 3414108 w 8631073"/>
              <a:gd name="connsiteY994" fmla="*/ 260486 h 5612466"/>
              <a:gd name="connsiteX995" fmla="*/ 3426008 w 8631073"/>
              <a:gd name="connsiteY995" fmla="*/ 244597 h 5612466"/>
              <a:gd name="connsiteX996" fmla="*/ 3485508 w 8631073"/>
              <a:gd name="connsiteY996" fmla="*/ 220762 h 5612466"/>
              <a:gd name="connsiteX997" fmla="*/ 3511289 w 8631073"/>
              <a:gd name="connsiteY997" fmla="*/ 246583 h 5612466"/>
              <a:gd name="connsiteX998" fmla="*/ 3554924 w 8631073"/>
              <a:gd name="connsiteY998" fmla="*/ 224735 h 5612466"/>
              <a:gd name="connsiteX999" fmla="*/ 3620373 w 8631073"/>
              <a:gd name="connsiteY999" fmla="*/ 226721 h 5612466"/>
              <a:gd name="connsiteX1000" fmla="*/ 3743339 w 8631073"/>
              <a:gd name="connsiteY1000" fmla="*/ 270417 h 5612466"/>
              <a:gd name="connsiteX1001" fmla="*/ 3763172 w 8631073"/>
              <a:gd name="connsiteY1001" fmla="*/ 278362 h 5612466"/>
              <a:gd name="connsiteX1002" fmla="*/ 3810771 w 8631073"/>
              <a:gd name="connsiteY1002" fmla="*/ 272403 h 5612466"/>
              <a:gd name="connsiteX1003" fmla="*/ 3824654 w 8631073"/>
              <a:gd name="connsiteY1003" fmla="*/ 264459 h 5612466"/>
              <a:gd name="connsiteX1004" fmla="*/ 3844487 w 8631073"/>
              <a:gd name="connsiteY1004" fmla="*/ 260486 h 5612466"/>
              <a:gd name="connsiteX1005" fmla="*/ 3870271 w 8631073"/>
              <a:gd name="connsiteY1005" fmla="*/ 278362 h 5612466"/>
              <a:gd name="connsiteX1006" fmla="*/ 3892086 w 8631073"/>
              <a:gd name="connsiteY1006" fmla="*/ 304182 h 5612466"/>
              <a:gd name="connsiteX1007" fmla="*/ 3917871 w 8631073"/>
              <a:gd name="connsiteY1007" fmla="*/ 316099 h 5612466"/>
              <a:gd name="connsiteX1008" fmla="*/ 3955552 w 8631073"/>
              <a:gd name="connsiteY1008" fmla="*/ 330003 h 5612466"/>
              <a:gd name="connsiteX1009" fmla="*/ 3973403 w 8631073"/>
              <a:gd name="connsiteY1009" fmla="*/ 330003 h 5612466"/>
              <a:gd name="connsiteX1010" fmla="*/ 4056703 w 8631073"/>
              <a:gd name="connsiteY1010" fmla="*/ 335961 h 5612466"/>
              <a:gd name="connsiteX1011" fmla="*/ 4088436 w 8631073"/>
              <a:gd name="connsiteY1011" fmla="*/ 326031 h 5612466"/>
              <a:gd name="connsiteX1012" fmla="*/ 4066619 w 8631073"/>
              <a:gd name="connsiteY1012" fmla="*/ 302196 h 5612466"/>
              <a:gd name="connsiteX1013" fmla="*/ 4060669 w 8631073"/>
              <a:gd name="connsiteY1013" fmla="*/ 298224 h 5612466"/>
              <a:gd name="connsiteX1014" fmla="*/ 4050753 w 8631073"/>
              <a:gd name="connsiteY1014" fmla="*/ 224735 h 5612466"/>
              <a:gd name="connsiteX1015" fmla="*/ 4080503 w 8631073"/>
              <a:gd name="connsiteY1015" fmla="*/ 262472 h 5612466"/>
              <a:gd name="connsiteX1016" fmla="*/ 4128101 w 8631073"/>
              <a:gd name="connsiteY1016" fmla="*/ 252541 h 5612466"/>
              <a:gd name="connsiteX1017" fmla="*/ 4138018 w 8631073"/>
              <a:gd name="connsiteY1017" fmla="*/ 260486 h 5612466"/>
              <a:gd name="connsiteX1018" fmla="*/ 4134052 w 8631073"/>
              <a:gd name="connsiteY1018" fmla="*/ 272403 h 5612466"/>
              <a:gd name="connsiteX1019" fmla="*/ 4134052 w 8631073"/>
              <a:gd name="connsiteY1019" fmla="*/ 290279 h 5612466"/>
              <a:gd name="connsiteX1020" fmla="*/ 4145951 w 8631073"/>
              <a:gd name="connsiteY1020" fmla="*/ 288293 h 5612466"/>
              <a:gd name="connsiteX1021" fmla="*/ 4161818 w 8631073"/>
              <a:gd name="connsiteY1021" fmla="*/ 300210 h 5612466"/>
              <a:gd name="connsiteX1022" fmla="*/ 4163802 w 8631073"/>
              <a:gd name="connsiteY1022" fmla="*/ 312127 h 5612466"/>
              <a:gd name="connsiteX1023" fmla="*/ 4266933 w 8631073"/>
              <a:gd name="connsiteY1023" fmla="*/ 288293 h 5612466"/>
              <a:gd name="connsiteX1024" fmla="*/ 4270900 w 8631073"/>
              <a:gd name="connsiteY1024" fmla="*/ 290279 h 5612466"/>
              <a:gd name="connsiteX1025" fmla="*/ 4401800 w 8631073"/>
              <a:gd name="connsiteY1025" fmla="*/ 316099 h 5612466"/>
              <a:gd name="connsiteX1026" fmla="*/ 4433533 w 8631073"/>
              <a:gd name="connsiteY1026" fmla="*/ 331989 h 5612466"/>
              <a:gd name="connsiteX1027" fmla="*/ 4469232 w 8631073"/>
              <a:gd name="connsiteY1027" fmla="*/ 355823 h 5612466"/>
              <a:gd name="connsiteX1028" fmla="*/ 4544598 w 8631073"/>
              <a:gd name="connsiteY1028" fmla="*/ 365754 h 5612466"/>
              <a:gd name="connsiteX1029" fmla="*/ 4562448 w 8631073"/>
              <a:gd name="connsiteY1029" fmla="*/ 337948 h 5612466"/>
              <a:gd name="connsiteX1030" fmla="*/ 4560465 w 8631073"/>
              <a:gd name="connsiteY1030" fmla="*/ 322058 h 5612466"/>
              <a:gd name="connsiteX1031" fmla="*/ 4568398 w 8631073"/>
              <a:gd name="connsiteY1031" fmla="*/ 290279 h 5612466"/>
              <a:gd name="connsiteX1032" fmla="*/ 4574348 w 8631073"/>
              <a:gd name="connsiteY1032" fmla="*/ 274390 h 5612466"/>
              <a:gd name="connsiteX1033" fmla="*/ 4588231 w 8631073"/>
              <a:gd name="connsiteY1033" fmla="*/ 286307 h 5612466"/>
              <a:gd name="connsiteX1034" fmla="*/ 4606081 w 8631073"/>
              <a:gd name="connsiteY1034" fmla="*/ 330003 h 5612466"/>
              <a:gd name="connsiteX1035" fmla="*/ 4681447 w 8631073"/>
              <a:gd name="connsiteY1035" fmla="*/ 375686 h 5612466"/>
              <a:gd name="connsiteX1036" fmla="*/ 4734997 w 8631073"/>
              <a:gd name="connsiteY1036" fmla="*/ 373699 h 5612466"/>
              <a:gd name="connsiteX1037" fmla="*/ 4774663 w 8631073"/>
              <a:gd name="connsiteY1037" fmla="*/ 401506 h 5612466"/>
              <a:gd name="connsiteX1038" fmla="*/ 4780613 w 8631073"/>
              <a:gd name="connsiteY1038" fmla="*/ 413423 h 5612466"/>
              <a:gd name="connsiteX1039" fmla="*/ 4806396 w 8631073"/>
              <a:gd name="connsiteY1039" fmla="*/ 367741 h 5612466"/>
              <a:gd name="connsiteX1040" fmla="*/ 4828213 w 8631073"/>
              <a:gd name="connsiteY1040" fmla="*/ 367740 h 5612466"/>
              <a:gd name="connsiteX1041" fmla="*/ 4861929 w 8631073"/>
              <a:gd name="connsiteY1041" fmla="*/ 375685 h 5612466"/>
              <a:gd name="connsiteX1042" fmla="*/ 4909528 w 8631073"/>
              <a:gd name="connsiteY1042" fmla="*/ 367741 h 5612466"/>
              <a:gd name="connsiteX1043" fmla="*/ 4982911 w 8631073"/>
              <a:gd name="connsiteY1043" fmla="*/ 395547 h 5612466"/>
              <a:gd name="connsiteX1044" fmla="*/ 5034477 w 8631073"/>
              <a:gd name="connsiteY1044" fmla="*/ 387602 h 5612466"/>
              <a:gd name="connsiteX1045" fmla="*/ 5090010 w 8631073"/>
              <a:gd name="connsiteY1045" fmla="*/ 393561 h 5612466"/>
              <a:gd name="connsiteX1046" fmla="*/ 5121743 w 8631073"/>
              <a:gd name="connsiteY1046" fmla="*/ 395547 h 5612466"/>
              <a:gd name="connsiteX1047" fmla="*/ 5125710 w 8631073"/>
              <a:gd name="connsiteY1047" fmla="*/ 393561 h 5612466"/>
              <a:gd name="connsiteX1048" fmla="*/ 5147526 w 8631073"/>
              <a:gd name="connsiteY1048" fmla="*/ 397533 h 5612466"/>
              <a:gd name="connsiteX1049" fmla="*/ 5153476 w 8631073"/>
              <a:gd name="connsiteY1049" fmla="*/ 415409 h 5612466"/>
              <a:gd name="connsiteX1050" fmla="*/ 5195126 w 8631073"/>
              <a:gd name="connsiteY1050" fmla="*/ 439244 h 5612466"/>
              <a:gd name="connsiteX1051" fmla="*/ 5294291 w 8631073"/>
              <a:gd name="connsiteY1051" fmla="*/ 409451 h 5612466"/>
              <a:gd name="connsiteX1052" fmla="*/ 5318092 w 8631073"/>
              <a:gd name="connsiteY1052" fmla="*/ 417396 h 5612466"/>
              <a:gd name="connsiteX1053" fmla="*/ 5337925 w 8631073"/>
              <a:gd name="connsiteY1053" fmla="*/ 425340 h 5612466"/>
              <a:gd name="connsiteX1054" fmla="*/ 5387508 w 8631073"/>
              <a:gd name="connsiteY1054" fmla="*/ 419382 h 5612466"/>
              <a:gd name="connsiteX1055" fmla="*/ 5429157 w 8631073"/>
              <a:gd name="connsiteY1055" fmla="*/ 387603 h 5612466"/>
              <a:gd name="connsiteX1056" fmla="*/ 5448990 w 8631073"/>
              <a:gd name="connsiteY1056" fmla="*/ 373699 h 5612466"/>
              <a:gd name="connsiteX1057" fmla="*/ 5490640 w 8631073"/>
              <a:gd name="connsiteY1057" fmla="*/ 373699 h 5612466"/>
              <a:gd name="connsiteX1058" fmla="*/ 5502540 w 8631073"/>
              <a:gd name="connsiteY1058" fmla="*/ 330003 h 5612466"/>
              <a:gd name="connsiteX1059" fmla="*/ 5514439 w 8631073"/>
              <a:gd name="connsiteY1059" fmla="*/ 369727 h 5612466"/>
              <a:gd name="connsiteX1060" fmla="*/ 5464857 w 8631073"/>
              <a:gd name="connsiteY1060" fmla="*/ 415409 h 5612466"/>
              <a:gd name="connsiteX1061" fmla="*/ 5538239 w 8631073"/>
              <a:gd name="connsiteY1061" fmla="*/ 405478 h 5612466"/>
              <a:gd name="connsiteX1062" fmla="*/ 5552123 w 8631073"/>
              <a:gd name="connsiteY1062" fmla="*/ 385616 h 5612466"/>
              <a:gd name="connsiteX1063" fmla="*/ 5591789 w 8631073"/>
              <a:gd name="connsiteY1063" fmla="*/ 351851 h 5612466"/>
              <a:gd name="connsiteX1064" fmla="*/ 5601705 w 8631073"/>
              <a:gd name="connsiteY1064" fmla="*/ 335961 h 5612466"/>
              <a:gd name="connsiteX1065" fmla="*/ 5615589 w 8631073"/>
              <a:gd name="connsiteY1065" fmla="*/ 296238 h 5612466"/>
              <a:gd name="connsiteX1066" fmla="*/ 5621538 w 8631073"/>
              <a:gd name="connsiteY1066" fmla="*/ 312127 h 5612466"/>
              <a:gd name="connsiteX1067" fmla="*/ 5665172 w 8631073"/>
              <a:gd name="connsiteY1067" fmla="*/ 324044 h 5612466"/>
              <a:gd name="connsiteX1068" fmla="*/ 5722688 w 8631073"/>
              <a:gd name="connsiteY1068" fmla="*/ 314114 h 5612466"/>
              <a:gd name="connsiteX1069" fmla="*/ 5766321 w 8631073"/>
              <a:gd name="connsiteY1069" fmla="*/ 324045 h 5612466"/>
              <a:gd name="connsiteX1070" fmla="*/ 5893253 w 8631073"/>
              <a:gd name="connsiteY1070" fmla="*/ 367741 h 5612466"/>
              <a:gd name="connsiteX1071" fmla="*/ 5903170 w 8631073"/>
              <a:gd name="connsiteY1071" fmla="*/ 399520 h 5612466"/>
              <a:gd name="connsiteX1072" fmla="*/ 5873420 w 8631073"/>
              <a:gd name="connsiteY1072" fmla="*/ 427326 h 5612466"/>
              <a:gd name="connsiteX1073" fmla="*/ 5833753 w 8631073"/>
              <a:gd name="connsiteY1073" fmla="*/ 457119 h 5612466"/>
              <a:gd name="connsiteX1074" fmla="*/ 6014235 w 8631073"/>
              <a:gd name="connsiteY1074" fmla="*/ 403492 h 5612466"/>
              <a:gd name="connsiteX1075" fmla="*/ 6036051 w 8631073"/>
              <a:gd name="connsiteY1075" fmla="*/ 399520 h 5612466"/>
              <a:gd name="connsiteX1076" fmla="*/ 6049935 w 8631073"/>
              <a:gd name="connsiteY1076" fmla="*/ 423354 h 5612466"/>
              <a:gd name="connsiteX1077" fmla="*/ 6042002 w 8631073"/>
              <a:gd name="connsiteY1077" fmla="*/ 441230 h 5612466"/>
              <a:gd name="connsiteX1078" fmla="*/ 6008285 w 8631073"/>
              <a:gd name="connsiteY1078" fmla="*/ 486912 h 5612466"/>
              <a:gd name="connsiteX1079" fmla="*/ 6020185 w 8631073"/>
              <a:gd name="connsiteY1079" fmla="*/ 538553 h 5612466"/>
              <a:gd name="connsiteX1080" fmla="*/ 6059851 w 8631073"/>
              <a:gd name="connsiteY1080" fmla="*/ 524650 h 5612466"/>
              <a:gd name="connsiteX1081" fmla="*/ 6069768 w 8631073"/>
              <a:gd name="connsiteY1081" fmla="*/ 502802 h 5612466"/>
              <a:gd name="connsiteX1082" fmla="*/ 6135217 w 8631073"/>
              <a:gd name="connsiteY1082" fmla="*/ 449175 h 5612466"/>
              <a:gd name="connsiteX1083" fmla="*/ 6190751 w 8631073"/>
              <a:gd name="connsiteY1083" fmla="*/ 443216 h 5612466"/>
              <a:gd name="connsiteX1084" fmla="*/ 6327599 w 8631073"/>
              <a:gd name="connsiteY1084" fmla="*/ 471023 h 5612466"/>
              <a:gd name="connsiteX1085" fmla="*/ 6363299 w 8631073"/>
              <a:gd name="connsiteY1085" fmla="*/ 465064 h 5612466"/>
              <a:gd name="connsiteX1086" fmla="*/ 6420815 w 8631073"/>
              <a:gd name="connsiteY1086" fmla="*/ 449175 h 5612466"/>
              <a:gd name="connsiteX1087" fmla="*/ 6484281 w 8631073"/>
              <a:gd name="connsiteY1087" fmla="*/ 476981 h 5612466"/>
              <a:gd name="connsiteX1088" fmla="*/ 6527914 w 8631073"/>
              <a:gd name="connsiteY1088" fmla="*/ 480954 h 5612466"/>
              <a:gd name="connsiteX1089" fmla="*/ 6559647 w 8631073"/>
              <a:gd name="connsiteY1089" fmla="*/ 471023 h 5612466"/>
              <a:gd name="connsiteX1090" fmla="*/ 6577497 w 8631073"/>
              <a:gd name="connsiteY1090" fmla="*/ 461092 h 5612466"/>
              <a:gd name="connsiteX1091" fmla="*/ 6585430 w 8631073"/>
              <a:gd name="connsiteY1091" fmla="*/ 484926 h 5612466"/>
              <a:gd name="connsiteX1092" fmla="*/ 6571547 w 8631073"/>
              <a:gd name="connsiteY1092" fmla="*/ 510746 h 5612466"/>
              <a:gd name="connsiteX1093" fmla="*/ 6611213 w 8631073"/>
              <a:gd name="connsiteY1093" fmla="*/ 564374 h 5612466"/>
              <a:gd name="connsiteX1094" fmla="*/ 6635013 w 8631073"/>
              <a:gd name="connsiteY1094" fmla="*/ 558415 h 5612466"/>
              <a:gd name="connsiteX1095" fmla="*/ 6656829 w 8631073"/>
              <a:gd name="connsiteY1095" fmla="*/ 560402 h 5612466"/>
              <a:gd name="connsiteX1096" fmla="*/ 6757978 w 8631073"/>
              <a:gd name="connsiteY1096" fmla="*/ 572319 h 5612466"/>
              <a:gd name="connsiteX1097" fmla="*/ 6763928 w 8631073"/>
              <a:gd name="connsiteY1097" fmla="*/ 564374 h 5612466"/>
              <a:gd name="connsiteX1098" fmla="*/ 6755995 w 8631073"/>
              <a:gd name="connsiteY1098" fmla="*/ 544512 h 5612466"/>
              <a:gd name="connsiteX1099" fmla="*/ 6748062 w 8631073"/>
              <a:gd name="connsiteY1099" fmla="*/ 548484 h 5612466"/>
              <a:gd name="connsiteX1100" fmla="*/ 6698479 w 8631073"/>
              <a:gd name="connsiteY1100" fmla="*/ 552456 h 5612466"/>
              <a:gd name="connsiteX1101" fmla="*/ 6678646 w 8631073"/>
              <a:gd name="connsiteY1101" fmla="*/ 500815 h 5612466"/>
              <a:gd name="connsiteX1102" fmla="*/ 6694512 w 8631073"/>
              <a:gd name="connsiteY1102" fmla="*/ 496843 h 5612466"/>
              <a:gd name="connsiteX1103" fmla="*/ 6730211 w 8631073"/>
              <a:gd name="connsiteY1103" fmla="*/ 490885 h 5612466"/>
              <a:gd name="connsiteX1104" fmla="*/ 6805577 w 8631073"/>
              <a:gd name="connsiteY1104" fmla="*/ 476981 h 5612466"/>
              <a:gd name="connsiteX1105" fmla="*/ 6839294 w 8631073"/>
              <a:gd name="connsiteY1105" fmla="*/ 484926 h 5612466"/>
              <a:gd name="connsiteX1106" fmla="*/ 6880944 w 8631073"/>
              <a:gd name="connsiteY1106" fmla="*/ 498829 h 5612466"/>
              <a:gd name="connsiteX1107" fmla="*/ 6908710 w 8631073"/>
              <a:gd name="connsiteY1107" fmla="*/ 502802 h 5612466"/>
              <a:gd name="connsiteX1108" fmla="*/ 6938460 w 8631073"/>
              <a:gd name="connsiteY1108" fmla="*/ 496843 h 5612466"/>
              <a:gd name="connsiteX1109" fmla="*/ 6954327 w 8631073"/>
              <a:gd name="connsiteY1109" fmla="*/ 528622 h 5612466"/>
              <a:gd name="connsiteX1110" fmla="*/ 7027708 w 8631073"/>
              <a:gd name="connsiteY1110" fmla="*/ 480954 h 5612466"/>
              <a:gd name="connsiteX1111" fmla="*/ 7019776 w 8631073"/>
              <a:gd name="connsiteY1111" fmla="*/ 496843 h 5612466"/>
              <a:gd name="connsiteX1112" fmla="*/ 7047542 w 8631073"/>
              <a:gd name="connsiteY1112" fmla="*/ 538553 h 5612466"/>
              <a:gd name="connsiteX1113" fmla="*/ 7111009 w 8631073"/>
              <a:gd name="connsiteY1113" fmla="*/ 538553 h 5612466"/>
              <a:gd name="connsiteX1114" fmla="*/ 7204224 w 8631073"/>
              <a:gd name="connsiteY1114" fmla="*/ 576291 h 5612466"/>
              <a:gd name="connsiteX1115" fmla="*/ 7243891 w 8631073"/>
              <a:gd name="connsiteY1115" fmla="*/ 564374 h 5612466"/>
              <a:gd name="connsiteX1116" fmla="*/ 7289507 w 8631073"/>
              <a:gd name="connsiteY1116" fmla="*/ 536567 h 5612466"/>
              <a:gd name="connsiteX1117" fmla="*/ 7339090 w 8631073"/>
              <a:gd name="connsiteY1117" fmla="*/ 540539 h 5612466"/>
              <a:gd name="connsiteX1118" fmla="*/ 7364873 w 8631073"/>
              <a:gd name="connsiteY1118" fmla="*/ 554443 h 5612466"/>
              <a:gd name="connsiteX1119" fmla="*/ 7372806 w 8631073"/>
              <a:gd name="connsiteY1119" fmla="*/ 558415 h 5612466"/>
              <a:gd name="connsiteX1120" fmla="*/ 7450156 w 8631073"/>
              <a:gd name="connsiteY1120" fmla="*/ 546498 h 5612466"/>
              <a:gd name="connsiteX1121" fmla="*/ 7487095 w 8631073"/>
              <a:gd name="connsiteY1121" fmla="*/ 544760 h 5612466"/>
              <a:gd name="connsiteX1122" fmla="*/ 7494279 w 8631073"/>
              <a:gd name="connsiteY1122" fmla="*/ 540751 h 5612466"/>
              <a:gd name="connsiteX1123" fmla="*/ 8631073 w 8631073"/>
              <a:gd name="connsiteY1123" fmla="*/ 1197079 h 5612466"/>
              <a:gd name="connsiteX1124" fmla="*/ 6148907 w 8631073"/>
              <a:gd name="connsiteY1124" fmla="*/ 5496316 h 5612466"/>
              <a:gd name="connsiteX1125" fmla="*/ 6062713 w 8631073"/>
              <a:gd name="connsiteY1125" fmla="*/ 5507290 h 5612466"/>
              <a:gd name="connsiteX1126" fmla="*/ 5710498 w 8631073"/>
              <a:gd name="connsiteY1126" fmla="*/ 5554215 h 5612466"/>
              <a:gd name="connsiteX1127" fmla="*/ 5374292 w 8631073"/>
              <a:gd name="connsiteY1127" fmla="*/ 5575250 h 5612466"/>
              <a:gd name="connsiteX1128" fmla="*/ 5116680 w 8631073"/>
              <a:gd name="connsiteY1128" fmla="*/ 5588194 h 5612466"/>
              <a:gd name="connsiteX1129" fmla="*/ 4920196 w 8631073"/>
              <a:gd name="connsiteY1129" fmla="*/ 5604375 h 5612466"/>
              <a:gd name="connsiteX1130" fmla="*/ 4779019 w 8631073"/>
              <a:gd name="connsiteY1130" fmla="*/ 5610847 h 5612466"/>
              <a:gd name="connsiteX1131" fmla="*/ 4690237 w 8631073"/>
              <a:gd name="connsiteY1131" fmla="*/ 5612466 h 5612466"/>
              <a:gd name="connsiteX1132" fmla="*/ 4662584 w 8631073"/>
              <a:gd name="connsiteY1132" fmla="*/ 5612466 h 5612466"/>
              <a:gd name="connsiteX1133" fmla="*/ 4656762 w 8631073"/>
              <a:gd name="connsiteY1133" fmla="*/ 5610847 h 5612466"/>
              <a:gd name="connsiteX1134" fmla="*/ 4241963 w 8631073"/>
              <a:gd name="connsiteY1134" fmla="*/ 5597903 h 5612466"/>
              <a:gd name="connsiteX1135" fmla="*/ 4132805 w 8631073"/>
              <a:gd name="connsiteY1135" fmla="*/ 5589813 h 5612466"/>
              <a:gd name="connsiteX1136" fmla="*/ 3894114 w 8631073"/>
              <a:gd name="connsiteY1136" fmla="*/ 5568777 h 5612466"/>
              <a:gd name="connsiteX1137" fmla="*/ 3706362 w 8631073"/>
              <a:gd name="connsiteY1137" fmla="*/ 5549360 h 5612466"/>
              <a:gd name="connsiteX1138" fmla="*/ 3531710 w 8631073"/>
              <a:gd name="connsiteY1138" fmla="*/ 5529943 h 5612466"/>
              <a:gd name="connsiteX1139" fmla="*/ 3517155 w 8631073"/>
              <a:gd name="connsiteY1139" fmla="*/ 5525089 h 5612466"/>
              <a:gd name="connsiteX1140" fmla="*/ 3426918 w 8631073"/>
              <a:gd name="connsiteY1140" fmla="*/ 5497582 h 5612466"/>
              <a:gd name="connsiteX1141" fmla="*/ 3330860 w 8631073"/>
              <a:gd name="connsiteY1141" fmla="*/ 5492727 h 5612466"/>
              <a:gd name="connsiteX1142" fmla="*/ 3169306 w 8631073"/>
              <a:gd name="connsiteY1142" fmla="*/ 5465220 h 5612466"/>
              <a:gd name="connsiteX1143" fmla="*/ 3105267 w 8631073"/>
              <a:gd name="connsiteY1143" fmla="*/ 5436094 h 5612466"/>
              <a:gd name="connsiteX1144" fmla="*/ 3089257 w 8631073"/>
              <a:gd name="connsiteY1144" fmla="*/ 5434476 h 5612466"/>
              <a:gd name="connsiteX1145" fmla="*/ 3051416 w 8631073"/>
              <a:gd name="connsiteY1145" fmla="*/ 5434476 h 5612466"/>
              <a:gd name="connsiteX1146" fmla="*/ 2997565 w 8631073"/>
              <a:gd name="connsiteY1146" fmla="*/ 5418295 h 5612466"/>
              <a:gd name="connsiteX1147" fmla="*/ 2914605 w 8631073"/>
              <a:gd name="connsiteY1147" fmla="*/ 5390788 h 5612466"/>
              <a:gd name="connsiteX1148" fmla="*/ 2865120 w 8631073"/>
              <a:gd name="connsiteY1148" fmla="*/ 5381079 h 5612466"/>
              <a:gd name="connsiteX1149" fmla="*/ 2793804 w 8631073"/>
              <a:gd name="connsiteY1149" fmla="*/ 5377843 h 5612466"/>
              <a:gd name="connsiteX1150" fmla="*/ 2754507 w 8631073"/>
              <a:gd name="connsiteY1150" fmla="*/ 5368134 h 5612466"/>
              <a:gd name="connsiteX1151" fmla="*/ 2744319 w 8631073"/>
              <a:gd name="connsiteY1151" fmla="*/ 5360044 h 5612466"/>
              <a:gd name="connsiteX1152" fmla="*/ 2744319 w 8631073"/>
              <a:gd name="connsiteY1152" fmla="*/ 5348717 h 5612466"/>
              <a:gd name="connsiteX1153" fmla="*/ 2731220 w 8631073"/>
              <a:gd name="connsiteY1153" fmla="*/ 5339009 h 5612466"/>
              <a:gd name="connsiteX1154" fmla="*/ 2686102 w 8631073"/>
              <a:gd name="connsiteY1154" fmla="*/ 5358426 h 5612466"/>
              <a:gd name="connsiteX1155" fmla="*/ 2670092 w 8631073"/>
              <a:gd name="connsiteY1155" fmla="*/ 5356808 h 5612466"/>
              <a:gd name="connsiteX1156" fmla="*/ 2671547 w 8631073"/>
              <a:gd name="connsiteY1156" fmla="*/ 5340627 h 5612466"/>
              <a:gd name="connsiteX1157" fmla="*/ 2662815 w 8631073"/>
              <a:gd name="connsiteY1157" fmla="*/ 5319592 h 5612466"/>
              <a:gd name="connsiteX1158" fmla="*/ 2649716 w 8631073"/>
              <a:gd name="connsiteY1158" fmla="*/ 5314737 h 5612466"/>
              <a:gd name="connsiteX1159" fmla="*/ 2643894 w 8631073"/>
              <a:gd name="connsiteY1159" fmla="*/ 5300175 h 5612466"/>
              <a:gd name="connsiteX1160" fmla="*/ 2645349 w 8631073"/>
              <a:gd name="connsiteY1160" fmla="*/ 5288848 h 5612466"/>
              <a:gd name="connsiteX1161" fmla="*/ 2633706 w 8631073"/>
              <a:gd name="connsiteY1161" fmla="*/ 5287230 h 5612466"/>
              <a:gd name="connsiteX1162" fmla="*/ 2597320 w 8631073"/>
              <a:gd name="connsiteY1162" fmla="*/ 5287230 h 5612466"/>
              <a:gd name="connsiteX1163" fmla="*/ 2489618 w 8631073"/>
              <a:gd name="connsiteY1163" fmla="*/ 5308265 h 5612466"/>
              <a:gd name="connsiteX1164" fmla="*/ 2473608 w 8631073"/>
              <a:gd name="connsiteY1164" fmla="*/ 5321210 h 5612466"/>
              <a:gd name="connsiteX1165" fmla="*/ 2477974 w 8631073"/>
              <a:gd name="connsiteY1165" fmla="*/ 5298557 h 5612466"/>
              <a:gd name="connsiteX1166" fmla="*/ 2461964 w 8631073"/>
              <a:gd name="connsiteY1166" fmla="*/ 5269431 h 5612466"/>
              <a:gd name="connsiteX1167" fmla="*/ 2330975 w 8631073"/>
              <a:gd name="connsiteY1167" fmla="*/ 5235451 h 5612466"/>
              <a:gd name="connsiteX1168" fmla="*/ 2282946 w 8631073"/>
              <a:gd name="connsiteY1168" fmla="*/ 5227361 h 5612466"/>
              <a:gd name="connsiteX1169" fmla="*/ 2269847 w 8631073"/>
              <a:gd name="connsiteY1169" fmla="*/ 5203089 h 5612466"/>
              <a:gd name="connsiteX1170" fmla="*/ 2245104 w 8631073"/>
              <a:gd name="connsiteY1170" fmla="*/ 5183672 h 5612466"/>
              <a:gd name="connsiteX1171" fmla="*/ 2214540 w 8631073"/>
              <a:gd name="connsiteY1171" fmla="*/ 5182054 h 5612466"/>
              <a:gd name="connsiteX1172" fmla="*/ 2195620 w 8631073"/>
              <a:gd name="connsiteY1172" fmla="*/ 5182054 h 5612466"/>
              <a:gd name="connsiteX1173" fmla="*/ 2170877 w 8631073"/>
              <a:gd name="connsiteY1173" fmla="*/ 5186908 h 5612466"/>
              <a:gd name="connsiteX1174" fmla="*/ 2151957 w 8631073"/>
              <a:gd name="connsiteY1174" fmla="*/ 5180436 h 5612466"/>
              <a:gd name="connsiteX1175" fmla="*/ 2138858 w 8631073"/>
              <a:gd name="connsiteY1175" fmla="*/ 5167491 h 5612466"/>
              <a:gd name="connsiteX1176" fmla="*/ 2117026 w 8631073"/>
              <a:gd name="connsiteY1176" fmla="*/ 5159401 h 5612466"/>
              <a:gd name="connsiteX1177" fmla="*/ 2089373 w 8631073"/>
              <a:gd name="connsiteY1177" fmla="*/ 5177200 h 5612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</a:cxnLst>
            <a:rect l="l" t="t" r="r" b="b"/>
            <a:pathLst>
              <a:path w="8631073" h="5612466">
                <a:moveTo>
                  <a:pt x="1643332" y="808823"/>
                </a:moveTo>
                <a:cubicBezTo>
                  <a:pt x="1650428" y="816335"/>
                  <a:pt x="1657680" y="820469"/>
                  <a:pt x="1665241" y="821296"/>
                </a:cubicBezTo>
                <a:lnTo>
                  <a:pt x="1676983" y="817654"/>
                </a:lnTo>
                <a:lnTo>
                  <a:pt x="1678707" y="804703"/>
                </a:lnTo>
                <a:cubicBezTo>
                  <a:pt x="1680690" y="792786"/>
                  <a:pt x="1672757" y="786827"/>
                  <a:pt x="1660857" y="790800"/>
                </a:cubicBezTo>
                <a:lnTo>
                  <a:pt x="1640775" y="804836"/>
                </a:lnTo>
                <a:close/>
                <a:moveTo>
                  <a:pt x="3409453" y="4246798"/>
                </a:moveTo>
                <a:cubicBezTo>
                  <a:pt x="3425463" y="4250035"/>
                  <a:pt x="3429830" y="4246798"/>
                  <a:pt x="3431285" y="4228999"/>
                </a:cubicBezTo>
                <a:cubicBezTo>
                  <a:pt x="3431285" y="4224145"/>
                  <a:pt x="3428374" y="4214437"/>
                  <a:pt x="3437107" y="4214437"/>
                </a:cubicBezTo>
                <a:cubicBezTo>
                  <a:pt x="3450206" y="4212818"/>
                  <a:pt x="3458938" y="4225763"/>
                  <a:pt x="3453117" y="4238708"/>
                </a:cubicBezTo>
                <a:cubicBezTo>
                  <a:pt x="3448750" y="4246798"/>
                  <a:pt x="3450206" y="4251653"/>
                  <a:pt x="3458938" y="4254889"/>
                </a:cubicBezTo>
                <a:cubicBezTo>
                  <a:pt x="3477859" y="4262979"/>
                  <a:pt x="3496779" y="4272688"/>
                  <a:pt x="3514245" y="4285633"/>
                </a:cubicBezTo>
                <a:cubicBezTo>
                  <a:pt x="3528799" y="4295341"/>
                  <a:pt x="3544809" y="4296959"/>
                  <a:pt x="3560819" y="4285633"/>
                </a:cubicBezTo>
                <a:cubicBezTo>
                  <a:pt x="3565185" y="4280778"/>
                  <a:pt x="3571007" y="4279160"/>
                  <a:pt x="3578284" y="4279160"/>
                </a:cubicBezTo>
                <a:cubicBezTo>
                  <a:pt x="3589928" y="4280778"/>
                  <a:pt x="3601571" y="4282396"/>
                  <a:pt x="3613214" y="4284014"/>
                </a:cubicBezTo>
                <a:cubicBezTo>
                  <a:pt x="3621947" y="4284014"/>
                  <a:pt x="3629224" y="4288869"/>
                  <a:pt x="3632135" y="4300195"/>
                </a:cubicBezTo>
                <a:cubicBezTo>
                  <a:pt x="3633591" y="4311521"/>
                  <a:pt x="3639412" y="4313140"/>
                  <a:pt x="3648145" y="4309903"/>
                </a:cubicBezTo>
                <a:cubicBezTo>
                  <a:pt x="3655422" y="4308285"/>
                  <a:pt x="3664155" y="4306668"/>
                  <a:pt x="3671432" y="4305050"/>
                </a:cubicBezTo>
                <a:cubicBezTo>
                  <a:pt x="3688897" y="4300194"/>
                  <a:pt x="3699085" y="4288869"/>
                  <a:pt x="3701996" y="4269452"/>
                </a:cubicBezTo>
                <a:cubicBezTo>
                  <a:pt x="3703452" y="4262979"/>
                  <a:pt x="3703452" y="4256507"/>
                  <a:pt x="3704907" y="4250034"/>
                </a:cubicBezTo>
                <a:cubicBezTo>
                  <a:pt x="3709273" y="4298577"/>
                  <a:pt x="3741293" y="4306667"/>
                  <a:pt x="3774768" y="4313140"/>
                </a:cubicBezTo>
                <a:cubicBezTo>
                  <a:pt x="3784956" y="4316376"/>
                  <a:pt x="3792233" y="4311522"/>
                  <a:pt x="3799510" y="4305050"/>
                </a:cubicBezTo>
                <a:cubicBezTo>
                  <a:pt x="3806787" y="4298577"/>
                  <a:pt x="3809698" y="4290486"/>
                  <a:pt x="3806787" y="4280778"/>
                </a:cubicBezTo>
                <a:cubicBezTo>
                  <a:pt x="3803877" y="4272688"/>
                  <a:pt x="3796600" y="4277542"/>
                  <a:pt x="3790778" y="4277542"/>
                </a:cubicBezTo>
                <a:cubicBezTo>
                  <a:pt x="3786411" y="4277542"/>
                  <a:pt x="3779134" y="4279160"/>
                  <a:pt x="3777679" y="4271070"/>
                </a:cubicBezTo>
                <a:cubicBezTo>
                  <a:pt x="3776223" y="4264597"/>
                  <a:pt x="3779134" y="4256506"/>
                  <a:pt x="3784956" y="4253271"/>
                </a:cubicBezTo>
                <a:cubicBezTo>
                  <a:pt x="3790778" y="4248417"/>
                  <a:pt x="3798055" y="4248416"/>
                  <a:pt x="3803876" y="4248417"/>
                </a:cubicBezTo>
                <a:cubicBezTo>
                  <a:pt x="3811154" y="4248417"/>
                  <a:pt x="3818431" y="4248417"/>
                  <a:pt x="3822797" y="4241944"/>
                </a:cubicBezTo>
                <a:cubicBezTo>
                  <a:pt x="3819159" y="4236281"/>
                  <a:pt x="3814428" y="4232236"/>
                  <a:pt x="3809334" y="4229606"/>
                </a:cubicBezTo>
                <a:lnTo>
                  <a:pt x="3808979" y="4229519"/>
                </a:lnTo>
                <a:lnTo>
                  <a:pt x="3801024" y="4229341"/>
                </a:lnTo>
                <a:cubicBezTo>
                  <a:pt x="3706817" y="4228514"/>
                  <a:pt x="3612609" y="4226860"/>
                  <a:pt x="3518402" y="4218040"/>
                </a:cubicBezTo>
                <a:cubicBezTo>
                  <a:pt x="3493611" y="4215835"/>
                  <a:pt x="3468819" y="4214733"/>
                  <a:pt x="3444028" y="4213354"/>
                </a:cubicBezTo>
                <a:lnTo>
                  <a:pt x="3400975" y="4209685"/>
                </a:lnTo>
                <a:lnTo>
                  <a:pt x="3396355" y="4222527"/>
                </a:lnTo>
                <a:cubicBezTo>
                  <a:pt x="3393444" y="4237090"/>
                  <a:pt x="3396355" y="4243562"/>
                  <a:pt x="3409453" y="4246798"/>
                </a:cubicBezTo>
                <a:close/>
                <a:moveTo>
                  <a:pt x="3106359" y="4240731"/>
                </a:moveTo>
                <a:cubicBezTo>
                  <a:pt x="3122733" y="4247203"/>
                  <a:pt x="3141653" y="4245180"/>
                  <a:pt x="3162029" y="4233854"/>
                </a:cubicBezTo>
                <a:cubicBezTo>
                  <a:pt x="3172217" y="4228999"/>
                  <a:pt x="3182405" y="4225763"/>
                  <a:pt x="3192593" y="4227381"/>
                </a:cubicBezTo>
                <a:cubicBezTo>
                  <a:pt x="3199871" y="4227381"/>
                  <a:pt x="3202781" y="4228999"/>
                  <a:pt x="3202781" y="4237090"/>
                </a:cubicBezTo>
                <a:cubicBezTo>
                  <a:pt x="3204237" y="4251653"/>
                  <a:pt x="3208603" y="4256507"/>
                  <a:pt x="3221702" y="4251653"/>
                </a:cubicBezTo>
                <a:cubicBezTo>
                  <a:pt x="3246445" y="4243562"/>
                  <a:pt x="3269732" y="4243562"/>
                  <a:pt x="3294474" y="4243562"/>
                </a:cubicBezTo>
                <a:cubicBezTo>
                  <a:pt x="3314122" y="4244371"/>
                  <a:pt x="3333043" y="4242349"/>
                  <a:pt x="3350872" y="4236079"/>
                </a:cubicBezTo>
                <a:lnTo>
                  <a:pt x="3391944" y="4208915"/>
                </a:lnTo>
                <a:lnTo>
                  <a:pt x="3369654" y="4207015"/>
                </a:lnTo>
                <a:lnTo>
                  <a:pt x="3058806" y="4179621"/>
                </a:lnTo>
                <a:lnTo>
                  <a:pt x="3065971" y="4196638"/>
                </a:lnTo>
                <a:cubicBezTo>
                  <a:pt x="3076159" y="4219291"/>
                  <a:pt x="3089985" y="4234257"/>
                  <a:pt x="3106359" y="4240731"/>
                </a:cubicBezTo>
                <a:close/>
                <a:moveTo>
                  <a:pt x="2089373" y="5177200"/>
                </a:moveTo>
                <a:cubicBezTo>
                  <a:pt x="2089373" y="5175582"/>
                  <a:pt x="2087917" y="5175582"/>
                  <a:pt x="2087917" y="5173964"/>
                </a:cubicBezTo>
                <a:cubicBezTo>
                  <a:pt x="2101016" y="5152928"/>
                  <a:pt x="2101016" y="5152928"/>
                  <a:pt x="2089373" y="5130275"/>
                </a:cubicBezTo>
                <a:cubicBezTo>
                  <a:pt x="2087917" y="5127039"/>
                  <a:pt x="2086462" y="5123803"/>
                  <a:pt x="2085006" y="5122185"/>
                </a:cubicBezTo>
                <a:cubicBezTo>
                  <a:pt x="2073363" y="5094677"/>
                  <a:pt x="2055898" y="5089823"/>
                  <a:pt x="2031155" y="5102768"/>
                </a:cubicBezTo>
                <a:cubicBezTo>
                  <a:pt x="2018056" y="5110858"/>
                  <a:pt x="2009324" y="5106004"/>
                  <a:pt x="2007868" y="5089823"/>
                </a:cubicBezTo>
                <a:cubicBezTo>
                  <a:pt x="2006413" y="5081732"/>
                  <a:pt x="2006413" y="5073642"/>
                  <a:pt x="2007868" y="5065552"/>
                </a:cubicBezTo>
                <a:cubicBezTo>
                  <a:pt x="2012235" y="5042898"/>
                  <a:pt x="2031155" y="5036426"/>
                  <a:pt x="2045710" y="5050989"/>
                </a:cubicBezTo>
                <a:cubicBezTo>
                  <a:pt x="2057353" y="5062316"/>
                  <a:pt x="2068997" y="5067170"/>
                  <a:pt x="2082096" y="5070406"/>
                </a:cubicBezTo>
                <a:cubicBezTo>
                  <a:pt x="2095195" y="5072024"/>
                  <a:pt x="2106838" y="5076878"/>
                  <a:pt x="2115570" y="5088205"/>
                </a:cubicBezTo>
                <a:cubicBezTo>
                  <a:pt x="2128670" y="5107622"/>
                  <a:pt x="2135947" y="5109240"/>
                  <a:pt x="2151956" y="5093059"/>
                </a:cubicBezTo>
                <a:cubicBezTo>
                  <a:pt x="2163600" y="5083351"/>
                  <a:pt x="2173788" y="5080115"/>
                  <a:pt x="2188342" y="5083351"/>
                </a:cubicBezTo>
                <a:cubicBezTo>
                  <a:pt x="2214540" y="5088205"/>
                  <a:pt x="2239283" y="5101150"/>
                  <a:pt x="2264025" y="5107622"/>
                </a:cubicBezTo>
                <a:cubicBezTo>
                  <a:pt x="2285857" y="5114094"/>
                  <a:pt x="2307688" y="5114094"/>
                  <a:pt x="2326609" y="5099532"/>
                </a:cubicBezTo>
                <a:cubicBezTo>
                  <a:pt x="2336797" y="5089823"/>
                  <a:pt x="2342619" y="5093059"/>
                  <a:pt x="2351351" y="5102768"/>
                </a:cubicBezTo>
                <a:cubicBezTo>
                  <a:pt x="2392103" y="5148074"/>
                  <a:pt x="2438677" y="5170727"/>
                  <a:pt x="2495439" y="5143220"/>
                </a:cubicBezTo>
                <a:cubicBezTo>
                  <a:pt x="2504172" y="5138366"/>
                  <a:pt x="2511449" y="5141602"/>
                  <a:pt x="2518726" y="5144838"/>
                </a:cubicBezTo>
                <a:cubicBezTo>
                  <a:pt x="2523093" y="5148074"/>
                  <a:pt x="2528914" y="5154547"/>
                  <a:pt x="2534736" y="5149692"/>
                </a:cubicBezTo>
                <a:cubicBezTo>
                  <a:pt x="2540558" y="5143220"/>
                  <a:pt x="2536192" y="5136748"/>
                  <a:pt x="2534736" y="5130275"/>
                </a:cubicBezTo>
                <a:cubicBezTo>
                  <a:pt x="2530370" y="5120567"/>
                  <a:pt x="2534736" y="5117331"/>
                  <a:pt x="2543469" y="5117331"/>
                </a:cubicBezTo>
                <a:cubicBezTo>
                  <a:pt x="2552202" y="5117331"/>
                  <a:pt x="2560934" y="5120567"/>
                  <a:pt x="2569667" y="5122185"/>
                </a:cubicBezTo>
                <a:cubicBezTo>
                  <a:pt x="2588587" y="5128657"/>
                  <a:pt x="2604597" y="5136748"/>
                  <a:pt x="2624973" y="5131893"/>
                </a:cubicBezTo>
                <a:cubicBezTo>
                  <a:pt x="2629340" y="5131893"/>
                  <a:pt x="2629340" y="5135129"/>
                  <a:pt x="2630795" y="5138366"/>
                </a:cubicBezTo>
                <a:cubicBezTo>
                  <a:pt x="2635161" y="5152928"/>
                  <a:pt x="2645349" y="5156165"/>
                  <a:pt x="2656993" y="5156165"/>
                </a:cubicBezTo>
                <a:cubicBezTo>
                  <a:pt x="2700656" y="5157783"/>
                  <a:pt x="2744319" y="5162637"/>
                  <a:pt x="2786527" y="5178818"/>
                </a:cubicBezTo>
                <a:cubicBezTo>
                  <a:pt x="2789438" y="5180436"/>
                  <a:pt x="2793804" y="5180435"/>
                  <a:pt x="2798170" y="5178818"/>
                </a:cubicBezTo>
                <a:cubicBezTo>
                  <a:pt x="2811269" y="5170727"/>
                  <a:pt x="2820002" y="5175582"/>
                  <a:pt x="2827279" y="5191763"/>
                </a:cubicBezTo>
                <a:cubicBezTo>
                  <a:pt x="2834556" y="5207944"/>
                  <a:pt x="2843289" y="5209562"/>
                  <a:pt x="2856388" y="5196617"/>
                </a:cubicBezTo>
                <a:cubicBezTo>
                  <a:pt x="2862209" y="5191763"/>
                  <a:pt x="2866576" y="5186908"/>
                  <a:pt x="2872398" y="5180436"/>
                </a:cubicBezTo>
                <a:cubicBezTo>
                  <a:pt x="2878219" y="5190145"/>
                  <a:pt x="2884041" y="5199853"/>
                  <a:pt x="2894229" y="5199853"/>
                </a:cubicBezTo>
                <a:cubicBezTo>
                  <a:pt x="2905872" y="5199853"/>
                  <a:pt x="2917516" y="5201471"/>
                  <a:pt x="2927704" y="5201471"/>
                </a:cubicBezTo>
                <a:cubicBezTo>
                  <a:pt x="2965545" y="5203089"/>
                  <a:pt x="2969912" y="5206325"/>
                  <a:pt x="2977189" y="5161019"/>
                </a:cubicBezTo>
                <a:cubicBezTo>
                  <a:pt x="2977189" y="5161019"/>
                  <a:pt x="2978644" y="5161019"/>
                  <a:pt x="2978644" y="5159401"/>
                </a:cubicBezTo>
                <a:cubicBezTo>
                  <a:pt x="2983011" y="5143220"/>
                  <a:pt x="2988832" y="5138366"/>
                  <a:pt x="3003387" y="5143220"/>
                </a:cubicBezTo>
                <a:cubicBezTo>
                  <a:pt x="3067426" y="5157783"/>
                  <a:pt x="3132921" y="5167491"/>
                  <a:pt x="3196960" y="5178818"/>
                </a:cubicBezTo>
                <a:cubicBezTo>
                  <a:pt x="3237712" y="5185290"/>
                  <a:pt x="3279919" y="5190145"/>
                  <a:pt x="3320672" y="5194999"/>
                </a:cubicBezTo>
                <a:cubicBezTo>
                  <a:pt x="3370157" y="5201471"/>
                  <a:pt x="3416730" y="5217652"/>
                  <a:pt x="3464760" y="5232215"/>
                </a:cubicBezTo>
                <a:cubicBezTo>
                  <a:pt x="3501146" y="5241923"/>
                  <a:pt x="3536076" y="5248396"/>
                  <a:pt x="3572462" y="5233833"/>
                </a:cubicBezTo>
                <a:cubicBezTo>
                  <a:pt x="3587017" y="5227361"/>
                  <a:pt x="3600115" y="5230597"/>
                  <a:pt x="3614670" y="5238687"/>
                </a:cubicBezTo>
                <a:cubicBezTo>
                  <a:pt x="3642323" y="5253250"/>
                  <a:pt x="3672887" y="5259722"/>
                  <a:pt x="3704907" y="5258104"/>
                </a:cubicBezTo>
                <a:cubicBezTo>
                  <a:pt x="3732560" y="5254868"/>
                  <a:pt x="3761669" y="5256486"/>
                  <a:pt x="3789322" y="5264576"/>
                </a:cubicBezTo>
                <a:cubicBezTo>
                  <a:pt x="3831530" y="5274285"/>
                  <a:pt x="3873738" y="5279139"/>
                  <a:pt x="3917400" y="5279139"/>
                </a:cubicBezTo>
                <a:cubicBezTo>
                  <a:pt x="3945054" y="5279139"/>
                  <a:pt x="3971252" y="5282376"/>
                  <a:pt x="3997449" y="5285612"/>
                </a:cubicBezTo>
                <a:cubicBezTo>
                  <a:pt x="4054212" y="5295320"/>
                  <a:pt x="4112429" y="5300174"/>
                  <a:pt x="4170646" y="5301793"/>
                </a:cubicBezTo>
                <a:cubicBezTo>
                  <a:pt x="4228864" y="5303411"/>
                  <a:pt x="4287081" y="5301792"/>
                  <a:pt x="4343843" y="5306647"/>
                </a:cubicBezTo>
                <a:cubicBezTo>
                  <a:pt x="4383140" y="5311500"/>
                  <a:pt x="4422437" y="5319592"/>
                  <a:pt x="4461734" y="5314737"/>
                </a:cubicBezTo>
                <a:cubicBezTo>
                  <a:pt x="4524317" y="5305029"/>
                  <a:pt x="4585446" y="5311501"/>
                  <a:pt x="4646574" y="5314737"/>
                </a:cubicBezTo>
                <a:cubicBezTo>
                  <a:pt x="4677138" y="5317973"/>
                  <a:pt x="4707702" y="5322827"/>
                  <a:pt x="4739722" y="5321210"/>
                </a:cubicBezTo>
                <a:cubicBezTo>
                  <a:pt x="4776108" y="5317974"/>
                  <a:pt x="4813949" y="5324445"/>
                  <a:pt x="4850335" y="5314737"/>
                </a:cubicBezTo>
                <a:cubicBezTo>
                  <a:pt x="4873622" y="5308265"/>
                  <a:pt x="4896909" y="5309882"/>
                  <a:pt x="4918741" y="5314737"/>
                </a:cubicBezTo>
                <a:cubicBezTo>
                  <a:pt x="4943483" y="5321209"/>
                  <a:pt x="4966770" y="5322828"/>
                  <a:pt x="4991512" y="5317973"/>
                </a:cubicBezTo>
                <a:cubicBezTo>
                  <a:pt x="5020621" y="5309883"/>
                  <a:pt x="5051185" y="5306646"/>
                  <a:pt x="5081749" y="5305029"/>
                </a:cubicBezTo>
                <a:cubicBezTo>
                  <a:pt x="5123957" y="5301793"/>
                  <a:pt x="5164709" y="5300174"/>
                  <a:pt x="5205462" y="5296937"/>
                </a:cubicBezTo>
                <a:cubicBezTo>
                  <a:pt x="5260768" y="5292084"/>
                  <a:pt x="5316075" y="5287229"/>
                  <a:pt x="5371381" y="5282375"/>
                </a:cubicBezTo>
                <a:cubicBezTo>
                  <a:pt x="5404856" y="5280758"/>
                  <a:pt x="5436876" y="5277521"/>
                  <a:pt x="5468896" y="5274285"/>
                </a:cubicBezTo>
                <a:cubicBezTo>
                  <a:pt x="5519836" y="5269430"/>
                  <a:pt x="5569321" y="5256486"/>
                  <a:pt x="5620261" y="5271048"/>
                </a:cubicBezTo>
                <a:cubicBezTo>
                  <a:pt x="5627538" y="5272666"/>
                  <a:pt x="5630449" y="5269431"/>
                  <a:pt x="5630449" y="5261340"/>
                </a:cubicBezTo>
                <a:cubicBezTo>
                  <a:pt x="5630449" y="5250013"/>
                  <a:pt x="5626083" y="5243540"/>
                  <a:pt x="5615895" y="5243541"/>
                </a:cubicBezTo>
                <a:cubicBezTo>
                  <a:pt x="5605707" y="5243540"/>
                  <a:pt x="5595518" y="5245160"/>
                  <a:pt x="5585330" y="5245160"/>
                </a:cubicBezTo>
                <a:cubicBezTo>
                  <a:pt x="5367015" y="5251632"/>
                  <a:pt x="5147244" y="5261339"/>
                  <a:pt x="4928929" y="5264577"/>
                </a:cubicBezTo>
                <a:cubicBezTo>
                  <a:pt x="4728078" y="5266194"/>
                  <a:pt x="4527229" y="5266195"/>
                  <a:pt x="4326378" y="5256486"/>
                </a:cubicBezTo>
                <a:cubicBezTo>
                  <a:pt x="4196844" y="5250014"/>
                  <a:pt x="4068766" y="5240305"/>
                  <a:pt x="3940687" y="5227361"/>
                </a:cubicBezTo>
                <a:cubicBezTo>
                  <a:pt x="3828619" y="5217652"/>
                  <a:pt x="3716550" y="5203089"/>
                  <a:pt x="3604482" y="5186908"/>
                </a:cubicBezTo>
                <a:cubicBezTo>
                  <a:pt x="3466215" y="5165873"/>
                  <a:pt x="3330860" y="5133511"/>
                  <a:pt x="3194049" y="5104386"/>
                </a:cubicBezTo>
                <a:cubicBezTo>
                  <a:pt x="3150386" y="5096295"/>
                  <a:pt x="3106723" y="5080114"/>
                  <a:pt x="3063060" y="5081732"/>
                </a:cubicBezTo>
                <a:cubicBezTo>
                  <a:pt x="3013575" y="5081733"/>
                  <a:pt x="2967001" y="5076878"/>
                  <a:pt x="2926249" y="5042898"/>
                </a:cubicBezTo>
                <a:cubicBezTo>
                  <a:pt x="2910239" y="5029954"/>
                  <a:pt x="2889863" y="5028336"/>
                  <a:pt x="2869487" y="5034808"/>
                </a:cubicBezTo>
                <a:cubicBezTo>
                  <a:pt x="2856388" y="5039662"/>
                  <a:pt x="2843289" y="5038044"/>
                  <a:pt x="2828734" y="5034808"/>
                </a:cubicBezTo>
                <a:cubicBezTo>
                  <a:pt x="2806903" y="5029954"/>
                  <a:pt x="2785071" y="5020245"/>
                  <a:pt x="2761784" y="5026718"/>
                </a:cubicBezTo>
                <a:cubicBezTo>
                  <a:pt x="2741408" y="5031572"/>
                  <a:pt x="2726854" y="5025099"/>
                  <a:pt x="2713755" y="5007300"/>
                </a:cubicBezTo>
                <a:cubicBezTo>
                  <a:pt x="2709389" y="5000828"/>
                  <a:pt x="2703567" y="4999210"/>
                  <a:pt x="2696290" y="5002446"/>
                </a:cubicBezTo>
                <a:cubicBezTo>
                  <a:pt x="2686102" y="5007300"/>
                  <a:pt x="2674458" y="5008919"/>
                  <a:pt x="2662815" y="5004064"/>
                </a:cubicBezTo>
                <a:cubicBezTo>
                  <a:pt x="2627884" y="4991120"/>
                  <a:pt x="2588587" y="4987883"/>
                  <a:pt x="2553657" y="4971703"/>
                </a:cubicBezTo>
                <a:cubicBezTo>
                  <a:pt x="2542013" y="4965230"/>
                  <a:pt x="2530370" y="4963612"/>
                  <a:pt x="2518726" y="4970084"/>
                </a:cubicBezTo>
                <a:cubicBezTo>
                  <a:pt x="2493984" y="4981411"/>
                  <a:pt x="2486707" y="4979793"/>
                  <a:pt x="2470697" y="4955522"/>
                </a:cubicBezTo>
                <a:cubicBezTo>
                  <a:pt x="2464875" y="4945813"/>
                  <a:pt x="2457598" y="4939341"/>
                  <a:pt x="2448865" y="4939341"/>
                </a:cubicBezTo>
                <a:cubicBezTo>
                  <a:pt x="2418301" y="4937723"/>
                  <a:pt x="2390648" y="4924778"/>
                  <a:pt x="2362995" y="4915069"/>
                </a:cubicBezTo>
                <a:cubicBezTo>
                  <a:pt x="2338253" y="4905361"/>
                  <a:pt x="2313510" y="4897270"/>
                  <a:pt x="2287312" y="4902125"/>
                </a:cubicBezTo>
                <a:cubicBezTo>
                  <a:pt x="2277124" y="4903743"/>
                  <a:pt x="2271302" y="4900506"/>
                  <a:pt x="2266936" y="4892416"/>
                </a:cubicBezTo>
                <a:cubicBezTo>
                  <a:pt x="2261114" y="4882708"/>
                  <a:pt x="2253837" y="4871381"/>
                  <a:pt x="2242194" y="4874617"/>
                </a:cubicBezTo>
                <a:cubicBezTo>
                  <a:pt x="2217451" y="4881089"/>
                  <a:pt x="2197075" y="4869763"/>
                  <a:pt x="2179610" y="4850346"/>
                </a:cubicBezTo>
                <a:cubicBezTo>
                  <a:pt x="2153412" y="4822838"/>
                  <a:pt x="2121392" y="4813130"/>
                  <a:pt x="2086462" y="4824456"/>
                </a:cubicBezTo>
                <a:cubicBezTo>
                  <a:pt x="2073363" y="4827692"/>
                  <a:pt x="2068997" y="4824456"/>
                  <a:pt x="2068997" y="4809894"/>
                </a:cubicBezTo>
                <a:cubicBezTo>
                  <a:pt x="2068997" y="4805039"/>
                  <a:pt x="2068997" y="4800185"/>
                  <a:pt x="2067541" y="4796949"/>
                </a:cubicBezTo>
                <a:cubicBezTo>
                  <a:pt x="2048621" y="4762969"/>
                  <a:pt x="2029700" y="4730607"/>
                  <a:pt x="1990403" y="4722517"/>
                </a:cubicBezTo>
                <a:cubicBezTo>
                  <a:pt x="1981670" y="4720899"/>
                  <a:pt x="1983126" y="4716044"/>
                  <a:pt x="1986037" y="4709572"/>
                </a:cubicBezTo>
                <a:cubicBezTo>
                  <a:pt x="1987492" y="4706336"/>
                  <a:pt x="1990403" y="4703100"/>
                  <a:pt x="1993314" y="4699863"/>
                </a:cubicBezTo>
                <a:cubicBezTo>
                  <a:pt x="1999136" y="4693391"/>
                  <a:pt x="2004957" y="4688537"/>
                  <a:pt x="1999136" y="4678828"/>
                </a:cubicBezTo>
                <a:cubicBezTo>
                  <a:pt x="1994769" y="4669120"/>
                  <a:pt x="1987492" y="4675592"/>
                  <a:pt x="1980215" y="4677210"/>
                </a:cubicBezTo>
                <a:cubicBezTo>
                  <a:pt x="1965661" y="4682065"/>
                  <a:pt x="1949651" y="4686919"/>
                  <a:pt x="1938007" y="4677210"/>
                </a:cubicBezTo>
                <a:cubicBezTo>
                  <a:pt x="1923453" y="4665884"/>
                  <a:pt x="1916176" y="4670738"/>
                  <a:pt x="1905988" y="4683683"/>
                </a:cubicBezTo>
                <a:cubicBezTo>
                  <a:pt x="1903077" y="4686919"/>
                  <a:pt x="1900166" y="4690155"/>
                  <a:pt x="1895800" y="4691773"/>
                </a:cubicBezTo>
                <a:cubicBezTo>
                  <a:pt x="1891433" y="4696626"/>
                  <a:pt x="1887067" y="4698245"/>
                  <a:pt x="1881245" y="4691773"/>
                </a:cubicBezTo>
                <a:cubicBezTo>
                  <a:pt x="1876879" y="4686919"/>
                  <a:pt x="1876879" y="4680446"/>
                  <a:pt x="1881245" y="4675592"/>
                </a:cubicBezTo>
                <a:cubicBezTo>
                  <a:pt x="1885612" y="4669120"/>
                  <a:pt x="1887067" y="4662647"/>
                  <a:pt x="1892889" y="4657793"/>
                </a:cubicBezTo>
                <a:cubicBezTo>
                  <a:pt x="1895800" y="4656175"/>
                  <a:pt x="1898711" y="4654557"/>
                  <a:pt x="1897255" y="4649703"/>
                </a:cubicBezTo>
                <a:cubicBezTo>
                  <a:pt x="1895800" y="4646467"/>
                  <a:pt x="1891433" y="4648085"/>
                  <a:pt x="1888523" y="4648084"/>
                </a:cubicBezTo>
                <a:cubicBezTo>
                  <a:pt x="1884156" y="4648085"/>
                  <a:pt x="1881245" y="4648085"/>
                  <a:pt x="1878334" y="4651321"/>
                </a:cubicBezTo>
                <a:cubicBezTo>
                  <a:pt x="1875424" y="4654557"/>
                  <a:pt x="1872513" y="4654557"/>
                  <a:pt x="1869602" y="4651321"/>
                </a:cubicBezTo>
                <a:cubicBezTo>
                  <a:pt x="1853592" y="4633522"/>
                  <a:pt x="1834671" y="4625431"/>
                  <a:pt x="1812840" y="4627049"/>
                </a:cubicBezTo>
                <a:cubicBezTo>
                  <a:pt x="1802652" y="4628668"/>
                  <a:pt x="1792464" y="4628668"/>
                  <a:pt x="1782276" y="4627049"/>
                </a:cubicBezTo>
                <a:cubicBezTo>
                  <a:pt x="1776454" y="4627048"/>
                  <a:pt x="1767721" y="4627048"/>
                  <a:pt x="1764811" y="4618959"/>
                </a:cubicBezTo>
                <a:cubicBezTo>
                  <a:pt x="1763355" y="4612486"/>
                  <a:pt x="1770632" y="4607632"/>
                  <a:pt x="1774999" y="4602777"/>
                </a:cubicBezTo>
                <a:cubicBezTo>
                  <a:pt x="1777909" y="4599542"/>
                  <a:pt x="1780820" y="4597924"/>
                  <a:pt x="1783731" y="4594687"/>
                </a:cubicBezTo>
                <a:cubicBezTo>
                  <a:pt x="1786642" y="4591450"/>
                  <a:pt x="1793919" y="4588215"/>
                  <a:pt x="1791008" y="4581743"/>
                </a:cubicBezTo>
                <a:cubicBezTo>
                  <a:pt x="1789552" y="4575270"/>
                  <a:pt x="1782276" y="4575271"/>
                  <a:pt x="1776454" y="4576888"/>
                </a:cubicBezTo>
                <a:cubicBezTo>
                  <a:pt x="1763355" y="4576889"/>
                  <a:pt x="1753167" y="4573652"/>
                  <a:pt x="1740068" y="4567179"/>
                </a:cubicBezTo>
                <a:cubicBezTo>
                  <a:pt x="1710959" y="4550999"/>
                  <a:pt x="1694949" y="4559090"/>
                  <a:pt x="1683306" y="4591451"/>
                </a:cubicBezTo>
                <a:cubicBezTo>
                  <a:pt x="1678940" y="4604396"/>
                  <a:pt x="1671663" y="4610867"/>
                  <a:pt x="1660019" y="4609250"/>
                </a:cubicBezTo>
                <a:cubicBezTo>
                  <a:pt x="1660019" y="4578507"/>
                  <a:pt x="1660019" y="4549381"/>
                  <a:pt x="1660019" y="4518637"/>
                </a:cubicBezTo>
                <a:cubicBezTo>
                  <a:pt x="1680395" y="4517018"/>
                  <a:pt x="1684761" y="4508929"/>
                  <a:pt x="1678940" y="4494366"/>
                </a:cubicBezTo>
                <a:cubicBezTo>
                  <a:pt x="1677484" y="4489511"/>
                  <a:pt x="1671662" y="4486276"/>
                  <a:pt x="1674574" y="4481421"/>
                </a:cubicBezTo>
                <a:cubicBezTo>
                  <a:pt x="1678940" y="4476567"/>
                  <a:pt x="1684762" y="4478185"/>
                  <a:pt x="1689128" y="4479802"/>
                </a:cubicBezTo>
                <a:cubicBezTo>
                  <a:pt x="1693494" y="4479803"/>
                  <a:pt x="1696405" y="4481421"/>
                  <a:pt x="1699316" y="4483038"/>
                </a:cubicBezTo>
                <a:cubicBezTo>
                  <a:pt x="1708048" y="4486276"/>
                  <a:pt x="1712415" y="4484658"/>
                  <a:pt x="1713870" y="4473331"/>
                </a:cubicBezTo>
                <a:cubicBezTo>
                  <a:pt x="1715326" y="4466859"/>
                  <a:pt x="1719692" y="4457150"/>
                  <a:pt x="1726969" y="4462004"/>
                </a:cubicBezTo>
                <a:cubicBezTo>
                  <a:pt x="1737157" y="4466859"/>
                  <a:pt x="1747345" y="4466858"/>
                  <a:pt x="1757533" y="4468476"/>
                </a:cubicBezTo>
                <a:cubicBezTo>
                  <a:pt x="1766266" y="4470095"/>
                  <a:pt x="1776454" y="4473331"/>
                  <a:pt x="1786642" y="4470095"/>
                </a:cubicBezTo>
                <a:cubicBezTo>
                  <a:pt x="1795375" y="4466858"/>
                  <a:pt x="1805563" y="4463622"/>
                  <a:pt x="1798285" y="4447441"/>
                </a:cubicBezTo>
                <a:cubicBezTo>
                  <a:pt x="1795374" y="4442587"/>
                  <a:pt x="1798286" y="4439351"/>
                  <a:pt x="1804107" y="4437733"/>
                </a:cubicBezTo>
                <a:cubicBezTo>
                  <a:pt x="1825939" y="4437733"/>
                  <a:pt x="1833216" y="4444205"/>
                  <a:pt x="1834671" y="4468477"/>
                </a:cubicBezTo>
                <a:cubicBezTo>
                  <a:pt x="1834671" y="4476567"/>
                  <a:pt x="1836127" y="4483040"/>
                  <a:pt x="1841948" y="4486276"/>
                </a:cubicBezTo>
                <a:cubicBezTo>
                  <a:pt x="1852137" y="4491130"/>
                  <a:pt x="1862325" y="4494366"/>
                  <a:pt x="1873968" y="4491130"/>
                </a:cubicBezTo>
                <a:cubicBezTo>
                  <a:pt x="1876878" y="4491129"/>
                  <a:pt x="1878334" y="4484657"/>
                  <a:pt x="1876879" y="4481420"/>
                </a:cubicBezTo>
                <a:cubicBezTo>
                  <a:pt x="1876879" y="4476567"/>
                  <a:pt x="1876879" y="4470095"/>
                  <a:pt x="1879789" y="4466857"/>
                </a:cubicBezTo>
                <a:cubicBezTo>
                  <a:pt x="1884156" y="4462004"/>
                  <a:pt x="1889978" y="4450678"/>
                  <a:pt x="1894344" y="4460385"/>
                </a:cubicBezTo>
                <a:cubicBezTo>
                  <a:pt x="1905988" y="4478185"/>
                  <a:pt x="1920542" y="4478185"/>
                  <a:pt x="1936552" y="4478185"/>
                </a:cubicBezTo>
                <a:cubicBezTo>
                  <a:pt x="1945285" y="4479803"/>
                  <a:pt x="1954017" y="4481421"/>
                  <a:pt x="1961294" y="4489512"/>
                </a:cubicBezTo>
                <a:cubicBezTo>
                  <a:pt x="1988948" y="4518637"/>
                  <a:pt x="2010779" y="4517019"/>
                  <a:pt x="2031155" y="4481421"/>
                </a:cubicBezTo>
                <a:cubicBezTo>
                  <a:pt x="2036977" y="4471713"/>
                  <a:pt x="2044254" y="4468477"/>
                  <a:pt x="2051531" y="4478185"/>
                </a:cubicBezTo>
                <a:cubicBezTo>
                  <a:pt x="2068997" y="4497602"/>
                  <a:pt x="2090828" y="4504075"/>
                  <a:pt x="2114115" y="4505693"/>
                </a:cubicBezTo>
                <a:cubicBezTo>
                  <a:pt x="2125759" y="4507311"/>
                  <a:pt x="2137402" y="4505693"/>
                  <a:pt x="2150501" y="4507311"/>
                </a:cubicBezTo>
                <a:cubicBezTo>
                  <a:pt x="2172333" y="4510547"/>
                  <a:pt x="2191253" y="4510547"/>
                  <a:pt x="2199986" y="4481421"/>
                </a:cubicBezTo>
                <a:cubicBezTo>
                  <a:pt x="2199986" y="4492748"/>
                  <a:pt x="2198530" y="4500838"/>
                  <a:pt x="2202897" y="4510547"/>
                </a:cubicBezTo>
                <a:cubicBezTo>
                  <a:pt x="2207263" y="4523492"/>
                  <a:pt x="2217451" y="4528346"/>
                  <a:pt x="2227639" y="4528346"/>
                </a:cubicBezTo>
                <a:cubicBezTo>
                  <a:pt x="2239283" y="4526728"/>
                  <a:pt x="2232006" y="4515401"/>
                  <a:pt x="2233461" y="4508929"/>
                </a:cubicBezTo>
                <a:cubicBezTo>
                  <a:pt x="2234916" y="4499220"/>
                  <a:pt x="2240738" y="4492748"/>
                  <a:pt x="2249471" y="4497602"/>
                </a:cubicBezTo>
                <a:cubicBezTo>
                  <a:pt x="2261114" y="4504075"/>
                  <a:pt x="2271302" y="4504075"/>
                  <a:pt x="2284401" y="4502457"/>
                </a:cubicBezTo>
                <a:cubicBezTo>
                  <a:pt x="2300411" y="4497602"/>
                  <a:pt x="2316421" y="4497602"/>
                  <a:pt x="2330975" y="4510547"/>
                </a:cubicBezTo>
                <a:cubicBezTo>
                  <a:pt x="2339708" y="4518637"/>
                  <a:pt x="2348440" y="4517019"/>
                  <a:pt x="2355718" y="4508929"/>
                </a:cubicBezTo>
                <a:cubicBezTo>
                  <a:pt x="2360084" y="4504075"/>
                  <a:pt x="2364450" y="4499220"/>
                  <a:pt x="2367361" y="4495984"/>
                </a:cubicBezTo>
                <a:cubicBezTo>
                  <a:pt x="2374638" y="4489512"/>
                  <a:pt x="2379005" y="4478185"/>
                  <a:pt x="2387737" y="4481421"/>
                </a:cubicBezTo>
                <a:cubicBezTo>
                  <a:pt x="2396470" y="4484657"/>
                  <a:pt x="2395014" y="4495984"/>
                  <a:pt x="2395014" y="4504075"/>
                </a:cubicBezTo>
                <a:cubicBezTo>
                  <a:pt x="2395014" y="4512165"/>
                  <a:pt x="2400836" y="4508929"/>
                  <a:pt x="2405202" y="4510547"/>
                </a:cubicBezTo>
                <a:cubicBezTo>
                  <a:pt x="2409569" y="4510547"/>
                  <a:pt x="2413935" y="4510547"/>
                  <a:pt x="2412480" y="4504075"/>
                </a:cubicBezTo>
                <a:cubicBezTo>
                  <a:pt x="2409569" y="4486276"/>
                  <a:pt x="2418301" y="4481421"/>
                  <a:pt x="2431400" y="4479803"/>
                </a:cubicBezTo>
                <a:cubicBezTo>
                  <a:pt x="2444499" y="4478185"/>
                  <a:pt x="2445955" y="4471713"/>
                  <a:pt x="2437222" y="4460386"/>
                </a:cubicBezTo>
                <a:cubicBezTo>
                  <a:pt x="2435767" y="4457150"/>
                  <a:pt x="2431400" y="4455532"/>
                  <a:pt x="2427034" y="4453914"/>
                </a:cubicBezTo>
                <a:cubicBezTo>
                  <a:pt x="2389193" y="4434497"/>
                  <a:pt x="2348440" y="4424788"/>
                  <a:pt x="2306233" y="4419934"/>
                </a:cubicBezTo>
                <a:cubicBezTo>
                  <a:pt x="2272758" y="4415080"/>
                  <a:pt x="2242194" y="4406989"/>
                  <a:pt x="2214540" y="4382718"/>
                </a:cubicBezTo>
                <a:cubicBezTo>
                  <a:pt x="2198531" y="4368155"/>
                  <a:pt x="2186887" y="4348738"/>
                  <a:pt x="2176699" y="4327703"/>
                </a:cubicBezTo>
                <a:cubicBezTo>
                  <a:pt x="2166511" y="4347120"/>
                  <a:pt x="2159234" y="4348737"/>
                  <a:pt x="2144679" y="4332557"/>
                </a:cubicBezTo>
                <a:cubicBezTo>
                  <a:pt x="2140313" y="4327703"/>
                  <a:pt x="2137402" y="4319612"/>
                  <a:pt x="2138858" y="4311522"/>
                </a:cubicBezTo>
                <a:cubicBezTo>
                  <a:pt x="2140313" y="4296959"/>
                  <a:pt x="2130125" y="4292105"/>
                  <a:pt x="2119937" y="4290487"/>
                </a:cubicBezTo>
                <a:cubicBezTo>
                  <a:pt x="2109749" y="4287251"/>
                  <a:pt x="2105382" y="4295341"/>
                  <a:pt x="2101016" y="4303432"/>
                </a:cubicBezTo>
                <a:cubicBezTo>
                  <a:pt x="2098105" y="4311522"/>
                  <a:pt x="2098105" y="4321230"/>
                  <a:pt x="2089373" y="4330939"/>
                </a:cubicBezTo>
                <a:cubicBezTo>
                  <a:pt x="2093739" y="4311522"/>
                  <a:pt x="2085006" y="4306668"/>
                  <a:pt x="2073363" y="4303431"/>
                </a:cubicBezTo>
                <a:cubicBezTo>
                  <a:pt x="2063175" y="4301814"/>
                  <a:pt x="2051531" y="4293723"/>
                  <a:pt x="2052987" y="4284014"/>
                </a:cubicBezTo>
                <a:cubicBezTo>
                  <a:pt x="2055898" y="4266216"/>
                  <a:pt x="2057353" y="4248417"/>
                  <a:pt x="2067541" y="4233854"/>
                </a:cubicBezTo>
                <a:cubicBezTo>
                  <a:pt x="2073363" y="4225763"/>
                  <a:pt x="2079185" y="4224144"/>
                  <a:pt x="2089373" y="4225763"/>
                </a:cubicBezTo>
                <a:cubicBezTo>
                  <a:pt x="2096650" y="4228999"/>
                  <a:pt x="2099561" y="4232236"/>
                  <a:pt x="2098105" y="4241944"/>
                </a:cubicBezTo>
                <a:cubicBezTo>
                  <a:pt x="2098105" y="4248416"/>
                  <a:pt x="2102472" y="4251653"/>
                  <a:pt x="2106838" y="4251653"/>
                </a:cubicBezTo>
                <a:cubicBezTo>
                  <a:pt x="2124303" y="4250034"/>
                  <a:pt x="2134491" y="4259743"/>
                  <a:pt x="2144679" y="4271070"/>
                </a:cubicBezTo>
                <a:cubicBezTo>
                  <a:pt x="2154867" y="4280778"/>
                  <a:pt x="2166511" y="4284014"/>
                  <a:pt x="2176699" y="4272688"/>
                </a:cubicBezTo>
                <a:cubicBezTo>
                  <a:pt x="2183976" y="4264597"/>
                  <a:pt x="2186887" y="4267834"/>
                  <a:pt x="2185431" y="4277542"/>
                </a:cubicBezTo>
                <a:cubicBezTo>
                  <a:pt x="2185432" y="4284014"/>
                  <a:pt x="2188342" y="4285633"/>
                  <a:pt x="2194164" y="4288868"/>
                </a:cubicBezTo>
                <a:cubicBezTo>
                  <a:pt x="2218907" y="4298577"/>
                  <a:pt x="2245105" y="4298577"/>
                  <a:pt x="2269847" y="4288869"/>
                </a:cubicBezTo>
                <a:cubicBezTo>
                  <a:pt x="2282946" y="4282396"/>
                  <a:pt x="2296045" y="4282396"/>
                  <a:pt x="2309144" y="4285632"/>
                </a:cubicBezTo>
                <a:cubicBezTo>
                  <a:pt x="2320787" y="4288869"/>
                  <a:pt x="2330975" y="4296959"/>
                  <a:pt x="2339708" y="4305050"/>
                </a:cubicBezTo>
                <a:cubicBezTo>
                  <a:pt x="2344074" y="4309904"/>
                  <a:pt x="2346985" y="4316376"/>
                  <a:pt x="2354262" y="4311522"/>
                </a:cubicBezTo>
                <a:cubicBezTo>
                  <a:pt x="2361539" y="4306668"/>
                  <a:pt x="2361539" y="4300195"/>
                  <a:pt x="2360084" y="4292105"/>
                </a:cubicBezTo>
                <a:cubicBezTo>
                  <a:pt x="2358628" y="4285633"/>
                  <a:pt x="2355718" y="4280778"/>
                  <a:pt x="2357173" y="4274306"/>
                </a:cubicBezTo>
                <a:cubicBezTo>
                  <a:pt x="2357173" y="4256507"/>
                  <a:pt x="2349896" y="4248417"/>
                  <a:pt x="2335342" y="4245179"/>
                </a:cubicBezTo>
                <a:cubicBezTo>
                  <a:pt x="2309144" y="4238708"/>
                  <a:pt x="2285857" y="4230618"/>
                  <a:pt x="2261114" y="4220909"/>
                </a:cubicBezTo>
                <a:cubicBezTo>
                  <a:pt x="2246560" y="4212819"/>
                  <a:pt x="2245104" y="4204728"/>
                  <a:pt x="2255292" y="4191783"/>
                </a:cubicBezTo>
                <a:cubicBezTo>
                  <a:pt x="2256748" y="4191783"/>
                  <a:pt x="2256748" y="4190165"/>
                  <a:pt x="2256748" y="4188547"/>
                </a:cubicBezTo>
                <a:cubicBezTo>
                  <a:pt x="2259659" y="4172366"/>
                  <a:pt x="2269847" y="4162658"/>
                  <a:pt x="2280035" y="4154567"/>
                </a:cubicBezTo>
                <a:cubicBezTo>
                  <a:pt x="2287312" y="4148095"/>
                  <a:pt x="2290223" y="4151331"/>
                  <a:pt x="2291678" y="4157804"/>
                </a:cubicBezTo>
                <a:cubicBezTo>
                  <a:pt x="2294589" y="4172366"/>
                  <a:pt x="2287312" y="4178839"/>
                  <a:pt x="2275669" y="4180457"/>
                </a:cubicBezTo>
                <a:cubicBezTo>
                  <a:pt x="2278579" y="4188547"/>
                  <a:pt x="2282946" y="4195019"/>
                  <a:pt x="2290223" y="4195020"/>
                </a:cubicBezTo>
                <a:cubicBezTo>
                  <a:pt x="2294589" y="4195020"/>
                  <a:pt x="2296045" y="4188547"/>
                  <a:pt x="2297500" y="4183693"/>
                </a:cubicBezTo>
                <a:cubicBezTo>
                  <a:pt x="2303322" y="4159422"/>
                  <a:pt x="2309144" y="4154567"/>
                  <a:pt x="2330975" y="4156185"/>
                </a:cubicBezTo>
                <a:cubicBezTo>
                  <a:pt x="2351351" y="4159420"/>
                  <a:pt x="2373183" y="4159422"/>
                  <a:pt x="2393559" y="4156185"/>
                </a:cubicBezTo>
                <a:cubicBezTo>
                  <a:pt x="2421212" y="4151331"/>
                  <a:pt x="2427034" y="4157803"/>
                  <a:pt x="2422668" y="4188547"/>
                </a:cubicBezTo>
                <a:cubicBezTo>
                  <a:pt x="2422668" y="4190165"/>
                  <a:pt x="2422668" y="4191782"/>
                  <a:pt x="2422668" y="4193401"/>
                </a:cubicBezTo>
                <a:cubicBezTo>
                  <a:pt x="2421212" y="4198256"/>
                  <a:pt x="2416846" y="4204728"/>
                  <a:pt x="2424123" y="4207964"/>
                </a:cubicBezTo>
                <a:cubicBezTo>
                  <a:pt x="2431400" y="4209582"/>
                  <a:pt x="2438677" y="4212819"/>
                  <a:pt x="2443044" y="4203110"/>
                </a:cubicBezTo>
                <a:cubicBezTo>
                  <a:pt x="2445955" y="4196638"/>
                  <a:pt x="2448866" y="4191783"/>
                  <a:pt x="2450321" y="4185311"/>
                </a:cubicBezTo>
                <a:cubicBezTo>
                  <a:pt x="2456143" y="4175603"/>
                  <a:pt x="2461964" y="4173984"/>
                  <a:pt x="2470697" y="4180457"/>
                </a:cubicBezTo>
                <a:cubicBezTo>
                  <a:pt x="2479430" y="4185311"/>
                  <a:pt x="2477974" y="4193401"/>
                  <a:pt x="2472152" y="4199874"/>
                </a:cubicBezTo>
                <a:cubicBezTo>
                  <a:pt x="2470697" y="4203110"/>
                  <a:pt x="2469242" y="4204728"/>
                  <a:pt x="2467786" y="4207964"/>
                </a:cubicBezTo>
                <a:cubicBezTo>
                  <a:pt x="2464875" y="4211200"/>
                  <a:pt x="2464875" y="4216055"/>
                  <a:pt x="2467786" y="4219291"/>
                </a:cubicBezTo>
                <a:cubicBezTo>
                  <a:pt x="2472153" y="4222527"/>
                  <a:pt x="2473608" y="4217673"/>
                  <a:pt x="2476519" y="4216055"/>
                </a:cubicBezTo>
                <a:cubicBezTo>
                  <a:pt x="2482341" y="4211200"/>
                  <a:pt x="2486707" y="4204728"/>
                  <a:pt x="2489618" y="4196638"/>
                </a:cubicBezTo>
                <a:cubicBezTo>
                  <a:pt x="2499806" y="4175603"/>
                  <a:pt x="2508538" y="4172366"/>
                  <a:pt x="2527459" y="4183693"/>
                </a:cubicBezTo>
                <a:cubicBezTo>
                  <a:pt x="2536192" y="4188547"/>
                  <a:pt x="2544924" y="4195020"/>
                  <a:pt x="2553657" y="4199874"/>
                </a:cubicBezTo>
                <a:cubicBezTo>
                  <a:pt x="2559479" y="4203110"/>
                  <a:pt x="2566756" y="4204728"/>
                  <a:pt x="2572578" y="4196638"/>
                </a:cubicBezTo>
                <a:cubicBezTo>
                  <a:pt x="2579855" y="4186928"/>
                  <a:pt x="2584221" y="4175603"/>
                  <a:pt x="2598775" y="4177220"/>
                </a:cubicBezTo>
                <a:cubicBezTo>
                  <a:pt x="2607508" y="4178839"/>
                  <a:pt x="2613330" y="4175602"/>
                  <a:pt x="2620607" y="4182075"/>
                </a:cubicBezTo>
                <a:cubicBezTo>
                  <a:pt x="2656993" y="4216055"/>
                  <a:pt x="2697745" y="4224145"/>
                  <a:pt x="2742864" y="4214437"/>
                </a:cubicBezTo>
                <a:cubicBezTo>
                  <a:pt x="2750141" y="4212818"/>
                  <a:pt x="2755963" y="4214437"/>
                  <a:pt x="2761784" y="4219291"/>
                </a:cubicBezTo>
                <a:cubicBezTo>
                  <a:pt x="2774883" y="4233854"/>
                  <a:pt x="2790893" y="4235471"/>
                  <a:pt x="2808358" y="4232236"/>
                </a:cubicBezTo>
                <a:cubicBezTo>
                  <a:pt x="2833101" y="4225763"/>
                  <a:pt x="2854932" y="4217673"/>
                  <a:pt x="2876764" y="4204728"/>
                </a:cubicBezTo>
                <a:cubicBezTo>
                  <a:pt x="2886952" y="4198256"/>
                  <a:pt x="2897140" y="4191784"/>
                  <a:pt x="2908783" y="4193401"/>
                </a:cubicBezTo>
                <a:cubicBezTo>
                  <a:pt x="2946625" y="4203110"/>
                  <a:pt x="2987377" y="4203110"/>
                  <a:pt x="3022308" y="4224145"/>
                </a:cubicBezTo>
                <a:cubicBezTo>
                  <a:pt x="3029585" y="4228999"/>
                  <a:pt x="3035406" y="4227381"/>
                  <a:pt x="3042684" y="4220909"/>
                </a:cubicBezTo>
                <a:cubicBezTo>
                  <a:pt x="3045594" y="4217673"/>
                  <a:pt x="3048505" y="4214437"/>
                  <a:pt x="3051416" y="4212819"/>
                </a:cubicBezTo>
                <a:cubicBezTo>
                  <a:pt x="3058693" y="4211200"/>
                  <a:pt x="3057238" y="4207964"/>
                  <a:pt x="3055782" y="4203110"/>
                </a:cubicBezTo>
                <a:cubicBezTo>
                  <a:pt x="3052871" y="4193401"/>
                  <a:pt x="3047050" y="4188547"/>
                  <a:pt x="3038317" y="4188546"/>
                </a:cubicBezTo>
                <a:cubicBezTo>
                  <a:pt x="3033223" y="4188547"/>
                  <a:pt x="3029585" y="4186120"/>
                  <a:pt x="3027401" y="4182479"/>
                </a:cubicBezTo>
                <a:lnTo>
                  <a:pt x="3026538" y="4177197"/>
                </a:lnTo>
                <a:lnTo>
                  <a:pt x="2916466" y="4170082"/>
                </a:lnTo>
                <a:cubicBezTo>
                  <a:pt x="2873824" y="4166223"/>
                  <a:pt x="2831183" y="4160711"/>
                  <a:pt x="2788542" y="4151891"/>
                </a:cubicBezTo>
                <a:cubicBezTo>
                  <a:pt x="2709209" y="4134251"/>
                  <a:pt x="2629877" y="4121022"/>
                  <a:pt x="2550544" y="4125431"/>
                </a:cubicBezTo>
                <a:cubicBezTo>
                  <a:pt x="2542611" y="4125432"/>
                  <a:pt x="2536661" y="4125432"/>
                  <a:pt x="2530711" y="4118817"/>
                </a:cubicBezTo>
                <a:cubicBezTo>
                  <a:pt x="2495011" y="4083536"/>
                  <a:pt x="2453362" y="4079128"/>
                  <a:pt x="2407745" y="4081332"/>
                </a:cubicBezTo>
                <a:cubicBezTo>
                  <a:pt x="2364112" y="4083537"/>
                  <a:pt x="2320480" y="4083537"/>
                  <a:pt x="2276847" y="4074718"/>
                </a:cubicBezTo>
                <a:cubicBezTo>
                  <a:pt x="2203464" y="4059283"/>
                  <a:pt x="2132064" y="4039438"/>
                  <a:pt x="2056698" y="4037232"/>
                </a:cubicBezTo>
                <a:cubicBezTo>
                  <a:pt x="2022982" y="4037232"/>
                  <a:pt x="1993232" y="4024002"/>
                  <a:pt x="1969433" y="3997544"/>
                </a:cubicBezTo>
                <a:cubicBezTo>
                  <a:pt x="1961499" y="3988724"/>
                  <a:pt x="1955549" y="3988723"/>
                  <a:pt x="1947616" y="3995339"/>
                </a:cubicBezTo>
                <a:cubicBezTo>
                  <a:pt x="1929766" y="4006363"/>
                  <a:pt x="1911916" y="4012979"/>
                  <a:pt x="1896050" y="3995339"/>
                </a:cubicBezTo>
                <a:cubicBezTo>
                  <a:pt x="1874233" y="3975494"/>
                  <a:pt x="1850433" y="3971084"/>
                  <a:pt x="1822667" y="3973289"/>
                </a:cubicBezTo>
                <a:cubicBezTo>
                  <a:pt x="1781017" y="3975494"/>
                  <a:pt x="1743334" y="3964468"/>
                  <a:pt x="1709618" y="3935804"/>
                </a:cubicBezTo>
                <a:cubicBezTo>
                  <a:pt x="1689785" y="3918165"/>
                  <a:pt x="1662019" y="3909344"/>
                  <a:pt x="1642185" y="3922575"/>
                </a:cubicBezTo>
                <a:cubicBezTo>
                  <a:pt x="1606486" y="3946830"/>
                  <a:pt x="1576736" y="3938010"/>
                  <a:pt x="1545003" y="3918165"/>
                </a:cubicBezTo>
                <a:cubicBezTo>
                  <a:pt x="1529136" y="3909345"/>
                  <a:pt x="1511287" y="3900525"/>
                  <a:pt x="1491454" y="3904936"/>
                </a:cubicBezTo>
                <a:cubicBezTo>
                  <a:pt x="1481537" y="3909345"/>
                  <a:pt x="1477570" y="3902730"/>
                  <a:pt x="1477570" y="3893910"/>
                </a:cubicBezTo>
                <a:cubicBezTo>
                  <a:pt x="1477570" y="3887296"/>
                  <a:pt x="1477570" y="3882885"/>
                  <a:pt x="1477570" y="3878476"/>
                </a:cubicBezTo>
                <a:cubicBezTo>
                  <a:pt x="1479553" y="3854221"/>
                  <a:pt x="1477570" y="3854220"/>
                  <a:pt x="1459720" y="3865246"/>
                </a:cubicBezTo>
                <a:cubicBezTo>
                  <a:pt x="1439887" y="3876270"/>
                  <a:pt x="1418071" y="3885091"/>
                  <a:pt x="1398237" y="3891706"/>
                </a:cubicBezTo>
                <a:cubicBezTo>
                  <a:pt x="1390304" y="3893910"/>
                  <a:pt x="1382371" y="3896115"/>
                  <a:pt x="1376421" y="3889501"/>
                </a:cubicBezTo>
                <a:cubicBezTo>
                  <a:pt x="1370471" y="3882886"/>
                  <a:pt x="1374438" y="3874066"/>
                  <a:pt x="1378405" y="3867450"/>
                </a:cubicBezTo>
                <a:cubicBezTo>
                  <a:pt x="1388321" y="3849810"/>
                  <a:pt x="1382371" y="3840992"/>
                  <a:pt x="1366505" y="3838787"/>
                </a:cubicBezTo>
                <a:cubicBezTo>
                  <a:pt x="1360555" y="3836580"/>
                  <a:pt x="1354605" y="3832171"/>
                  <a:pt x="1348655" y="3832172"/>
                </a:cubicBezTo>
                <a:cubicBezTo>
                  <a:pt x="1334772" y="3832172"/>
                  <a:pt x="1332788" y="3825556"/>
                  <a:pt x="1340722" y="3812327"/>
                </a:cubicBezTo>
                <a:cubicBezTo>
                  <a:pt x="1344688" y="3807917"/>
                  <a:pt x="1348655" y="3801302"/>
                  <a:pt x="1342705" y="3796892"/>
                </a:cubicBezTo>
                <a:cubicBezTo>
                  <a:pt x="1338738" y="3790277"/>
                  <a:pt x="1332788" y="3792482"/>
                  <a:pt x="1326838" y="3794687"/>
                </a:cubicBezTo>
                <a:cubicBezTo>
                  <a:pt x="1310972" y="3803507"/>
                  <a:pt x="1295105" y="3799097"/>
                  <a:pt x="1277255" y="3794687"/>
                </a:cubicBezTo>
                <a:cubicBezTo>
                  <a:pt x="1223706" y="3777047"/>
                  <a:pt x="1176106" y="3792482"/>
                  <a:pt x="1130490" y="3823352"/>
                </a:cubicBezTo>
                <a:cubicBezTo>
                  <a:pt x="1122557" y="3827761"/>
                  <a:pt x="1118590" y="3838785"/>
                  <a:pt x="1108673" y="3840991"/>
                </a:cubicBezTo>
                <a:cubicBezTo>
                  <a:pt x="1110657" y="3829967"/>
                  <a:pt x="1112640" y="3821147"/>
                  <a:pt x="1114624" y="3810122"/>
                </a:cubicBezTo>
                <a:cubicBezTo>
                  <a:pt x="1118590" y="3788072"/>
                  <a:pt x="1110657" y="3774843"/>
                  <a:pt x="1092807" y="3770433"/>
                </a:cubicBezTo>
                <a:cubicBezTo>
                  <a:pt x="1033307" y="3754998"/>
                  <a:pt x="973808" y="3739563"/>
                  <a:pt x="914308" y="3724128"/>
                </a:cubicBezTo>
                <a:cubicBezTo>
                  <a:pt x="892492" y="3719718"/>
                  <a:pt x="870676" y="3721924"/>
                  <a:pt x="848859" y="3713104"/>
                </a:cubicBezTo>
                <a:cubicBezTo>
                  <a:pt x="834976" y="3706489"/>
                  <a:pt x="827043" y="3699874"/>
                  <a:pt x="831009" y="3680029"/>
                </a:cubicBezTo>
                <a:cubicBezTo>
                  <a:pt x="832992" y="3655775"/>
                  <a:pt x="817126" y="3642545"/>
                  <a:pt x="797293" y="3653570"/>
                </a:cubicBezTo>
                <a:cubicBezTo>
                  <a:pt x="781426" y="3662390"/>
                  <a:pt x="769527" y="3660185"/>
                  <a:pt x="755643" y="3651365"/>
                </a:cubicBezTo>
                <a:cubicBezTo>
                  <a:pt x="747710" y="3642545"/>
                  <a:pt x="739777" y="3642545"/>
                  <a:pt x="729860" y="3651365"/>
                </a:cubicBezTo>
                <a:cubicBezTo>
                  <a:pt x="719943" y="3662389"/>
                  <a:pt x="708044" y="3664594"/>
                  <a:pt x="696144" y="3657980"/>
                </a:cubicBezTo>
                <a:cubicBezTo>
                  <a:pt x="688210" y="3655775"/>
                  <a:pt x="678294" y="3649160"/>
                  <a:pt x="670361" y="3649160"/>
                </a:cubicBezTo>
                <a:cubicBezTo>
                  <a:pt x="658461" y="3649160"/>
                  <a:pt x="654494" y="3642545"/>
                  <a:pt x="652511" y="3631520"/>
                </a:cubicBezTo>
                <a:cubicBezTo>
                  <a:pt x="646561" y="3609470"/>
                  <a:pt x="642594" y="3607266"/>
                  <a:pt x="622761" y="3620495"/>
                </a:cubicBezTo>
                <a:cubicBezTo>
                  <a:pt x="610861" y="3629315"/>
                  <a:pt x="598962" y="3640340"/>
                  <a:pt x="585078" y="3644750"/>
                </a:cubicBezTo>
                <a:cubicBezTo>
                  <a:pt x="585078" y="3642545"/>
                  <a:pt x="583095" y="3642545"/>
                  <a:pt x="583095" y="3640340"/>
                </a:cubicBezTo>
                <a:cubicBezTo>
                  <a:pt x="600945" y="3611675"/>
                  <a:pt x="600945" y="3611675"/>
                  <a:pt x="585078" y="3580806"/>
                </a:cubicBezTo>
                <a:cubicBezTo>
                  <a:pt x="583095" y="3576396"/>
                  <a:pt x="581112" y="3571986"/>
                  <a:pt x="579128" y="3569781"/>
                </a:cubicBezTo>
                <a:cubicBezTo>
                  <a:pt x="563262" y="3532297"/>
                  <a:pt x="539462" y="3525682"/>
                  <a:pt x="505745" y="3543321"/>
                </a:cubicBezTo>
                <a:cubicBezTo>
                  <a:pt x="487896" y="3554347"/>
                  <a:pt x="475996" y="3547731"/>
                  <a:pt x="474013" y="3525682"/>
                </a:cubicBezTo>
                <a:cubicBezTo>
                  <a:pt x="472029" y="3514657"/>
                  <a:pt x="472029" y="3503632"/>
                  <a:pt x="474012" y="3492607"/>
                </a:cubicBezTo>
                <a:cubicBezTo>
                  <a:pt x="479962" y="3461738"/>
                  <a:pt x="505745" y="3452918"/>
                  <a:pt x="525579" y="3472763"/>
                </a:cubicBezTo>
                <a:cubicBezTo>
                  <a:pt x="541445" y="3488197"/>
                  <a:pt x="557312" y="3494813"/>
                  <a:pt x="575161" y="3499222"/>
                </a:cubicBezTo>
                <a:cubicBezTo>
                  <a:pt x="593011" y="3501427"/>
                  <a:pt x="608878" y="3508042"/>
                  <a:pt x="620778" y="3523477"/>
                </a:cubicBezTo>
                <a:cubicBezTo>
                  <a:pt x="638628" y="3549936"/>
                  <a:pt x="648544" y="3552141"/>
                  <a:pt x="670361" y="3530092"/>
                </a:cubicBezTo>
                <a:cubicBezTo>
                  <a:pt x="686227" y="3516862"/>
                  <a:pt x="700110" y="3512452"/>
                  <a:pt x="719944" y="3516862"/>
                </a:cubicBezTo>
                <a:cubicBezTo>
                  <a:pt x="755643" y="3523477"/>
                  <a:pt x="789360" y="3541117"/>
                  <a:pt x="823076" y="3549936"/>
                </a:cubicBezTo>
                <a:cubicBezTo>
                  <a:pt x="852826" y="3558756"/>
                  <a:pt x="882576" y="3558756"/>
                  <a:pt x="908359" y="3538912"/>
                </a:cubicBezTo>
                <a:cubicBezTo>
                  <a:pt x="922242" y="3525682"/>
                  <a:pt x="930175" y="3530092"/>
                  <a:pt x="942075" y="3543321"/>
                </a:cubicBezTo>
                <a:cubicBezTo>
                  <a:pt x="997608" y="3605060"/>
                  <a:pt x="1061074" y="3635930"/>
                  <a:pt x="1138423" y="3598446"/>
                </a:cubicBezTo>
                <a:cubicBezTo>
                  <a:pt x="1150323" y="3591831"/>
                  <a:pt x="1160240" y="3596241"/>
                  <a:pt x="1170156" y="3600651"/>
                </a:cubicBezTo>
                <a:cubicBezTo>
                  <a:pt x="1176106" y="3605060"/>
                  <a:pt x="1184039" y="3613880"/>
                  <a:pt x="1191973" y="3607265"/>
                </a:cubicBezTo>
                <a:cubicBezTo>
                  <a:pt x="1199906" y="3598446"/>
                  <a:pt x="1193956" y="3589626"/>
                  <a:pt x="1191973" y="3580806"/>
                </a:cubicBezTo>
                <a:cubicBezTo>
                  <a:pt x="1186023" y="3567576"/>
                  <a:pt x="1191973" y="3563166"/>
                  <a:pt x="1203873" y="3563166"/>
                </a:cubicBezTo>
                <a:cubicBezTo>
                  <a:pt x="1215772" y="3563166"/>
                  <a:pt x="1227672" y="3567576"/>
                  <a:pt x="1239573" y="3569781"/>
                </a:cubicBezTo>
                <a:cubicBezTo>
                  <a:pt x="1265355" y="3578601"/>
                  <a:pt x="1287172" y="3589625"/>
                  <a:pt x="1314938" y="3583011"/>
                </a:cubicBezTo>
                <a:cubicBezTo>
                  <a:pt x="1320888" y="3583011"/>
                  <a:pt x="1320888" y="3587421"/>
                  <a:pt x="1322872" y="3591831"/>
                </a:cubicBezTo>
                <a:cubicBezTo>
                  <a:pt x="1328822" y="3611675"/>
                  <a:pt x="1342705" y="3616085"/>
                  <a:pt x="1358571" y="3616085"/>
                </a:cubicBezTo>
                <a:cubicBezTo>
                  <a:pt x="1418071" y="3618290"/>
                  <a:pt x="1477570" y="3624905"/>
                  <a:pt x="1535086" y="3646955"/>
                </a:cubicBezTo>
                <a:cubicBezTo>
                  <a:pt x="1539053" y="3649160"/>
                  <a:pt x="1545003" y="3649159"/>
                  <a:pt x="1550953" y="3646955"/>
                </a:cubicBezTo>
                <a:cubicBezTo>
                  <a:pt x="1568803" y="3635929"/>
                  <a:pt x="1580702" y="3642545"/>
                  <a:pt x="1590619" y="3664594"/>
                </a:cubicBezTo>
                <a:cubicBezTo>
                  <a:pt x="1600536" y="3686643"/>
                  <a:pt x="1612436" y="3688849"/>
                  <a:pt x="1630286" y="3671209"/>
                </a:cubicBezTo>
                <a:cubicBezTo>
                  <a:pt x="1638219" y="3664594"/>
                  <a:pt x="1644169" y="3657980"/>
                  <a:pt x="1652102" y="3649160"/>
                </a:cubicBezTo>
                <a:cubicBezTo>
                  <a:pt x="1660035" y="3662389"/>
                  <a:pt x="1667968" y="3675619"/>
                  <a:pt x="1681852" y="3675619"/>
                </a:cubicBezTo>
                <a:cubicBezTo>
                  <a:pt x="1697718" y="3675619"/>
                  <a:pt x="1713585" y="3677824"/>
                  <a:pt x="1727468" y="3677824"/>
                </a:cubicBezTo>
                <a:cubicBezTo>
                  <a:pt x="1779034" y="3680029"/>
                  <a:pt x="1784984" y="3684439"/>
                  <a:pt x="1794901" y="3622700"/>
                </a:cubicBezTo>
                <a:cubicBezTo>
                  <a:pt x="1794901" y="3622700"/>
                  <a:pt x="1796884" y="3622699"/>
                  <a:pt x="1796884" y="3620495"/>
                </a:cubicBezTo>
                <a:cubicBezTo>
                  <a:pt x="1802834" y="3598446"/>
                  <a:pt x="1810767" y="3591831"/>
                  <a:pt x="1830600" y="3598446"/>
                </a:cubicBezTo>
                <a:lnTo>
                  <a:pt x="1891452" y="3610399"/>
                </a:lnTo>
                <a:lnTo>
                  <a:pt x="1901622" y="3586618"/>
                </a:lnTo>
                <a:cubicBezTo>
                  <a:pt x="1914720" y="3575291"/>
                  <a:pt x="1927819" y="3583382"/>
                  <a:pt x="1938007" y="3589854"/>
                </a:cubicBezTo>
                <a:cubicBezTo>
                  <a:pt x="1952562" y="3599563"/>
                  <a:pt x="1968572" y="3606034"/>
                  <a:pt x="1986037" y="3606035"/>
                </a:cubicBezTo>
                <a:cubicBezTo>
                  <a:pt x="1996225" y="3606034"/>
                  <a:pt x="2007868" y="3606035"/>
                  <a:pt x="2019512" y="3606035"/>
                </a:cubicBezTo>
                <a:cubicBezTo>
                  <a:pt x="2067541" y="3606035"/>
                  <a:pt x="2114115" y="3614125"/>
                  <a:pt x="2151957" y="3652960"/>
                </a:cubicBezTo>
                <a:lnTo>
                  <a:pt x="2156924" y="3655135"/>
                </a:lnTo>
                <a:lnTo>
                  <a:pt x="2172582" y="3657183"/>
                </a:lnTo>
                <a:lnTo>
                  <a:pt x="2182521" y="3643250"/>
                </a:lnTo>
                <a:cubicBezTo>
                  <a:pt x="2183976" y="3640015"/>
                  <a:pt x="2181065" y="3635161"/>
                  <a:pt x="2185432" y="3633542"/>
                </a:cubicBezTo>
                <a:cubicBezTo>
                  <a:pt x="2189798" y="3633543"/>
                  <a:pt x="2192709" y="3636779"/>
                  <a:pt x="2194164" y="3640014"/>
                </a:cubicBezTo>
                <a:cubicBezTo>
                  <a:pt x="2195620" y="3643251"/>
                  <a:pt x="2197075" y="3646487"/>
                  <a:pt x="2198531" y="3648105"/>
                </a:cubicBezTo>
                <a:cubicBezTo>
                  <a:pt x="2202897" y="3656196"/>
                  <a:pt x="2208719" y="3662668"/>
                  <a:pt x="2215996" y="3654578"/>
                </a:cubicBezTo>
                <a:cubicBezTo>
                  <a:pt x="2224728" y="3646487"/>
                  <a:pt x="2213085" y="3644868"/>
                  <a:pt x="2210174" y="3640015"/>
                </a:cubicBezTo>
                <a:cubicBezTo>
                  <a:pt x="2210174" y="3638397"/>
                  <a:pt x="2208719" y="3638397"/>
                  <a:pt x="2208718" y="3636779"/>
                </a:cubicBezTo>
                <a:cubicBezTo>
                  <a:pt x="2205807" y="3633542"/>
                  <a:pt x="2204352" y="3628687"/>
                  <a:pt x="2207263" y="3625452"/>
                </a:cubicBezTo>
                <a:cubicBezTo>
                  <a:pt x="2210174" y="3620597"/>
                  <a:pt x="2213085" y="3620597"/>
                  <a:pt x="2217451" y="3623834"/>
                </a:cubicBezTo>
                <a:cubicBezTo>
                  <a:pt x="2234916" y="3633542"/>
                  <a:pt x="2250926" y="3627070"/>
                  <a:pt x="2262570" y="3609271"/>
                </a:cubicBezTo>
                <a:cubicBezTo>
                  <a:pt x="2265480" y="3606035"/>
                  <a:pt x="2271302" y="3602799"/>
                  <a:pt x="2271302" y="3597945"/>
                </a:cubicBezTo>
                <a:lnTo>
                  <a:pt x="2265361" y="3583389"/>
                </a:lnTo>
                <a:lnTo>
                  <a:pt x="2128540" y="3553778"/>
                </a:lnTo>
                <a:lnTo>
                  <a:pt x="2127214" y="3554256"/>
                </a:lnTo>
                <a:cubicBezTo>
                  <a:pt x="2123576" y="3556682"/>
                  <a:pt x="2121029" y="3557492"/>
                  <a:pt x="2119209" y="3556481"/>
                </a:cubicBezTo>
                <a:lnTo>
                  <a:pt x="2117037" y="3551287"/>
                </a:lnTo>
                <a:lnTo>
                  <a:pt x="2090415" y="3545525"/>
                </a:lnTo>
                <a:cubicBezTo>
                  <a:pt x="2030915" y="3534502"/>
                  <a:pt x="1971416" y="3512451"/>
                  <a:pt x="1911916" y="3514656"/>
                </a:cubicBezTo>
                <a:cubicBezTo>
                  <a:pt x="1844483" y="3514656"/>
                  <a:pt x="1781017" y="3508042"/>
                  <a:pt x="1725485" y="3461738"/>
                </a:cubicBezTo>
                <a:cubicBezTo>
                  <a:pt x="1703668" y="3444097"/>
                  <a:pt x="1675902" y="3441893"/>
                  <a:pt x="1648135" y="3450713"/>
                </a:cubicBezTo>
                <a:cubicBezTo>
                  <a:pt x="1630285" y="3457327"/>
                  <a:pt x="1612436" y="3455123"/>
                  <a:pt x="1592603" y="3450712"/>
                </a:cubicBezTo>
                <a:cubicBezTo>
                  <a:pt x="1562853" y="3444097"/>
                  <a:pt x="1533103" y="3430868"/>
                  <a:pt x="1501370" y="3439688"/>
                </a:cubicBezTo>
                <a:cubicBezTo>
                  <a:pt x="1473604" y="3446303"/>
                  <a:pt x="1453771" y="3437484"/>
                  <a:pt x="1435920" y="3413229"/>
                </a:cubicBezTo>
                <a:cubicBezTo>
                  <a:pt x="1429971" y="3404409"/>
                  <a:pt x="1422037" y="3402204"/>
                  <a:pt x="1412121" y="3406614"/>
                </a:cubicBezTo>
                <a:cubicBezTo>
                  <a:pt x="1398237" y="3413229"/>
                  <a:pt x="1382371" y="3415434"/>
                  <a:pt x="1366504" y="3408818"/>
                </a:cubicBezTo>
                <a:cubicBezTo>
                  <a:pt x="1318905" y="3391179"/>
                  <a:pt x="1265355" y="3386769"/>
                  <a:pt x="1217756" y="3364720"/>
                </a:cubicBezTo>
                <a:cubicBezTo>
                  <a:pt x="1201889" y="3355900"/>
                  <a:pt x="1186023" y="3353695"/>
                  <a:pt x="1170156" y="3362515"/>
                </a:cubicBezTo>
                <a:cubicBezTo>
                  <a:pt x="1136440" y="3377949"/>
                  <a:pt x="1126523" y="3375744"/>
                  <a:pt x="1104707" y="3342670"/>
                </a:cubicBezTo>
                <a:cubicBezTo>
                  <a:pt x="1096774" y="3329440"/>
                  <a:pt x="1086857" y="3320620"/>
                  <a:pt x="1074957" y="3320621"/>
                </a:cubicBezTo>
                <a:cubicBezTo>
                  <a:pt x="1033308" y="3318416"/>
                  <a:pt x="995624" y="3300776"/>
                  <a:pt x="957941" y="3287546"/>
                </a:cubicBezTo>
                <a:cubicBezTo>
                  <a:pt x="924225" y="3274316"/>
                  <a:pt x="890509" y="3263291"/>
                  <a:pt x="854809" y="3269906"/>
                </a:cubicBezTo>
                <a:cubicBezTo>
                  <a:pt x="840926" y="3272111"/>
                  <a:pt x="832993" y="3267701"/>
                  <a:pt x="827042" y="3256676"/>
                </a:cubicBezTo>
                <a:cubicBezTo>
                  <a:pt x="819109" y="3243447"/>
                  <a:pt x="809193" y="3228012"/>
                  <a:pt x="793326" y="3232422"/>
                </a:cubicBezTo>
                <a:cubicBezTo>
                  <a:pt x="759610" y="3241242"/>
                  <a:pt x="731843" y="3225807"/>
                  <a:pt x="708044" y="3199347"/>
                </a:cubicBezTo>
                <a:cubicBezTo>
                  <a:pt x="672344" y="3161863"/>
                  <a:pt x="628711" y="3148633"/>
                  <a:pt x="581112" y="3164068"/>
                </a:cubicBezTo>
                <a:cubicBezTo>
                  <a:pt x="563262" y="3168478"/>
                  <a:pt x="557312" y="3164068"/>
                  <a:pt x="557312" y="3144224"/>
                </a:cubicBezTo>
                <a:cubicBezTo>
                  <a:pt x="557312" y="3137609"/>
                  <a:pt x="557312" y="3130994"/>
                  <a:pt x="555329" y="3126584"/>
                </a:cubicBezTo>
                <a:cubicBezTo>
                  <a:pt x="529545" y="3080280"/>
                  <a:pt x="503762" y="3036180"/>
                  <a:pt x="450213" y="3025156"/>
                </a:cubicBezTo>
                <a:cubicBezTo>
                  <a:pt x="438313" y="3022951"/>
                  <a:pt x="440296" y="3016336"/>
                  <a:pt x="444263" y="3007516"/>
                </a:cubicBezTo>
                <a:cubicBezTo>
                  <a:pt x="446246" y="3003106"/>
                  <a:pt x="450213" y="2998696"/>
                  <a:pt x="454179" y="2994286"/>
                </a:cubicBezTo>
                <a:cubicBezTo>
                  <a:pt x="462112" y="2985466"/>
                  <a:pt x="470046" y="2978851"/>
                  <a:pt x="462113" y="2965621"/>
                </a:cubicBezTo>
                <a:cubicBezTo>
                  <a:pt x="456163" y="2952392"/>
                  <a:pt x="446246" y="2961211"/>
                  <a:pt x="436329" y="2963416"/>
                </a:cubicBezTo>
                <a:cubicBezTo>
                  <a:pt x="416496" y="2970031"/>
                  <a:pt x="394680" y="2976646"/>
                  <a:pt x="378813" y="2963416"/>
                </a:cubicBezTo>
                <a:cubicBezTo>
                  <a:pt x="358980" y="2947982"/>
                  <a:pt x="349064" y="2954597"/>
                  <a:pt x="335180" y="2972236"/>
                </a:cubicBezTo>
                <a:cubicBezTo>
                  <a:pt x="331214" y="2976646"/>
                  <a:pt x="327247" y="2981056"/>
                  <a:pt x="321297" y="2983261"/>
                </a:cubicBezTo>
                <a:cubicBezTo>
                  <a:pt x="315347" y="2989876"/>
                  <a:pt x="309397" y="2992081"/>
                  <a:pt x="301464" y="2983261"/>
                </a:cubicBezTo>
                <a:cubicBezTo>
                  <a:pt x="295514" y="2976646"/>
                  <a:pt x="295514" y="2967827"/>
                  <a:pt x="301464" y="2961211"/>
                </a:cubicBezTo>
                <a:cubicBezTo>
                  <a:pt x="307414" y="2952392"/>
                  <a:pt x="309397" y="2943572"/>
                  <a:pt x="317331" y="2936957"/>
                </a:cubicBezTo>
                <a:cubicBezTo>
                  <a:pt x="321297" y="2934752"/>
                  <a:pt x="325264" y="2932547"/>
                  <a:pt x="323280" y="2925932"/>
                </a:cubicBezTo>
                <a:cubicBezTo>
                  <a:pt x="321297" y="2921522"/>
                  <a:pt x="315347" y="2923727"/>
                  <a:pt x="311380" y="2923727"/>
                </a:cubicBezTo>
                <a:cubicBezTo>
                  <a:pt x="305431" y="2923727"/>
                  <a:pt x="301464" y="2923727"/>
                  <a:pt x="297498" y="2928137"/>
                </a:cubicBezTo>
                <a:cubicBezTo>
                  <a:pt x="293531" y="2932547"/>
                  <a:pt x="289564" y="2932547"/>
                  <a:pt x="285597" y="2928137"/>
                </a:cubicBezTo>
                <a:cubicBezTo>
                  <a:pt x="263781" y="2903883"/>
                  <a:pt x="237998" y="2892858"/>
                  <a:pt x="208248" y="2895063"/>
                </a:cubicBezTo>
                <a:cubicBezTo>
                  <a:pt x="194365" y="2897268"/>
                  <a:pt x="180482" y="2897268"/>
                  <a:pt x="166599" y="2895063"/>
                </a:cubicBezTo>
                <a:cubicBezTo>
                  <a:pt x="158665" y="2895063"/>
                  <a:pt x="146765" y="2895063"/>
                  <a:pt x="142799" y="2884038"/>
                </a:cubicBezTo>
                <a:cubicBezTo>
                  <a:pt x="140815" y="2875218"/>
                  <a:pt x="150732" y="2868603"/>
                  <a:pt x="156682" y="2861988"/>
                </a:cubicBezTo>
                <a:cubicBezTo>
                  <a:pt x="160649" y="2857578"/>
                  <a:pt x="164615" y="2855373"/>
                  <a:pt x="168582" y="2850964"/>
                </a:cubicBezTo>
                <a:cubicBezTo>
                  <a:pt x="172548" y="2846553"/>
                  <a:pt x="182465" y="2842143"/>
                  <a:pt x="178498" y="2833324"/>
                </a:cubicBezTo>
                <a:cubicBezTo>
                  <a:pt x="176515" y="2824504"/>
                  <a:pt x="166599" y="2824504"/>
                  <a:pt x="158665" y="2826709"/>
                </a:cubicBezTo>
                <a:cubicBezTo>
                  <a:pt x="140815" y="2826709"/>
                  <a:pt x="126932" y="2822299"/>
                  <a:pt x="109082" y="2813479"/>
                </a:cubicBezTo>
                <a:cubicBezTo>
                  <a:pt x="69416" y="2791430"/>
                  <a:pt x="47599" y="2802454"/>
                  <a:pt x="31733" y="2846554"/>
                </a:cubicBezTo>
                <a:cubicBezTo>
                  <a:pt x="25783" y="2864193"/>
                  <a:pt x="15867" y="2873013"/>
                  <a:pt x="0" y="2870808"/>
                </a:cubicBezTo>
                <a:cubicBezTo>
                  <a:pt x="0" y="2828914"/>
                  <a:pt x="0" y="2789225"/>
                  <a:pt x="0" y="2747330"/>
                </a:cubicBezTo>
                <a:cubicBezTo>
                  <a:pt x="27766" y="2745125"/>
                  <a:pt x="33716" y="2734100"/>
                  <a:pt x="25783" y="2714256"/>
                </a:cubicBezTo>
                <a:cubicBezTo>
                  <a:pt x="23800" y="2707641"/>
                  <a:pt x="15867" y="2703231"/>
                  <a:pt x="19833" y="2696616"/>
                </a:cubicBezTo>
                <a:cubicBezTo>
                  <a:pt x="25783" y="2690001"/>
                  <a:pt x="33717" y="2692206"/>
                  <a:pt x="39666" y="2694411"/>
                </a:cubicBezTo>
                <a:cubicBezTo>
                  <a:pt x="45616" y="2694411"/>
                  <a:pt x="49583" y="2696616"/>
                  <a:pt x="53550" y="2698821"/>
                </a:cubicBezTo>
                <a:cubicBezTo>
                  <a:pt x="65449" y="2703231"/>
                  <a:pt x="71399" y="2701026"/>
                  <a:pt x="73383" y="2685591"/>
                </a:cubicBezTo>
                <a:cubicBezTo>
                  <a:pt x="75366" y="2676771"/>
                  <a:pt x="81316" y="2663542"/>
                  <a:pt x="91233" y="2670156"/>
                </a:cubicBezTo>
                <a:cubicBezTo>
                  <a:pt x="105116" y="2676771"/>
                  <a:pt x="118999" y="2676771"/>
                  <a:pt x="132882" y="2678976"/>
                </a:cubicBezTo>
                <a:cubicBezTo>
                  <a:pt x="144782" y="2681181"/>
                  <a:pt x="158665" y="2685591"/>
                  <a:pt x="172548" y="2681181"/>
                </a:cubicBezTo>
                <a:cubicBezTo>
                  <a:pt x="184448" y="2676771"/>
                  <a:pt x="198332" y="2672362"/>
                  <a:pt x="188415" y="2650312"/>
                </a:cubicBezTo>
                <a:cubicBezTo>
                  <a:pt x="184448" y="2643697"/>
                  <a:pt x="188415" y="2639287"/>
                  <a:pt x="196348" y="2637082"/>
                </a:cubicBezTo>
                <a:cubicBezTo>
                  <a:pt x="226098" y="2637082"/>
                  <a:pt x="236015" y="2645902"/>
                  <a:pt x="237998" y="2678976"/>
                </a:cubicBezTo>
                <a:cubicBezTo>
                  <a:pt x="237998" y="2690000"/>
                  <a:pt x="239981" y="2698821"/>
                  <a:pt x="247914" y="2703231"/>
                </a:cubicBezTo>
                <a:cubicBezTo>
                  <a:pt x="261798" y="2709846"/>
                  <a:pt x="275681" y="2714256"/>
                  <a:pt x="291547" y="2709846"/>
                </a:cubicBezTo>
                <a:cubicBezTo>
                  <a:pt x="295514" y="2709846"/>
                  <a:pt x="297498" y="2701026"/>
                  <a:pt x="295514" y="2696616"/>
                </a:cubicBezTo>
                <a:cubicBezTo>
                  <a:pt x="295514" y="2690001"/>
                  <a:pt x="295514" y="2681181"/>
                  <a:pt x="299481" y="2676771"/>
                </a:cubicBezTo>
                <a:cubicBezTo>
                  <a:pt x="305431" y="2670156"/>
                  <a:pt x="313364" y="2654722"/>
                  <a:pt x="319314" y="2667951"/>
                </a:cubicBezTo>
                <a:cubicBezTo>
                  <a:pt x="335181" y="2692206"/>
                  <a:pt x="355014" y="2692206"/>
                  <a:pt x="376830" y="2692206"/>
                </a:cubicBezTo>
                <a:cubicBezTo>
                  <a:pt x="388730" y="2694411"/>
                  <a:pt x="400630" y="2696616"/>
                  <a:pt x="410546" y="2707641"/>
                </a:cubicBezTo>
                <a:cubicBezTo>
                  <a:pt x="448229" y="2747330"/>
                  <a:pt x="477979" y="2745125"/>
                  <a:pt x="505746" y="2696616"/>
                </a:cubicBezTo>
                <a:cubicBezTo>
                  <a:pt x="513679" y="2683386"/>
                  <a:pt x="523595" y="2678976"/>
                  <a:pt x="533512" y="2692206"/>
                </a:cubicBezTo>
                <a:cubicBezTo>
                  <a:pt x="557312" y="2718666"/>
                  <a:pt x="587061" y="2727486"/>
                  <a:pt x="618794" y="2729690"/>
                </a:cubicBezTo>
                <a:cubicBezTo>
                  <a:pt x="634661" y="2731896"/>
                  <a:pt x="650527" y="2729690"/>
                  <a:pt x="668377" y="2731895"/>
                </a:cubicBezTo>
                <a:cubicBezTo>
                  <a:pt x="698127" y="2736305"/>
                  <a:pt x="723910" y="2736305"/>
                  <a:pt x="735810" y="2696616"/>
                </a:cubicBezTo>
                <a:cubicBezTo>
                  <a:pt x="735810" y="2712051"/>
                  <a:pt x="733827" y="2723076"/>
                  <a:pt x="739777" y="2736305"/>
                </a:cubicBezTo>
                <a:cubicBezTo>
                  <a:pt x="745727" y="2753945"/>
                  <a:pt x="759610" y="2760560"/>
                  <a:pt x="773493" y="2760560"/>
                </a:cubicBezTo>
                <a:cubicBezTo>
                  <a:pt x="789360" y="2758355"/>
                  <a:pt x="779443" y="2742920"/>
                  <a:pt x="781426" y="2734101"/>
                </a:cubicBezTo>
                <a:cubicBezTo>
                  <a:pt x="783410" y="2720871"/>
                  <a:pt x="791343" y="2712051"/>
                  <a:pt x="803243" y="2718666"/>
                </a:cubicBezTo>
                <a:cubicBezTo>
                  <a:pt x="819110" y="2727486"/>
                  <a:pt x="832993" y="2727485"/>
                  <a:pt x="850842" y="2725281"/>
                </a:cubicBezTo>
                <a:cubicBezTo>
                  <a:pt x="872659" y="2718666"/>
                  <a:pt x="894475" y="2718665"/>
                  <a:pt x="914308" y="2736305"/>
                </a:cubicBezTo>
                <a:cubicBezTo>
                  <a:pt x="926208" y="2747330"/>
                  <a:pt x="938108" y="2745125"/>
                  <a:pt x="948025" y="2734100"/>
                </a:cubicBezTo>
                <a:cubicBezTo>
                  <a:pt x="953975" y="2727485"/>
                  <a:pt x="959925" y="2720871"/>
                  <a:pt x="963892" y="2716461"/>
                </a:cubicBezTo>
                <a:cubicBezTo>
                  <a:pt x="973808" y="2707641"/>
                  <a:pt x="979758" y="2692206"/>
                  <a:pt x="991658" y="2696616"/>
                </a:cubicBezTo>
                <a:cubicBezTo>
                  <a:pt x="1003558" y="2701026"/>
                  <a:pt x="1001575" y="2716461"/>
                  <a:pt x="1001574" y="2727485"/>
                </a:cubicBezTo>
                <a:cubicBezTo>
                  <a:pt x="1001574" y="2738510"/>
                  <a:pt x="1009508" y="2734100"/>
                  <a:pt x="1015458" y="2736305"/>
                </a:cubicBezTo>
                <a:cubicBezTo>
                  <a:pt x="1021407" y="2736305"/>
                  <a:pt x="1027358" y="2736305"/>
                  <a:pt x="1025374" y="2727485"/>
                </a:cubicBezTo>
                <a:cubicBezTo>
                  <a:pt x="1021408" y="2703231"/>
                  <a:pt x="1033307" y="2696616"/>
                  <a:pt x="1051157" y="2694411"/>
                </a:cubicBezTo>
                <a:cubicBezTo>
                  <a:pt x="1069007" y="2692206"/>
                  <a:pt x="1070990" y="2683386"/>
                  <a:pt x="1059090" y="2667951"/>
                </a:cubicBezTo>
                <a:cubicBezTo>
                  <a:pt x="1057107" y="2663542"/>
                  <a:pt x="1051158" y="2661337"/>
                  <a:pt x="1045207" y="2659131"/>
                </a:cubicBezTo>
                <a:cubicBezTo>
                  <a:pt x="993641" y="2632672"/>
                  <a:pt x="938108" y="2619442"/>
                  <a:pt x="880592" y="2612828"/>
                </a:cubicBezTo>
                <a:cubicBezTo>
                  <a:pt x="834976" y="2606213"/>
                  <a:pt x="793326" y="2595188"/>
                  <a:pt x="755643" y="2562113"/>
                </a:cubicBezTo>
                <a:cubicBezTo>
                  <a:pt x="733827" y="2542269"/>
                  <a:pt x="717960" y="2515809"/>
                  <a:pt x="704077" y="2487145"/>
                </a:cubicBezTo>
                <a:cubicBezTo>
                  <a:pt x="690194" y="2513604"/>
                  <a:pt x="680277" y="2515809"/>
                  <a:pt x="660444" y="2493759"/>
                </a:cubicBezTo>
                <a:cubicBezTo>
                  <a:pt x="654494" y="2487145"/>
                  <a:pt x="650528" y="2476120"/>
                  <a:pt x="652511" y="2465095"/>
                </a:cubicBezTo>
                <a:cubicBezTo>
                  <a:pt x="654494" y="2445250"/>
                  <a:pt x="640611" y="2438635"/>
                  <a:pt x="626728" y="2436430"/>
                </a:cubicBezTo>
                <a:cubicBezTo>
                  <a:pt x="612845" y="2432021"/>
                  <a:pt x="606895" y="2443045"/>
                  <a:pt x="600945" y="2454070"/>
                </a:cubicBezTo>
                <a:cubicBezTo>
                  <a:pt x="596978" y="2465095"/>
                  <a:pt x="596978" y="2478325"/>
                  <a:pt x="585078" y="2491555"/>
                </a:cubicBezTo>
                <a:cubicBezTo>
                  <a:pt x="591028" y="2465095"/>
                  <a:pt x="579128" y="2458480"/>
                  <a:pt x="563262" y="2454070"/>
                </a:cubicBezTo>
                <a:cubicBezTo>
                  <a:pt x="549379" y="2451865"/>
                  <a:pt x="533512" y="2440840"/>
                  <a:pt x="535495" y="2427611"/>
                </a:cubicBezTo>
                <a:cubicBezTo>
                  <a:pt x="539462" y="2403356"/>
                  <a:pt x="541445" y="2379101"/>
                  <a:pt x="555328" y="2359257"/>
                </a:cubicBezTo>
                <a:cubicBezTo>
                  <a:pt x="563262" y="2348232"/>
                  <a:pt x="571195" y="2346027"/>
                  <a:pt x="585078" y="2348232"/>
                </a:cubicBezTo>
                <a:cubicBezTo>
                  <a:pt x="594995" y="2352642"/>
                  <a:pt x="598961" y="2357052"/>
                  <a:pt x="596978" y="2370282"/>
                </a:cubicBezTo>
                <a:cubicBezTo>
                  <a:pt x="596978" y="2379101"/>
                  <a:pt x="602928" y="2383511"/>
                  <a:pt x="608878" y="2383511"/>
                </a:cubicBezTo>
                <a:cubicBezTo>
                  <a:pt x="632677" y="2381306"/>
                  <a:pt x="646561" y="2394536"/>
                  <a:pt x="660444" y="2409971"/>
                </a:cubicBezTo>
                <a:cubicBezTo>
                  <a:pt x="674327" y="2423201"/>
                  <a:pt x="690194" y="2427611"/>
                  <a:pt x="704077" y="2412176"/>
                </a:cubicBezTo>
                <a:cubicBezTo>
                  <a:pt x="713993" y="2401151"/>
                  <a:pt x="717960" y="2405561"/>
                  <a:pt x="715977" y="2418791"/>
                </a:cubicBezTo>
                <a:cubicBezTo>
                  <a:pt x="715977" y="2427611"/>
                  <a:pt x="719944" y="2429816"/>
                  <a:pt x="727877" y="2434225"/>
                </a:cubicBezTo>
                <a:cubicBezTo>
                  <a:pt x="761593" y="2447455"/>
                  <a:pt x="797293" y="2447455"/>
                  <a:pt x="831009" y="2434226"/>
                </a:cubicBezTo>
                <a:cubicBezTo>
                  <a:pt x="848859" y="2425406"/>
                  <a:pt x="866709" y="2425406"/>
                  <a:pt x="884559" y="2429815"/>
                </a:cubicBezTo>
                <a:cubicBezTo>
                  <a:pt x="900425" y="2434226"/>
                  <a:pt x="914308" y="2445250"/>
                  <a:pt x="926208" y="2456275"/>
                </a:cubicBezTo>
                <a:cubicBezTo>
                  <a:pt x="932158" y="2462890"/>
                  <a:pt x="936125" y="2471710"/>
                  <a:pt x="946041" y="2465095"/>
                </a:cubicBezTo>
                <a:cubicBezTo>
                  <a:pt x="955958" y="2458480"/>
                  <a:pt x="955958" y="2449660"/>
                  <a:pt x="953975" y="2438635"/>
                </a:cubicBezTo>
                <a:cubicBezTo>
                  <a:pt x="951991" y="2429815"/>
                  <a:pt x="948025" y="2423201"/>
                  <a:pt x="950008" y="2414381"/>
                </a:cubicBezTo>
                <a:cubicBezTo>
                  <a:pt x="950008" y="2390126"/>
                  <a:pt x="940092" y="2379101"/>
                  <a:pt x="920258" y="2374691"/>
                </a:cubicBezTo>
                <a:cubicBezTo>
                  <a:pt x="884559" y="2365872"/>
                  <a:pt x="852826" y="2354847"/>
                  <a:pt x="819109" y="2341617"/>
                </a:cubicBezTo>
                <a:cubicBezTo>
                  <a:pt x="799276" y="2330592"/>
                  <a:pt x="797293" y="2319567"/>
                  <a:pt x="811176" y="2301928"/>
                </a:cubicBezTo>
                <a:cubicBezTo>
                  <a:pt x="813159" y="2301928"/>
                  <a:pt x="813159" y="2299723"/>
                  <a:pt x="813159" y="2297518"/>
                </a:cubicBezTo>
                <a:cubicBezTo>
                  <a:pt x="817126" y="2275468"/>
                  <a:pt x="831009" y="2262238"/>
                  <a:pt x="844892" y="2251214"/>
                </a:cubicBezTo>
                <a:cubicBezTo>
                  <a:pt x="854809" y="2242393"/>
                  <a:pt x="858776" y="2246804"/>
                  <a:pt x="860759" y="2255623"/>
                </a:cubicBezTo>
                <a:cubicBezTo>
                  <a:pt x="864726" y="2275468"/>
                  <a:pt x="854809" y="2284288"/>
                  <a:pt x="838942" y="2286493"/>
                </a:cubicBezTo>
                <a:cubicBezTo>
                  <a:pt x="842909" y="2297518"/>
                  <a:pt x="848859" y="2306338"/>
                  <a:pt x="858776" y="2306338"/>
                </a:cubicBezTo>
                <a:cubicBezTo>
                  <a:pt x="864726" y="2306338"/>
                  <a:pt x="866709" y="2297518"/>
                  <a:pt x="868692" y="2290903"/>
                </a:cubicBezTo>
                <a:cubicBezTo>
                  <a:pt x="876626" y="2257828"/>
                  <a:pt x="884559" y="2251213"/>
                  <a:pt x="914309" y="2253419"/>
                </a:cubicBezTo>
                <a:cubicBezTo>
                  <a:pt x="942075" y="2257828"/>
                  <a:pt x="971824" y="2257829"/>
                  <a:pt x="999591" y="2253419"/>
                </a:cubicBezTo>
                <a:cubicBezTo>
                  <a:pt x="1037274" y="2246804"/>
                  <a:pt x="1045208" y="2255623"/>
                  <a:pt x="1039258" y="2297518"/>
                </a:cubicBezTo>
                <a:cubicBezTo>
                  <a:pt x="1039257" y="2299723"/>
                  <a:pt x="1039257" y="2301928"/>
                  <a:pt x="1039257" y="2304133"/>
                </a:cubicBezTo>
                <a:cubicBezTo>
                  <a:pt x="1037274" y="2310747"/>
                  <a:pt x="1031324" y="2319567"/>
                  <a:pt x="1041241" y="2323977"/>
                </a:cubicBezTo>
                <a:cubicBezTo>
                  <a:pt x="1051157" y="2326182"/>
                  <a:pt x="1061074" y="2330592"/>
                  <a:pt x="1067024" y="2317361"/>
                </a:cubicBezTo>
                <a:cubicBezTo>
                  <a:pt x="1070991" y="2308543"/>
                  <a:pt x="1074957" y="2301928"/>
                  <a:pt x="1076941" y="2293108"/>
                </a:cubicBezTo>
                <a:cubicBezTo>
                  <a:pt x="1084874" y="2279878"/>
                  <a:pt x="1092807" y="2277672"/>
                  <a:pt x="1104707" y="2286493"/>
                </a:cubicBezTo>
                <a:cubicBezTo>
                  <a:pt x="1116607" y="2293108"/>
                  <a:pt x="1114623" y="2304133"/>
                  <a:pt x="1106690" y="2312952"/>
                </a:cubicBezTo>
                <a:cubicBezTo>
                  <a:pt x="1104707" y="2317363"/>
                  <a:pt x="1102724" y="2319568"/>
                  <a:pt x="1100740" y="2323976"/>
                </a:cubicBezTo>
                <a:cubicBezTo>
                  <a:pt x="1096774" y="2328387"/>
                  <a:pt x="1096774" y="2335002"/>
                  <a:pt x="1100740" y="2339412"/>
                </a:cubicBezTo>
                <a:cubicBezTo>
                  <a:pt x="1106690" y="2343822"/>
                  <a:pt x="1108673" y="2337207"/>
                  <a:pt x="1112640" y="2335002"/>
                </a:cubicBezTo>
                <a:cubicBezTo>
                  <a:pt x="1120573" y="2328387"/>
                  <a:pt x="1126523" y="2319567"/>
                  <a:pt x="1130490" y="2308543"/>
                </a:cubicBezTo>
                <a:cubicBezTo>
                  <a:pt x="1144373" y="2279878"/>
                  <a:pt x="1156273" y="2275467"/>
                  <a:pt x="1182056" y="2290903"/>
                </a:cubicBezTo>
                <a:cubicBezTo>
                  <a:pt x="1193956" y="2297518"/>
                  <a:pt x="1205856" y="2306338"/>
                  <a:pt x="1217756" y="2312953"/>
                </a:cubicBezTo>
                <a:cubicBezTo>
                  <a:pt x="1225689" y="2317362"/>
                  <a:pt x="1235606" y="2319567"/>
                  <a:pt x="1243539" y="2308542"/>
                </a:cubicBezTo>
                <a:cubicBezTo>
                  <a:pt x="1253455" y="2295312"/>
                  <a:pt x="1259405" y="2279878"/>
                  <a:pt x="1279238" y="2282083"/>
                </a:cubicBezTo>
                <a:cubicBezTo>
                  <a:pt x="1291139" y="2284288"/>
                  <a:pt x="1299072" y="2279878"/>
                  <a:pt x="1308988" y="2288697"/>
                </a:cubicBezTo>
                <a:cubicBezTo>
                  <a:pt x="1358571" y="2335002"/>
                  <a:pt x="1414104" y="2346027"/>
                  <a:pt x="1475587" y="2332797"/>
                </a:cubicBezTo>
                <a:cubicBezTo>
                  <a:pt x="1485504" y="2330591"/>
                  <a:pt x="1493437" y="2332797"/>
                  <a:pt x="1501370" y="2339412"/>
                </a:cubicBezTo>
                <a:cubicBezTo>
                  <a:pt x="1519220" y="2359257"/>
                  <a:pt x="1541036" y="2361462"/>
                  <a:pt x="1564836" y="2357051"/>
                </a:cubicBezTo>
                <a:cubicBezTo>
                  <a:pt x="1598552" y="2348232"/>
                  <a:pt x="1628302" y="2337207"/>
                  <a:pt x="1658052" y="2319567"/>
                </a:cubicBezTo>
                <a:cubicBezTo>
                  <a:pt x="1671935" y="2310747"/>
                  <a:pt x="1685818" y="2301928"/>
                  <a:pt x="1701685" y="2304133"/>
                </a:cubicBezTo>
                <a:cubicBezTo>
                  <a:pt x="1753251" y="2317363"/>
                  <a:pt x="1808784" y="2317363"/>
                  <a:pt x="1856384" y="2346027"/>
                </a:cubicBezTo>
                <a:cubicBezTo>
                  <a:pt x="1866300" y="2352642"/>
                  <a:pt x="1874233" y="2350436"/>
                  <a:pt x="1884150" y="2341617"/>
                </a:cubicBezTo>
                <a:cubicBezTo>
                  <a:pt x="1888117" y="2337206"/>
                  <a:pt x="1892083" y="2332797"/>
                  <a:pt x="1896050" y="2330592"/>
                </a:cubicBezTo>
                <a:cubicBezTo>
                  <a:pt x="1905966" y="2328387"/>
                  <a:pt x="1903983" y="2323977"/>
                  <a:pt x="1902000" y="2317363"/>
                </a:cubicBezTo>
                <a:cubicBezTo>
                  <a:pt x="1898033" y="2304133"/>
                  <a:pt x="1890100" y="2297518"/>
                  <a:pt x="1878200" y="2297518"/>
                </a:cubicBezTo>
                <a:cubicBezTo>
                  <a:pt x="1864317" y="2297518"/>
                  <a:pt x="1858367" y="2284288"/>
                  <a:pt x="1860350" y="2271058"/>
                </a:cubicBezTo>
                <a:cubicBezTo>
                  <a:pt x="1862334" y="2260034"/>
                  <a:pt x="1874233" y="2264443"/>
                  <a:pt x="1882167" y="2266649"/>
                </a:cubicBezTo>
                <a:cubicBezTo>
                  <a:pt x="1903983" y="2271059"/>
                  <a:pt x="1909933" y="2290903"/>
                  <a:pt x="1915883" y="2308543"/>
                </a:cubicBezTo>
                <a:cubicBezTo>
                  <a:pt x="1943649" y="2370281"/>
                  <a:pt x="1991249" y="2390125"/>
                  <a:pt x="2046782" y="2359256"/>
                </a:cubicBezTo>
                <a:cubicBezTo>
                  <a:pt x="2060665" y="2352642"/>
                  <a:pt x="2074548" y="2348232"/>
                  <a:pt x="2088431" y="2350436"/>
                </a:cubicBezTo>
                <a:cubicBezTo>
                  <a:pt x="2098348" y="2350436"/>
                  <a:pt x="2102315" y="2352642"/>
                  <a:pt x="2102315" y="2363666"/>
                </a:cubicBezTo>
                <a:cubicBezTo>
                  <a:pt x="2104298" y="2383511"/>
                  <a:pt x="2110248" y="2390126"/>
                  <a:pt x="2128098" y="2383512"/>
                </a:cubicBezTo>
                <a:cubicBezTo>
                  <a:pt x="2161814" y="2372486"/>
                  <a:pt x="2193547" y="2372486"/>
                  <a:pt x="2227263" y="2372486"/>
                </a:cubicBezTo>
                <a:lnTo>
                  <a:pt x="2262228" y="2367847"/>
                </a:lnTo>
                <a:lnTo>
                  <a:pt x="2243952" y="2361879"/>
                </a:lnTo>
                <a:cubicBezTo>
                  <a:pt x="2210236" y="2349962"/>
                  <a:pt x="2176519" y="2340031"/>
                  <a:pt x="2140819" y="2345988"/>
                </a:cubicBezTo>
                <a:cubicBezTo>
                  <a:pt x="2126936" y="2347975"/>
                  <a:pt x="2119003" y="2344003"/>
                  <a:pt x="2113053" y="2334072"/>
                </a:cubicBezTo>
                <a:cubicBezTo>
                  <a:pt x="2105119" y="2322154"/>
                  <a:pt x="2095203" y="2308252"/>
                  <a:pt x="2079337" y="2312224"/>
                </a:cubicBezTo>
                <a:cubicBezTo>
                  <a:pt x="2045619" y="2320168"/>
                  <a:pt x="2017854" y="2306266"/>
                  <a:pt x="1994054" y="2282431"/>
                </a:cubicBezTo>
                <a:cubicBezTo>
                  <a:pt x="1958354" y="2248665"/>
                  <a:pt x="1914722" y="2236749"/>
                  <a:pt x="1867122" y="2250652"/>
                </a:cubicBezTo>
                <a:cubicBezTo>
                  <a:pt x="1849272" y="2254624"/>
                  <a:pt x="1843322" y="2250652"/>
                  <a:pt x="1843322" y="2232776"/>
                </a:cubicBezTo>
                <a:cubicBezTo>
                  <a:pt x="1843322" y="2226818"/>
                  <a:pt x="1843322" y="2220859"/>
                  <a:pt x="1841339" y="2216887"/>
                </a:cubicBezTo>
                <a:cubicBezTo>
                  <a:pt x="1815556" y="2175177"/>
                  <a:pt x="1789773" y="2135452"/>
                  <a:pt x="1736223" y="2125522"/>
                </a:cubicBezTo>
                <a:cubicBezTo>
                  <a:pt x="1724323" y="2123536"/>
                  <a:pt x="1726307" y="2117577"/>
                  <a:pt x="1730273" y="2109631"/>
                </a:cubicBezTo>
                <a:cubicBezTo>
                  <a:pt x="1732257" y="2105660"/>
                  <a:pt x="1736223" y="2101688"/>
                  <a:pt x="1740190" y="2097715"/>
                </a:cubicBezTo>
                <a:cubicBezTo>
                  <a:pt x="1748123" y="2089770"/>
                  <a:pt x="1756056" y="2083812"/>
                  <a:pt x="1748123" y="2071895"/>
                </a:cubicBezTo>
                <a:cubicBezTo>
                  <a:pt x="1742173" y="2059978"/>
                  <a:pt x="1732256" y="2067922"/>
                  <a:pt x="1722340" y="2069909"/>
                </a:cubicBezTo>
                <a:cubicBezTo>
                  <a:pt x="1702507" y="2075866"/>
                  <a:pt x="1680691" y="2081826"/>
                  <a:pt x="1664824" y="2069908"/>
                </a:cubicBezTo>
                <a:cubicBezTo>
                  <a:pt x="1644991" y="2056005"/>
                  <a:pt x="1635074" y="2061964"/>
                  <a:pt x="1621191" y="2077853"/>
                </a:cubicBezTo>
                <a:cubicBezTo>
                  <a:pt x="1617224" y="2081826"/>
                  <a:pt x="1613258" y="2085798"/>
                  <a:pt x="1607308" y="2087784"/>
                </a:cubicBezTo>
                <a:cubicBezTo>
                  <a:pt x="1601357" y="2093742"/>
                  <a:pt x="1595408" y="2095729"/>
                  <a:pt x="1587474" y="2087784"/>
                </a:cubicBezTo>
                <a:cubicBezTo>
                  <a:pt x="1581525" y="2081826"/>
                  <a:pt x="1581524" y="2073881"/>
                  <a:pt x="1587475" y="2067923"/>
                </a:cubicBezTo>
                <a:cubicBezTo>
                  <a:pt x="1593424" y="2059978"/>
                  <a:pt x="1595408" y="2052033"/>
                  <a:pt x="1603341" y="2046074"/>
                </a:cubicBezTo>
                <a:cubicBezTo>
                  <a:pt x="1607308" y="2044088"/>
                  <a:pt x="1611274" y="2042102"/>
                  <a:pt x="1609291" y="2036143"/>
                </a:cubicBezTo>
                <a:cubicBezTo>
                  <a:pt x="1607308" y="2032171"/>
                  <a:pt x="1601358" y="2034157"/>
                  <a:pt x="1597391" y="2034157"/>
                </a:cubicBezTo>
                <a:cubicBezTo>
                  <a:pt x="1591441" y="2034157"/>
                  <a:pt x="1587474" y="2034157"/>
                  <a:pt x="1583508" y="2038130"/>
                </a:cubicBezTo>
                <a:cubicBezTo>
                  <a:pt x="1579541" y="2042102"/>
                  <a:pt x="1575575" y="2042102"/>
                  <a:pt x="1571608" y="2038129"/>
                </a:cubicBezTo>
                <a:lnTo>
                  <a:pt x="1557407" y="2028648"/>
                </a:lnTo>
                <a:lnTo>
                  <a:pt x="1538062" y="2033198"/>
                </a:lnTo>
                <a:cubicBezTo>
                  <a:pt x="1525170" y="2032371"/>
                  <a:pt x="1512279" y="2027410"/>
                  <a:pt x="1499387" y="2017488"/>
                </a:cubicBezTo>
                <a:cubicBezTo>
                  <a:pt x="1493437" y="2010873"/>
                  <a:pt x="1487487" y="2008668"/>
                  <a:pt x="1479554" y="2013078"/>
                </a:cubicBezTo>
                <a:cubicBezTo>
                  <a:pt x="1445837" y="2026307"/>
                  <a:pt x="1388321" y="2004257"/>
                  <a:pt x="1370471" y="1971183"/>
                </a:cubicBezTo>
                <a:cubicBezTo>
                  <a:pt x="1354605" y="1988823"/>
                  <a:pt x="1334771" y="1991028"/>
                  <a:pt x="1316921" y="1984413"/>
                </a:cubicBezTo>
                <a:lnTo>
                  <a:pt x="1306165" y="1981442"/>
                </a:lnTo>
                <a:lnTo>
                  <a:pt x="1305596" y="1982268"/>
                </a:lnTo>
                <a:cubicBezTo>
                  <a:pt x="1300390" y="1985992"/>
                  <a:pt x="1293944" y="1987482"/>
                  <a:pt x="1286011" y="1986488"/>
                </a:cubicBezTo>
                <a:lnTo>
                  <a:pt x="1286011" y="1975875"/>
                </a:lnTo>
                <a:lnTo>
                  <a:pt x="1277007" y="1973388"/>
                </a:lnTo>
                <a:cubicBezTo>
                  <a:pt x="1263372" y="1971183"/>
                  <a:pt x="1249489" y="1970080"/>
                  <a:pt x="1235605" y="1968978"/>
                </a:cubicBezTo>
                <a:cubicBezTo>
                  <a:pt x="1197923" y="1964569"/>
                  <a:pt x="1176106" y="1951339"/>
                  <a:pt x="1166189" y="1905035"/>
                </a:cubicBezTo>
                <a:cubicBezTo>
                  <a:pt x="1166189" y="1900625"/>
                  <a:pt x="1164206" y="1898420"/>
                  <a:pt x="1164206" y="1894009"/>
                </a:cubicBezTo>
                <a:cubicBezTo>
                  <a:pt x="1160240" y="1878574"/>
                  <a:pt x="1152306" y="1876370"/>
                  <a:pt x="1142390" y="1887395"/>
                </a:cubicBezTo>
                <a:cubicBezTo>
                  <a:pt x="1134457" y="1896215"/>
                  <a:pt x="1126523" y="1905035"/>
                  <a:pt x="1116607" y="1913854"/>
                </a:cubicBezTo>
                <a:cubicBezTo>
                  <a:pt x="1080907" y="1946929"/>
                  <a:pt x="1041241" y="1935904"/>
                  <a:pt x="1019425" y="1889600"/>
                </a:cubicBezTo>
                <a:cubicBezTo>
                  <a:pt x="1011491" y="1869755"/>
                  <a:pt x="999591" y="1852115"/>
                  <a:pt x="981741" y="1838886"/>
                </a:cubicBezTo>
                <a:cubicBezTo>
                  <a:pt x="965875" y="1825656"/>
                  <a:pt x="950008" y="1812426"/>
                  <a:pt x="940092" y="1792581"/>
                </a:cubicBezTo>
                <a:cubicBezTo>
                  <a:pt x="928191" y="1814631"/>
                  <a:pt x="940092" y="1841091"/>
                  <a:pt x="928192" y="1863140"/>
                </a:cubicBezTo>
                <a:cubicBezTo>
                  <a:pt x="910342" y="1834476"/>
                  <a:pt x="910342" y="1834476"/>
                  <a:pt x="882575" y="1849909"/>
                </a:cubicBezTo>
                <a:cubicBezTo>
                  <a:pt x="870676" y="1854320"/>
                  <a:pt x="862742" y="1856526"/>
                  <a:pt x="850842" y="1849910"/>
                </a:cubicBezTo>
                <a:cubicBezTo>
                  <a:pt x="819110" y="1834476"/>
                  <a:pt x="787376" y="1823451"/>
                  <a:pt x="755644" y="1812426"/>
                </a:cubicBezTo>
                <a:cubicBezTo>
                  <a:pt x="658461" y="1777147"/>
                  <a:pt x="559295" y="1755097"/>
                  <a:pt x="464096" y="1713203"/>
                </a:cubicBezTo>
                <a:cubicBezTo>
                  <a:pt x="456163" y="1710998"/>
                  <a:pt x="444262" y="1710998"/>
                  <a:pt x="444263" y="1699973"/>
                </a:cubicBezTo>
                <a:cubicBezTo>
                  <a:pt x="442280" y="1688948"/>
                  <a:pt x="452196" y="1684539"/>
                  <a:pt x="458146" y="1677923"/>
                </a:cubicBezTo>
                <a:cubicBezTo>
                  <a:pt x="464096" y="1673514"/>
                  <a:pt x="472029" y="1669104"/>
                  <a:pt x="468063" y="1660284"/>
                </a:cubicBezTo>
                <a:cubicBezTo>
                  <a:pt x="466079" y="1649259"/>
                  <a:pt x="458146" y="1644849"/>
                  <a:pt x="450213" y="1642644"/>
                </a:cubicBezTo>
                <a:cubicBezTo>
                  <a:pt x="444263" y="1642644"/>
                  <a:pt x="438313" y="1642643"/>
                  <a:pt x="432363" y="1642643"/>
                </a:cubicBezTo>
                <a:cubicBezTo>
                  <a:pt x="404596" y="1640439"/>
                  <a:pt x="388730" y="1622799"/>
                  <a:pt x="388730" y="1591930"/>
                </a:cubicBezTo>
                <a:cubicBezTo>
                  <a:pt x="388730" y="1580905"/>
                  <a:pt x="388730" y="1569880"/>
                  <a:pt x="392696" y="1558856"/>
                </a:cubicBezTo>
                <a:cubicBezTo>
                  <a:pt x="394680" y="1545626"/>
                  <a:pt x="386747" y="1539011"/>
                  <a:pt x="374846" y="1543421"/>
                </a:cubicBezTo>
                <a:cubicBezTo>
                  <a:pt x="353030" y="1550036"/>
                  <a:pt x="343114" y="1567675"/>
                  <a:pt x="345097" y="1598545"/>
                </a:cubicBezTo>
                <a:cubicBezTo>
                  <a:pt x="331214" y="1580905"/>
                  <a:pt x="321297" y="1565469"/>
                  <a:pt x="315347" y="1547830"/>
                </a:cubicBezTo>
                <a:cubicBezTo>
                  <a:pt x="309397" y="1530191"/>
                  <a:pt x="315347" y="1490502"/>
                  <a:pt x="329231" y="1477272"/>
                </a:cubicBezTo>
                <a:cubicBezTo>
                  <a:pt x="347080" y="1461837"/>
                  <a:pt x="364930" y="1472862"/>
                  <a:pt x="378813" y="1481682"/>
                </a:cubicBezTo>
                <a:cubicBezTo>
                  <a:pt x="398647" y="1494912"/>
                  <a:pt x="420463" y="1503732"/>
                  <a:pt x="444263" y="1503732"/>
                </a:cubicBezTo>
                <a:cubicBezTo>
                  <a:pt x="458146" y="1503731"/>
                  <a:pt x="474012" y="1503731"/>
                  <a:pt x="489879" y="1503732"/>
                </a:cubicBezTo>
                <a:cubicBezTo>
                  <a:pt x="555329" y="1503732"/>
                  <a:pt x="618795" y="1514756"/>
                  <a:pt x="670361" y="1567675"/>
                </a:cubicBezTo>
                <a:cubicBezTo>
                  <a:pt x="690194" y="1587520"/>
                  <a:pt x="702094" y="1580905"/>
                  <a:pt x="712011" y="1554445"/>
                </a:cubicBezTo>
                <a:cubicBezTo>
                  <a:pt x="713994" y="1550036"/>
                  <a:pt x="710027" y="1543421"/>
                  <a:pt x="715977" y="1541216"/>
                </a:cubicBezTo>
                <a:cubicBezTo>
                  <a:pt x="721927" y="1541216"/>
                  <a:pt x="725894" y="1545625"/>
                  <a:pt x="727877" y="1550035"/>
                </a:cubicBezTo>
                <a:cubicBezTo>
                  <a:pt x="729860" y="1554446"/>
                  <a:pt x="731844" y="1558856"/>
                  <a:pt x="733827" y="1561061"/>
                </a:cubicBezTo>
                <a:cubicBezTo>
                  <a:pt x="739777" y="1572085"/>
                  <a:pt x="747710" y="1580905"/>
                  <a:pt x="757627" y="1569880"/>
                </a:cubicBezTo>
                <a:cubicBezTo>
                  <a:pt x="769527" y="1558856"/>
                  <a:pt x="753660" y="1556651"/>
                  <a:pt x="749693" y="1550036"/>
                </a:cubicBezTo>
                <a:cubicBezTo>
                  <a:pt x="749694" y="1547831"/>
                  <a:pt x="747710" y="1547831"/>
                  <a:pt x="747710" y="1545625"/>
                </a:cubicBezTo>
                <a:cubicBezTo>
                  <a:pt x="743743" y="1541216"/>
                  <a:pt x="741760" y="1534601"/>
                  <a:pt x="745727" y="1530191"/>
                </a:cubicBezTo>
                <a:cubicBezTo>
                  <a:pt x="749693" y="1523576"/>
                  <a:pt x="753660" y="1523576"/>
                  <a:pt x="759610" y="1527986"/>
                </a:cubicBezTo>
                <a:cubicBezTo>
                  <a:pt x="783410" y="1541215"/>
                  <a:pt x="805226" y="1532396"/>
                  <a:pt x="821093" y="1508140"/>
                </a:cubicBezTo>
                <a:cubicBezTo>
                  <a:pt x="825059" y="1503732"/>
                  <a:pt x="832992" y="1499321"/>
                  <a:pt x="832992" y="1492706"/>
                </a:cubicBezTo>
                <a:cubicBezTo>
                  <a:pt x="832993" y="1468452"/>
                  <a:pt x="811176" y="1444198"/>
                  <a:pt x="791343" y="1448608"/>
                </a:cubicBezTo>
                <a:cubicBezTo>
                  <a:pt x="751677" y="1457426"/>
                  <a:pt x="713994" y="1450812"/>
                  <a:pt x="676311" y="1430968"/>
                </a:cubicBezTo>
                <a:cubicBezTo>
                  <a:pt x="662427" y="1426558"/>
                  <a:pt x="648544" y="1422148"/>
                  <a:pt x="636644" y="1433173"/>
                </a:cubicBezTo>
                <a:cubicBezTo>
                  <a:pt x="626728" y="1439788"/>
                  <a:pt x="622761" y="1437583"/>
                  <a:pt x="620777" y="1424353"/>
                </a:cubicBezTo>
                <a:cubicBezTo>
                  <a:pt x="618795" y="1406713"/>
                  <a:pt x="608878" y="1395688"/>
                  <a:pt x="593011" y="1391278"/>
                </a:cubicBezTo>
                <a:cubicBezTo>
                  <a:pt x="577145" y="1384664"/>
                  <a:pt x="559295" y="1378048"/>
                  <a:pt x="541445" y="1371433"/>
                </a:cubicBezTo>
                <a:cubicBezTo>
                  <a:pt x="525579" y="1367024"/>
                  <a:pt x="519629" y="1353794"/>
                  <a:pt x="521612" y="1336154"/>
                </a:cubicBezTo>
                <a:cubicBezTo>
                  <a:pt x="521612" y="1333949"/>
                  <a:pt x="521612" y="1329539"/>
                  <a:pt x="523595" y="1325129"/>
                </a:cubicBezTo>
                <a:cubicBezTo>
                  <a:pt x="523595" y="1314105"/>
                  <a:pt x="517645" y="1305285"/>
                  <a:pt x="507729" y="1305285"/>
                </a:cubicBezTo>
                <a:cubicBezTo>
                  <a:pt x="499795" y="1303080"/>
                  <a:pt x="499795" y="1314105"/>
                  <a:pt x="499796" y="1322924"/>
                </a:cubicBezTo>
                <a:cubicBezTo>
                  <a:pt x="497812" y="1331744"/>
                  <a:pt x="497812" y="1340564"/>
                  <a:pt x="485912" y="1342769"/>
                </a:cubicBezTo>
                <a:cubicBezTo>
                  <a:pt x="468062" y="1342769"/>
                  <a:pt x="452196" y="1320720"/>
                  <a:pt x="456163" y="1300875"/>
                </a:cubicBezTo>
                <a:cubicBezTo>
                  <a:pt x="456163" y="1294260"/>
                  <a:pt x="460129" y="1289849"/>
                  <a:pt x="456163" y="1283235"/>
                </a:cubicBezTo>
                <a:cubicBezTo>
                  <a:pt x="450212" y="1283235"/>
                  <a:pt x="450212" y="1289850"/>
                  <a:pt x="446246" y="1292055"/>
                </a:cubicBezTo>
                <a:cubicBezTo>
                  <a:pt x="436330" y="1305285"/>
                  <a:pt x="428396" y="1305285"/>
                  <a:pt x="420463" y="1289850"/>
                </a:cubicBezTo>
                <a:cubicBezTo>
                  <a:pt x="410546" y="1265596"/>
                  <a:pt x="394680" y="1247956"/>
                  <a:pt x="378813" y="1232521"/>
                </a:cubicBezTo>
                <a:cubicBezTo>
                  <a:pt x="360963" y="1212676"/>
                  <a:pt x="345097" y="1190627"/>
                  <a:pt x="343114" y="1159758"/>
                </a:cubicBezTo>
                <a:cubicBezTo>
                  <a:pt x="341131" y="1148732"/>
                  <a:pt x="337164" y="1135502"/>
                  <a:pt x="327247" y="1131093"/>
                </a:cubicBezTo>
                <a:cubicBezTo>
                  <a:pt x="287581" y="1109043"/>
                  <a:pt x="275681" y="1056124"/>
                  <a:pt x="237998" y="1029663"/>
                </a:cubicBezTo>
                <a:cubicBezTo>
                  <a:pt x="228081" y="1020845"/>
                  <a:pt x="230064" y="1009820"/>
                  <a:pt x="234031" y="998795"/>
                </a:cubicBezTo>
                <a:cubicBezTo>
                  <a:pt x="239981" y="987769"/>
                  <a:pt x="249898" y="994385"/>
                  <a:pt x="255848" y="1001000"/>
                </a:cubicBezTo>
                <a:cubicBezTo>
                  <a:pt x="267748" y="1012025"/>
                  <a:pt x="279648" y="1009820"/>
                  <a:pt x="291547" y="1001000"/>
                </a:cubicBezTo>
                <a:cubicBezTo>
                  <a:pt x="305431" y="989975"/>
                  <a:pt x="321297" y="985565"/>
                  <a:pt x="339147" y="985565"/>
                </a:cubicBezTo>
                <a:cubicBezTo>
                  <a:pt x="368897" y="987770"/>
                  <a:pt x="384763" y="1012025"/>
                  <a:pt x="376830" y="1042894"/>
                </a:cubicBezTo>
                <a:cubicBezTo>
                  <a:pt x="374847" y="1049509"/>
                  <a:pt x="372863" y="1058329"/>
                  <a:pt x="372863" y="1064943"/>
                </a:cubicBezTo>
                <a:cubicBezTo>
                  <a:pt x="372863" y="1067149"/>
                  <a:pt x="370880" y="1069354"/>
                  <a:pt x="370880" y="1069354"/>
                </a:cubicBezTo>
                <a:cubicBezTo>
                  <a:pt x="372863" y="1069354"/>
                  <a:pt x="372863" y="1069354"/>
                  <a:pt x="374846" y="1067149"/>
                </a:cubicBezTo>
                <a:cubicBezTo>
                  <a:pt x="382780" y="1067149"/>
                  <a:pt x="388730" y="1067149"/>
                  <a:pt x="396663" y="1069354"/>
                </a:cubicBezTo>
                <a:cubicBezTo>
                  <a:pt x="434346" y="1080378"/>
                  <a:pt x="446246" y="1073763"/>
                  <a:pt x="458146" y="1031870"/>
                </a:cubicBezTo>
                <a:cubicBezTo>
                  <a:pt x="462112" y="1012025"/>
                  <a:pt x="474013" y="1007615"/>
                  <a:pt x="491862" y="1012025"/>
                </a:cubicBezTo>
                <a:cubicBezTo>
                  <a:pt x="505746" y="1014230"/>
                  <a:pt x="513679" y="1023049"/>
                  <a:pt x="521612" y="1038484"/>
                </a:cubicBezTo>
                <a:cubicBezTo>
                  <a:pt x="543428" y="1082583"/>
                  <a:pt x="577145" y="1111248"/>
                  <a:pt x="622761" y="1122273"/>
                </a:cubicBezTo>
                <a:cubicBezTo>
                  <a:pt x="660444" y="1135502"/>
                  <a:pt x="660444" y="1135502"/>
                  <a:pt x="652511" y="1091403"/>
                </a:cubicBezTo>
                <a:cubicBezTo>
                  <a:pt x="648544" y="1067149"/>
                  <a:pt x="652511" y="1056124"/>
                  <a:pt x="670361" y="1047304"/>
                </a:cubicBezTo>
                <a:cubicBezTo>
                  <a:pt x="676311" y="1080379"/>
                  <a:pt x="682261" y="1086994"/>
                  <a:pt x="712011" y="1089198"/>
                </a:cubicBezTo>
                <a:cubicBezTo>
                  <a:pt x="731844" y="1089198"/>
                  <a:pt x="753660" y="1082584"/>
                  <a:pt x="767543" y="1104633"/>
                </a:cubicBezTo>
                <a:cubicBezTo>
                  <a:pt x="767543" y="1106838"/>
                  <a:pt x="769526" y="1106838"/>
                  <a:pt x="771510" y="1106838"/>
                </a:cubicBezTo>
                <a:cubicBezTo>
                  <a:pt x="795310" y="1098018"/>
                  <a:pt x="807210" y="1078174"/>
                  <a:pt x="809193" y="1049509"/>
                </a:cubicBezTo>
                <a:cubicBezTo>
                  <a:pt x="809193" y="1034074"/>
                  <a:pt x="809193" y="1018640"/>
                  <a:pt x="825059" y="1012025"/>
                </a:cubicBezTo>
                <a:cubicBezTo>
                  <a:pt x="827043" y="1009820"/>
                  <a:pt x="832992" y="1005409"/>
                  <a:pt x="832992" y="1012024"/>
                </a:cubicBezTo>
                <a:cubicBezTo>
                  <a:pt x="834977" y="1029664"/>
                  <a:pt x="848859" y="1031870"/>
                  <a:pt x="860759" y="1038484"/>
                </a:cubicBezTo>
                <a:cubicBezTo>
                  <a:pt x="874642" y="1045099"/>
                  <a:pt x="882576" y="1056124"/>
                  <a:pt x="880592" y="1073764"/>
                </a:cubicBezTo>
                <a:cubicBezTo>
                  <a:pt x="878609" y="1093609"/>
                  <a:pt x="886542" y="1109042"/>
                  <a:pt x="902409" y="1117863"/>
                </a:cubicBezTo>
                <a:cubicBezTo>
                  <a:pt x="916292" y="1128887"/>
                  <a:pt x="930175" y="1122272"/>
                  <a:pt x="944058" y="1111248"/>
                </a:cubicBezTo>
                <a:cubicBezTo>
                  <a:pt x="955958" y="1098019"/>
                  <a:pt x="959925" y="1106838"/>
                  <a:pt x="959925" y="1120068"/>
                </a:cubicBezTo>
                <a:cubicBezTo>
                  <a:pt x="959925" y="1139912"/>
                  <a:pt x="969841" y="1146528"/>
                  <a:pt x="985708" y="1142118"/>
                </a:cubicBezTo>
                <a:cubicBezTo>
                  <a:pt x="989674" y="1142118"/>
                  <a:pt x="993641" y="1142118"/>
                  <a:pt x="997608" y="1139912"/>
                </a:cubicBezTo>
                <a:cubicBezTo>
                  <a:pt x="1015458" y="1135503"/>
                  <a:pt x="1029341" y="1137708"/>
                  <a:pt x="1037274" y="1159757"/>
                </a:cubicBezTo>
                <a:cubicBezTo>
                  <a:pt x="1047190" y="1179602"/>
                  <a:pt x="1065041" y="1190627"/>
                  <a:pt x="1082890" y="1192832"/>
                </a:cubicBezTo>
                <a:cubicBezTo>
                  <a:pt x="1096773" y="1197242"/>
                  <a:pt x="1112640" y="1197242"/>
                  <a:pt x="1108673" y="1172987"/>
                </a:cubicBezTo>
                <a:cubicBezTo>
                  <a:pt x="1108673" y="1166372"/>
                  <a:pt x="1110657" y="1157552"/>
                  <a:pt x="1112640" y="1150937"/>
                </a:cubicBezTo>
                <a:cubicBezTo>
                  <a:pt x="1112640" y="1135503"/>
                  <a:pt x="1118590" y="1120068"/>
                  <a:pt x="1110657" y="1106838"/>
                </a:cubicBezTo>
                <a:cubicBezTo>
                  <a:pt x="1088840" y="1080378"/>
                  <a:pt x="1090823" y="1049509"/>
                  <a:pt x="1090824" y="1016435"/>
                </a:cubicBezTo>
                <a:cubicBezTo>
                  <a:pt x="1104707" y="1025254"/>
                  <a:pt x="1118590" y="1034074"/>
                  <a:pt x="1134457" y="1034074"/>
                </a:cubicBezTo>
                <a:cubicBezTo>
                  <a:pt x="1154290" y="1031869"/>
                  <a:pt x="1172140" y="1038485"/>
                  <a:pt x="1188006" y="1051713"/>
                </a:cubicBezTo>
                <a:cubicBezTo>
                  <a:pt x="1201889" y="1062739"/>
                  <a:pt x="1217756" y="1071559"/>
                  <a:pt x="1233622" y="1080379"/>
                </a:cubicBezTo>
                <a:cubicBezTo>
                  <a:pt x="1279238" y="1109043"/>
                  <a:pt x="1328822" y="1133297"/>
                  <a:pt x="1370471" y="1172987"/>
                </a:cubicBezTo>
                <a:cubicBezTo>
                  <a:pt x="1380388" y="1181807"/>
                  <a:pt x="1386337" y="1177397"/>
                  <a:pt x="1390304" y="1166372"/>
                </a:cubicBezTo>
                <a:cubicBezTo>
                  <a:pt x="1392287" y="1161962"/>
                  <a:pt x="1394271" y="1153143"/>
                  <a:pt x="1402204" y="1155347"/>
                </a:cubicBezTo>
                <a:cubicBezTo>
                  <a:pt x="1408154" y="1157552"/>
                  <a:pt x="1408154" y="1166372"/>
                  <a:pt x="1408154" y="1170782"/>
                </a:cubicBezTo>
                <a:cubicBezTo>
                  <a:pt x="1410138" y="1181807"/>
                  <a:pt x="1412121" y="1190627"/>
                  <a:pt x="1420054" y="1192832"/>
                </a:cubicBezTo>
                <a:cubicBezTo>
                  <a:pt x="1429970" y="1195036"/>
                  <a:pt x="1437904" y="1203856"/>
                  <a:pt x="1447821" y="1206061"/>
                </a:cubicBezTo>
                <a:cubicBezTo>
                  <a:pt x="1461704" y="1210470"/>
                  <a:pt x="1463687" y="1219291"/>
                  <a:pt x="1457737" y="1232521"/>
                </a:cubicBezTo>
                <a:cubicBezTo>
                  <a:pt x="1443854" y="1252366"/>
                  <a:pt x="1459720" y="1256775"/>
                  <a:pt x="1471620" y="1265596"/>
                </a:cubicBezTo>
                <a:cubicBezTo>
                  <a:pt x="1487487" y="1276620"/>
                  <a:pt x="1487487" y="1258980"/>
                  <a:pt x="1491453" y="1250160"/>
                </a:cubicBezTo>
                <a:cubicBezTo>
                  <a:pt x="1493437" y="1245751"/>
                  <a:pt x="1493437" y="1241340"/>
                  <a:pt x="1499387" y="1241341"/>
                </a:cubicBezTo>
                <a:cubicBezTo>
                  <a:pt x="1503353" y="1252366"/>
                  <a:pt x="1509303" y="1263390"/>
                  <a:pt x="1511287" y="1276620"/>
                </a:cubicBezTo>
                <a:cubicBezTo>
                  <a:pt x="1515253" y="1285440"/>
                  <a:pt x="1521203" y="1292055"/>
                  <a:pt x="1529136" y="1292055"/>
                </a:cubicBezTo>
                <a:cubicBezTo>
                  <a:pt x="1539053" y="1292055"/>
                  <a:pt x="1539053" y="1281030"/>
                  <a:pt x="1541036" y="1274415"/>
                </a:cubicBezTo>
                <a:cubicBezTo>
                  <a:pt x="1556903" y="1230316"/>
                  <a:pt x="1580703" y="1219291"/>
                  <a:pt x="1620369" y="1236931"/>
                </a:cubicBezTo>
                <a:cubicBezTo>
                  <a:pt x="1628302" y="1241341"/>
                  <a:pt x="1636236" y="1243546"/>
                  <a:pt x="1642186" y="1250161"/>
                </a:cubicBezTo>
                <a:cubicBezTo>
                  <a:pt x="1675902" y="1270005"/>
                  <a:pt x="1705651" y="1276620"/>
                  <a:pt x="1733418" y="1239136"/>
                </a:cubicBezTo>
                <a:cubicBezTo>
                  <a:pt x="1733418" y="1239136"/>
                  <a:pt x="1735401" y="1239136"/>
                  <a:pt x="1735401" y="1236930"/>
                </a:cubicBezTo>
                <a:cubicBezTo>
                  <a:pt x="1745318" y="1232521"/>
                  <a:pt x="1753251" y="1230316"/>
                  <a:pt x="1763168" y="1236930"/>
                </a:cubicBezTo>
                <a:cubicBezTo>
                  <a:pt x="1767134" y="1239136"/>
                  <a:pt x="1771101" y="1243546"/>
                  <a:pt x="1769117" y="1250160"/>
                </a:cubicBezTo>
                <a:cubicBezTo>
                  <a:pt x="1767134" y="1261185"/>
                  <a:pt x="1757218" y="1263391"/>
                  <a:pt x="1749284" y="1265594"/>
                </a:cubicBezTo>
                <a:cubicBezTo>
                  <a:pt x="1743334" y="1265595"/>
                  <a:pt x="1735401" y="1267800"/>
                  <a:pt x="1735401" y="1274415"/>
                </a:cubicBezTo>
                <a:cubicBezTo>
                  <a:pt x="1733418" y="1283235"/>
                  <a:pt x="1743334" y="1281030"/>
                  <a:pt x="1747301" y="1285440"/>
                </a:cubicBezTo>
                <a:cubicBezTo>
                  <a:pt x="1757218" y="1289850"/>
                  <a:pt x="1767135" y="1292055"/>
                  <a:pt x="1777051" y="1296465"/>
                </a:cubicBezTo>
                <a:cubicBezTo>
                  <a:pt x="1790934" y="1300875"/>
                  <a:pt x="1802834" y="1307490"/>
                  <a:pt x="1810767" y="1320719"/>
                </a:cubicBezTo>
                <a:cubicBezTo>
                  <a:pt x="1816717" y="1329539"/>
                  <a:pt x="1822667" y="1329539"/>
                  <a:pt x="1832584" y="1325128"/>
                </a:cubicBezTo>
                <a:cubicBezTo>
                  <a:pt x="1860350" y="1314105"/>
                  <a:pt x="1878200" y="1320720"/>
                  <a:pt x="1896050" y="1347179"/>
                </a:cubicBezTo>
                <a:cubicBezTo>
                  <a:pt x="1905966" y="1360409"/>
                  <a:pt x="1911916" y="1375844"/>
                  <a:pt x="1919849" y="1391278"/>
                </a:cubicBezTo>
                <a:cubicBezTo>
                  <a:pt x="1929766" y="1408918"/>
                  <a:pt x="1943649" y="1419943"/>
                  <a:pt x="1961499" y="1426558"/>
                </a:cubicBezTo>
                <a:cubicBezTo>
                  <a:pt x="1981332" y="1433173"/>
                  <a:pt x="1991249" y="1428763"/>
                  <a:pt x="2001166" y="1404508"/>
                </a:cubicBezTo>
                <a:cubicBezTo>
                  <a:pt x="2011082" y="1378049"/>
                  <a:pt x="2024966" y="1375844"/>
                  <a:pt x="2046782" y="1391278"/>
                </a:cubicBezTo>
                <a:cubicBezTo>
                  <a:pt x="2054715" y="1395688"/>
                  <a:pt x="2058682" y="1400098"/>
                  <a:pt x="2068598" y="1397893"/>
                </a:cubicBezTo>
                <a:cubicBezTo>
                  <a:pt x="2092398" y="1389073"/>
                  <a:pt x="2092398" y="1389073"/>
                  <a:pt x="2092398" y="1417738"/>
                </a:cubicBezTo>
                <a:cubicBezTo>
                  <a:pt x="2090414" y="1422148"/>
                  <a:pt x="2090415" y="1424353"/>
                  <a:pt x="2092398" y="1428763"/>
                </a:cubicBezTo>
                <a:cubicBezTo>
                  <a:pt x="2092398" y="1437582"/>
                  <a:pt x="2094381" y="1443646"/>
                  <a:pt x="2098348" y="1446678"/>
                </a:cubicBezTo>
                <a:lnTo>
                  <a:pt x="2110830" y="1446485"/>
                </a:lnTo>
                <a:lnTo>
                  <a:pt x="2111318" y="1445499"/>
                </a:lnTo>
                <a:cubicBezTo>
                  <a:pt x="2117020" y="1438796"/>
                  <a:pt x="2123962" y="1433334"/>
                  <a:pt x="2130903" y="1428368"/>
                </a:cubicBezTo>
                <a:cubicBezTo>
                  <a:pt x="2140820" y="1420423"/>
                  <a:pt x="2144786" y="1424396"/>
                  <a:pt x="2146769" y="1432341"/>
                </a:cubicBezTo>
                <a:lnTo>
                  <a:pt x="2146656" y="1432990"/>
                </a:lnTo>
                <a:lnTo>
                  <a:pt x="2151897" y="1430967"/>
                </a:lnTo>
                <a:cubicBezTo>
                  <a:pt x="2164789" y="1426557"/>
                  <a:pt x="2177805" y="1425317"/>
                  <a:pt x="2190262" y="1426764"/>
                </a:cubicBezTo>
                <a:lnTo>
                  <a:pt x="2200808" y="1430354"/>
                </a:lnTo>
                <a:lnTo>
                  <a:pt x="2285602" y="1430353"/>
                </a:lnTo>
                <a:cubicBezTo>
                  <a:pt x="2323285" y="1424395"/>
                  <a:pt x="2331218" y="1432340"/>
                  <a:pt x="2325268" y="1470078"/>
                </a:cubicBezTo>
                <a:cubicBezTo>
                  <a:pt x="2325268" y="1472064"/>
                  <a:pt x="2325268" y="1474050"/>
                  <a:pt x="2325268" y="1476037"/>
                </a:cubicBezTo>
                <a:cubicBezTo>
                  <a:pt x="2323285" y="1481995"/>
                  <a:pt x="2317335" y="1489940"/>
                  <a:pt x="2327252" y="1493912"/>
                </a:cubicBezTo>
                <a:cubicBezTo>
                  <a:pt x="2337168" y="1495899"/>
                  <a:pt x="2347084" y="1499871"/>
                  <a:pt x="2353035" y="1487954"/>
                </a:cubicBezTo>
                <a:cubicBezTo>
                  <a:pt x="2357001" y="1480009"/>
                  <a:pt x="2360968" y="1474050"/>
                  <a:pt x="2362951" y="1466106"/>
                </a:cubicBezTo>
                <a:cubicBezTo>
                  <a:pt x="2370884" y="1454188"/>
                  <a:pt x="2378818" y="1452202"/>
                  <a:pt x="2390718" y="1460147"/>
                </a:cubicBezTo>
                <a:cubicBezTo>
                  <a:pt x="2402618" y="1466106"/>
                  <a:pt x="2400634" y="1476037"/>
                  <a:pt x="2392701" y="1483981"/>
                </a:cubicBezTo>
                <a:cubicBezTo>
                  <a:pt x="2390717" y="1487954"/>
                  <a:pt x="2388734" y="1489940"/>
                  <a:pt x="2386751" y="1493913"/>
                </a:cubicBezTo>
                <a:cubicBezTo>
                  <a:pt x="2382784" y="1497885"/>
                  <a:pt x="2382784" y="1503843"/>
                  <a:pt x="2386751" y="1507816"/>
                </a:cubicBezTo>
                <a:cubicBezTo>
                  <a:pt x="2392701" y="1511788"/>
                  <a:pt x="2394684" y="1505830"/>
                  <a:pt x="2398651" y="1503843"/>
                </a:cubicBezTo>
                <a:cubicBezTo>
                  <a:pt x="2406584" y="1497885"/>
                  <a:pt x="2412534" y="1489940"/>
                  <a:pt x="2416500" y="1480009"/>
                </a:cubicBezTo>
                <a:cubicBezTo>
                  <a:pt x="2430384" y="1454188"/>
                  <a:pt x="2442284" y="1450216"/>
                  <a:pt x="2468067" y="1464120"/>
                </a:cubicBezTo>
                <a:cubicBezTo>
                  <a:pt x="2479967" y="1470077"/>
                  <a:pt x="2491867" y="1478022"/>
                  <a:pt x="2503766" y="1483982"/>
                </a:cubicBezTo>
                <a:cubicBezTo>
                  <a:pt x="2511700" y="1487953"/>
                  <a:pt x="2521616" y="1489940"/>
                  <a:pt x="2529549" y="1480008"/>
                </a:cubicBezTo>
                <a:cubicBezTo>
                  <a:pt x="2534508" y="1474051"/>
                  <a:pt x="2538474" y="1467596"/>
                  <a:pt x="2543681" y="1462878"/>
                </a:cubicBezTo>
                <a:lnTo>
                  <a:pt x="2548229" y="1461464"/>
                </a:lnTo>
                <a:lnTo>
                  <a:pt x="2554759" y="1453567"/>
                </a:lnTo>
                <a:cubicBezTo>
                  <a:pt x="2557610" y="1451639"/>
                  <a:pt x="2560770" y="1450674"/>
                  <a:pt x="2564334" y="1451432"/>
                </a:cubicBezTo>
                <a:lnTo>
                  <a:pt x="2571722" y="1456484"/>
                </a:lnTo>
                <a:lnTo>
                  <a:pt x="2578853" y="1456823"/>
                </a:lnTo>
                <a:lnTo>
                  <a:pt x="2580294" y="1455222"/>
                </a:lnTo>
                <a:cubicBezTo>
                  <a:pt x="2582277" y="1444197"/>
                  <a:pt x="2586244" y="1433172"/>
                  <a:pt x="2572361" y="1430968"/>
                </a:cubicBezTo>
                <a:cubicBezTo>
                  <a:pt x="2556494" y="1428763"/>
                  <a:pt x="2542611" y="1419943"/>
                  <a:pt x="2530711" y="1411123"/>
                </a:cubicBezTo>
                <a:cubicBezTo>
                  <a:pt x="2514844" y="1402303"/>
                  <a:pt x="2500961" y="1404507"/>
                  <a:pt x="2493028" y="1419943"/>
                </a:cubicBezTo>
                <a:cubicBezTo>
                  <a:pt x="2483111" y="1435377"/>
                  <a:pt x="2477161" y="1430968"/>
                  <a:pt x="2469228" y="1422148"/>
                </a:cubicBezTo>
                <a:cubicBezTo>
                  <a:pt x="2453361" y="1404508"/>
                  <a:pt x="2441462" y="1384663"/>
                  <a:pt x="2423611" y="1369229"/>
                </a:cubicBezTo>
                <a:cubicBezTo>
                  <a:pt x="2413695" y="1360409"/>
                  <a:pt x="2405762" y="1358204"/>
                  <a:pt x="2393862" y="1364819"/>
                </a:cubicBezTo>
                <a:cubicBezTo>
                  <a:pt x="2383945" y="1371434"/>
                  <a:pt x="2376012" y="1380253"/>
                  <a:pt x="2364112" y="1375844"/>
                </a:cubicBezTo>
                <a:cubicBezTo>
                  <a:pt x="2352212" y="1373639"/>
                  <a:pt x="2350229" y="1360409"/>
                  <a:pt x="2344279" y="1351589"/>
                </a:cubicBezTo>
                <a:cubicBezTo>
                  <a:pt x="2326429" y="1378049"/>
                  <a:pt x="2326429" y="1378049"/>
                  <a:pt x="2302629" y="1358204"/>
                </a:cubicBezTo>
                <a:cubicBezTo>
                  <a:pt x="2292713" y="1351589"/>
                  <a:pt x="2282797" y="1342769"/>
                  <a:pt x="2268913" y="1351589"/>
                </a:cubicBezTo>
                <a:cubicBezTo>
                  <a:pt x="2239164" y="1364818"/>
                  <a:pt x="2233213" y="1362614"/>
                  <a:pt x="2217347" y="1331745"/>
                </a:cubicBezTo>
                <a:cubicBezTo>
                  <a:pt x="2209413" y="1318515"/>
                  <a:pt x="2201481" y="1305285"/>
                  <a:pt x="2191564" y="1292055"/>
                </a:cubicBezTo>
                <a:cubicBezTo>
                  <a:pt x="2169747" y="1258980"/>
                  <a:pt x="2159831" y="1258981"/>
                  <a:pt x="2136031" y="1289850"/>
                </a:cubicBezTo>
                <a:cubicBezTo>
                  <a:pt x="2130081" y="1296464"/>
                  <a:pt x="2126114" y="1305285"/>
                  <a:pt x="2118181" y="1314104"/>
                </a:cubicBezTo>
                <a:cubicBezTo>
                  <a:pt x="2114214" y="1296465"/>
                  <a:pt x="2110248" y="1283235"/>
                  <a:pt x="2106281" y="1265596"/>
                </a:cubicBezTo>
                <a:cubicBezTo>
                  <a:pt x="2102315" y="1270005"/>
                  <a:pt x="2102315" y="1272210"/>
                  <a:pt x="2100331" y="1274415"/>
                </a:cubicBezTo>
                <a:cubicBezTo>
                  <a:pt x="2082481" y="1314105"/>
                  <a:pt x="2062648" y="1314105"/>
                  <a:pt x="2040832" y="1278825"/>
                </a:cubicBezTo>
                <a:cubicBezTo>
                  <a:pt x="2036865" y="1272210"/>
                  <a:pt x="2032898" y="1265596"/>
                  <a:pt x="2028932" y="1256775"/>
                </a:cubicBezTo>
                <a:cubicBezTo>
                  <a:pt x="2026949" y="1252366"/>
                  <a:pt x="2024965" y="1247956"/>
                  <a:pt x="2028932" y="1241341"/>
                </a:cubicBezTo>
                <a:cubicBezTo>
                  <a:pt x="2044799" y="1225906"/>
                  <a:pt x="2032899" y="1214881"/>
                  <a:pt x="2022982" y="1203856"/>
                </a:cubicBezTo>
                <a:cubicBezTo>
                  <a:pt x="1993232" y="1177397"/>
                  <a:pt x="1957533" y="1166372"/>
                  <a:pt x="1921833" y="1155347"/>
                </a:cubicBezTo>
                <a:cubicBezTo>
                  <a:pt x="1864317" y="1139912"/>
                  <a:pt x="1804817" y="1128888"/>
                  <a:pt x="1755235" y="1086993"/>
                </a:cubicBezTo>
                <a:cubicBezTo>
                  <a:pt x="1739368" y="1073764"/>
                  <a:pt x="1721518" y="1069354"/>
                  <a:pt x="1701685" y="1071559"/>
                </a:cubicBezTo>
                <a:cubicBezTo>
                  <a:pt x="1685818" y="1073763"/>
                  <a:pt x="1671935" y="1067148"/>
                  <a:pt x="1662019" y="1056124"/>
                </a:cubicBezTo>
                <a:cubicBezTo>
                  <a:pt x="1642185" y="1038484"/>
                  <a:pt x="1620369" y="1027460"/>
                  <a:pt x="1594586" y="1020844"/>
                </a:cubicBezTo>
                <a:cubicBezTo>
                  <a:pt x="1570786" y="1014230"/>
                  <a:pt x="1545003" y="1014230"/>
                  <a:pt x="1523186" y="996590"/>
                </a:cubicBezTo>
                <a:cubicBezTo>
                  <a:pt x="1503353" y="983360"/>
                  <a:pt x="1483520" y="976745"/>
                  <a:pt x="1461704" y="998795"/>
                </a:cubicBezTo>
                <a:cubicBezTo>
                  <a:pt x="1459720" y="961311"/>
                  <a:pt x="1437904" y="959106"/>
                  <a:pt x="1414104" y="956901"/>
                </a:cubicBezTo>
                <a:cubicBezTo>
                  <a:pt x="1396254" y="956901"/>
                  <a:pt x="1378404" y="954696"/>
                  <a:pt x="1364521" y="939261"/>
                </a:cubicBezTo>
                <a:cubicBezTo>
                  <a:pt x="1344688" y="915006"/>
                  <a:pt x="1320888" y="903982"/>
                  <a:pt x="1295105" y="892957"/>
                </a:cubicBezTo>
                <a:cubicBezTo>
                  <a:pt x="1249489" y="875317"/>
                  <a:pt x="1201889" y="862087"/>
                  <a:pt x="1160240" y="833423"/>
                </a:cubicBezTo>
                <a:cubicBezTo>
                  <a:pt x="1126523" y="811373"/>
                  <a:pt x="1090823" y="795938"/>
                  <a:pt x="1051158" y="791529"/>
                </a:cubicBezTo>
                <a:cubicBezTo>
                  <a:pt x="1039257" y="791529"/>
                  <a:pt x="1031324" y="784914"/>
                  <a:pt x="1027357" y="771684"/>
                </a:cubicBezTo>
                <a:cubicBezTo>
                  <a:pt x="1011491" y="729789"/>
                  <a:pt x="1009507" y="729790"/>
                  <a:pt x="967858" y="731995"/>
                </a:cubicBezTo>
                <a:cubicBezTo>
                  <a:pt x="963891" y="731995"/>
                  <a:pt x="959925" y="731995"/>
                  <a:pt x="953975" y="731995"/>
                </a:cubicBezTo>
                <a:cubicBezTo>
                  <a:pt x="959925" y="718765"/>
                  <a:pt x="965875" y="705535"/>
                  <a:pt x="971825" y="694510"/>
                </a:cubicBezTo>
                <a:cubicBezTo>
                  <a:pt x="979758" y="672460"/>
                  <a:pt x="995624" y="663641"/>
                  <a:pt x="1015458" y="665846"/>
                </a:cubicBezTo>
                <a:cubicBezTo>
                  <a:pt x="1027357" y="665846"/>
                  <a:pt x="1037274" y="670256"/>
                  <a:pt x="1049174" y="668050"/>
                </a:cubicBezTo>
                <a:cubicBezTo>
                  <a:pt x="1069007" y="663641"/>
                  <a:pt x="1074957" y="668051"/>
                  <a:pt x="1078924" y="690100"/>
                </a:cubicBezTo>
                <a:cubicBezTo>
                  <a:pt x="1078924" y="698920"/>
                  <a:pt x="1078924" y="707740"/>
                  <a:pt x="1078924" y="716560"/>
                </a:cubicBezTo>
                <a:cubicBezTo>
                  <a:pt x="1076940" y="729790"/>
                  <a:pt x="1082890" y="731995"/>
                  <a:pt x="1092807" y="731994"/>
                </a:cubicBezTo>
                <a:cubicBezTo>
                  <a:pt x="1114623" y="734200"/>
                  <a:pt x="1130490" y="723175"/>
                  <a:pt x="1144373" y="707740"/>
                </a:cubicBezTo>
                <a:cubicBezTo>
                  <a:pt x="1148340" y="705535"/>
                  <a:pt x="1150323" y="698920"/>
                  <a:pt x="1156273" y="701125"/>
                </a:cubicBezTo>
                <a:cubicBezTo>
                  <a:pt x="1160240" y="703330"/>
                  <a:pt x="1160240" y="709944"/>
                  <a:pt x="1162223" y="714355"/>
                </a:cubicBezTo>
                <a:cubicBezTo>
                  <a:pt x="1162223" y="718765"/>
                  <a:pt x="1162223" y="720970"/>
                  <a:pt x="1162223" y="725380"/>
                </a:cubicBezTo>
                <a:cubicBezTo>
                  <a:pt x="1162223" y="740815"/>
                  <a:pt x="1168173" y="745224"/>
                  <a:pt x="1180073" y="740814"/>
                </a:cubicBezTo>
                <a:cubicBezTo>
                  <a:pt x="1191973" y="734200"/>
                  <a:pt x="1197923" y="740814"/>
                  <a:pt x="1203873" y="751839"/>
                </a:cubicBezTo>
                <a:cubicBezTo>
                  <a:pt x="1209822" y="760659"/>
                  <a:pt x="1207839" y="769478"/>
                  <a:pt x="1201889" y="776094"/>
                </a:cubicBezTo>
                <a:cubicBezTo>
                  <a:pt x="1195939" y="784914"/>
                  <a:pt x="1186023" y="780504"/>
                  <a:pt x="1178090" y="773888"/>
                </a:cubicBezTo>
                <a:cubicBezTo>
                  <a:pt x="1172139" y="771684"/>
                  <a:pt x="1168173" y="767274"/>
                  <a:pt x="1162223" y="776094"/>
                </a:cubicBezTo>
                <a:cubicBezTo>
                  <a:pt x="1156273" y="784913"/>
                  <a:pt x="1160240" y="789324"/>
                  <a:pt x="1164206" y="795939"/>
                </a:cubicBezTo>
                <a:cubicBezTo>
                  <a:pt x="1174123" y="806963"/>
                  <a:pt x="1209823" y="798144"/>
                  <a:pt x="1213789" y="780504"/>
                </a:cubicBezTo>
                <a:cubicBezTo>
                  <a:pt x="1221723" y="751838"/>
                  <a:pt x="1239572" y="756249"/>
                  <a:pt x="1257422" y="760659"/>
                </a:cubicBezTo>
                <a:cubicBezTo>
                  <a:pt x="1295105" y="767274"/>
                  <a:pt x="1330805" y="787118"/>
                  <a:pt x="1366505" y="798144"/>
                </a:cubicBezTo>
                <a:cubicBezTo>
                  <a:pt x="1376421" y="802554"/>
                  <a:pt x="1376421" y="811373"/>
                  <a:pt x="1372454" y="820193"/>
                </a:cubicBezTo>
                <a:cubicBezTo>
                  <a:pt x="1368488" y="831217"/>
                  <a:pt x="1364521" y="842243"/>
                  <a:pt x="1362538" y="855472"/>
                </a:cubicBezTo>
                <a:cubicBezTo>
                  <a:pt x="1362538" y="868702"/>
                  <a:pt x="1370471" y="873111"/>
                  <a:pt x="1378404" y="877522"/>
                </a:cubicBezTo>
                <a:cubicBezTo>
                  <a:pt x="1384354" y="881932"/>
                  <a:pt x="1386338" y="870907"/>
                  <a:pt x="1390304" y="868702"/>
                </a:cubicBezTo>
                <a:cubicBezTo>
                  <a:pt x="1400221" y="853267"/>
                  <a:pt x="1412121" y="837832"/>
                  <a:pt x="1422037" y="822398"/>
                </a:cubicBezTo>
                <a:cubicBezTo>
                  <a:pt x="1424021" y="826808"/>
                  <a:pt x="1424021" y="829013"/>
                  <a:pt x="1424021" y="831218"/>
                </a:cubicBezTo>
                <a:cubicBezTo>
                  <a:pt x="1426004" y="857677"/>
                  <a:pt x="1426004" y="857677"/>
                  <a:pt x="1447820" y="844446"/>
                </a:cubicBezTo>
                <a:cubicBezTo>
                  <a:pt x="1455754" y="837833"/>
                  <a:pt x="1457737" y="842242"/>
                  <a:pt x="1459720" y="848858"/>
                </a:cubicBezTo>
                <a:cubicBezTo>
                  <a:pt x="1465670" y="866497"/>
                  <a:pt x="1477570" y="873112"/>
                  <a:pt x="1491453" y="868702"/>
                </a:cubicBezTo>
                <a:cubicBezTo>
                  <a:pt x="1513270" y="857677"/>
                  <a:pt x="1535086" y="859882"/>
                  <a:pt x="1556903" y="859882"/>
                </a:cubicBezTo>
                <a:cubicBezTo>
                  <a:pt x="1568803" y="859882"/>
                  <a:pt x="1574753" y="857677"/>
                  <a:pt x="1566819" y="844448"/>
                </a:cubicBezTo>
                <a:cubicBezTo>
                  <a:pt x="1560869" y="831218"/>
                  <a:pt x="1562852" y="822398"/>
                  <a:pt x="1576736" y="813578"/>
                </a:cubicBezTo>
                <a:cubicBezTo>
                  <a:pt x="1558886" y="806963"/>
                  <a:pt x="1541037" y="802553"/>
                  <a:pt x="1525170" y="793734"/>
                </a:cubicBezTo>
                <a:cubicBezTo>
                  <a:pt x="1509303" y="787119"/>
                  <a:pt x="1493437" y="778299"/>
                  <a:pt x="1481537" y="762864"/>
                </a:cubicBezTo>
                <a:cubicBezTo>
                  <a:pt x="1507320" y="756249"/>
                  <a:pt x="1507320" y="756249"/>
                  <a:pt x="1545003" y="776094"/>
                </a:cubicBezTo>
                <a:cubicBezTo>
                  <a:pt x="1568803" y="789323"/>
                  <a:pt x="1580703" y="787119"/>
                  <a:pt x="1594586" y="767274"/>
                </a:cubicBezTo>
                <a:cubicBezTo>
                  <a:pt x="1598057" y="761761"/>
                  <a:pt x="1600660" y="757627"/>
                  <a:pt x="1602798" y="754905"/>
                </a:cubicBezTo>
                <a:lnTo>
                  <a:pt x="1604613" y="753603"/>
                </a:lnTo>
                <a:lnTo>
                  <a:pt x="1615241" y="731214"/>
                </a:lnTo>
                <a:cubicBezTo>
                  <a:pt x="1633091" y="717311"/>
                  <a:pt x="1650941" y="727241"/>
                  <a:pt x="1664824" y="735186"/>
                </a:cubicBezTo>
                <a:cubicBezTo>
                  <a:pt x="1684657" y="747104"/>
                  <a:pt x="1706474" y="755048"/>
                  <a:pt x="1730273" y="755048"/>
                </a:cubicBezTo>
                <a:lnTo>
                  <a:pt x="1758253" y="755048"/>
                </a:lnTo>
                <a:lnTo>
                  <a:pt x="1771101" y="749634"/>
                </a:lnTo>
                <a:cubicBezTo>
                  <a:pt x="1783001" y="748531"/>
                  <a:pt x="1793909" y="750185"/>
                  <a:pt x="1804570" y="753217"/>
                </a:cubicBezTo>
                <a:lnTo>
                  <a:pt x="1814430" y="756871"/>
                </a:lnTo>
                <a:lnTo>
                  <a:pt x="1824450" y="757345"/>
                </a:lnTo>
                <a:cubicBezTo>
                  <a:pt x="1856369" y="760696"/>
                  <a:pt x="1887172" y="768269"/>
                  <a:pt x="1915620" y="783538"/>
                </a:cubicBezTo>
                <a:lnTo>
                  <a:pt x="1939073" y="800291"/>
                </a:lnTo>
                <a:lnTo>
                  <a:pt x="1950096" y="802554"/>
                </a:lnTo>
                <a:cubicBezTo>
                  <a:pt x="1960508" y="805861"/>
                  <a:pt x="1970424" y="810271"/>
                  <a:pt x="1979349" y="815783"/>
                </a:cubicBezTo>
                <a:lnTo>
                  <a:pt x="1984212" y="818167"/>
                </a:lnTo>
                <a:lnTo>
                  <a:pt x="1998021" y="800731"/>
                </a:lnTo>
                <a:cubicBezTo>
                  <a:pt x="2000004" y="796759"/>
                  <a:pt x="1996038" y="790800"/>
                  <a:pt x="2001987" y="788814"/>
                </a:cubicBezTo>
                <a:cubicBezTo>
                  <a:pt x="2007938" y="788814"/>
                  <a:pt x="2011904" y="792786"/>
                  <a:pt x="2013887" y="796758"/>
                </a:cubicBezTo>
                <a:cubicBezTo>
                  <a:pt x="2015871" y="800731"/>
                  <a:pt x="2017854" y="804703"/>
                  <a:pt x="2019838" y="806689"/>
                </a:cubicBezTo>
                <a:cubicBezTo>
                  <a:pt x="2025787" y="816620"/>
                  <a:pt x="2033721" y="824565"/>
                  <a:pt x="2043637" y="814634"/>
                </a:cubicBezTo>
                <a:cubicBezTo>
                  <a:pt x="2055537" y="804703"/>
                  <a:pt x="2039671" y="802716"/>
                  <a:pt x="2035704" y="796758"/>
                </a:cubicBezTo>
                <a:cubicBezTo>
                  <a:pt x="2035704" y="794772"/>
                  <a:pt x="2033721" y="794772"/>
                  <a:pt x="2033721" y="792786"/>
                </a:cubicBezTo>
                <a:cubicBezTo>
                  <a:pt x="2029754" y="788814"/>
                  <a:pt x="2027770" y="782855"/>
                  <a:pt x="2031737" y="778882"/>
                </a:cubicBezTo>
                <a:cubicBezTo>
                  <a:pt x="2035704" y="772924"/>
                  <a:pt x="2039671" y="772924"/>
                  <a:pt x="2045621" y="776897"/>
                </a:cubicBezTo>
                <a:cubicBezTo>
                  <a:pt x="2069420" y="788814"/>
                  <a:pt x="2091237" y="780869"/>
                  <a:pt x="2107103" y="759021"/>
                </a:cubicBezTo>
                <a:cubicBezTo>
                  <a:pt x="2111070" y="755048"/>
                  <a:pt x="2119003" y="751076"/>
                  <a:pt x="2119003" y="745117"/>
                </a:cubicBezTo>
                <a:cubicBezTo>
                  <a:pt x="2119003" y="723269"/>
                  <a:pt x="2097187" y="701421"/>
                  <a:pt x="2077353" y="705394"/>
                </a:cubicBezTo>
                <a:cubicBezTo>
                  <a:pt x="2037687" y="713338"/>
                  <a:pt x="2000004" y="707380"/>
                  <a:pt x="1962322" y="689504"/>
                </a:cubicBezTo>
                <a:cubicBezTo>
                  <a:pt x="1948438" y="685531"/>
                  <a:pt x="1934555" y="681559"/>
                  <a:pt x="1922655" y="691490"/>
                </a:cubicBezTo>
                <a:cubicBezTo>
                  <a:pt x="1912738" y="697449"/>
                  <a:pt x="1908772" y="695463"/>
                  <a:pt x="1906788" y="683545"/>
                </a:cubicBezTo>
                <a:cubicBezTo>
                  <a:pt x="1904805" y="667656"/>
                  <a:pt x="1894889" y="657725"/>
                  <a:pt x="1879022" y="653752"/>
                </a:cubicBezTo>
                <a:cubicBezTo>
                  <a:pt x="1863155" y="647794"/>
                  <a:pt x="1845306" y="641835"/>
                  <a:pt x="1827456" y="635876"/>
                </a:cubicBezTo>
                <a:cubicBezTo>
                  <a:pt x="1811590" y="631904"/>
                  <a:pt x="1805639" y="619987"/>
                  <a:pt x="1807622" y="604097"/>
                </a:cubicBezTo>
                <a:cubicBezTo>
                  <a:pt x="1807623" y="602111"/>
                  <a:pt x="1807623" y="598139"/>
                  <a:pt x="1809606" y="594167"/>
                </a:cubicBezTo>
                <a:cubicBezTo>
                  <a:pt x="1809606" y="584236"/>
                  <a:pt x="1803656" y="576291"/>
                  <a:pt x="1793739" y="576291"/>
                </a:cubicBezTo>
                <a:cubicBezTo>
                  <a:pt x="1785806" y="574305"/>
                  <a:pt x="1785806" y="584236"/>
                  <a:pt x="1785806" y="592179"/>
                </a:cubicBezTo>
                <a:cubicBezTo>
                  <a:pt x="1783823" y="600125"/>
                  <a:pt x="1783823" y="608070"/>
                  <a:pt x="1771923" y="610056"/>
                </a:cubicBezTo>
                <a:cubicBezTo>
                  <a:pt x="1754073" y="610056"/>
                  <a:pt x="1738207" y="590194"/>
                  <a:pt x="1742173" y="572318"/>
                </a:cubicBezTo>
                <a:cubicBezTo>
                  <a:pt x="1742173" y="566360"/>
                  <a:pt x="1746140" y="562386"/>
                  <a:pt x="1742173" y="556429"/>
                </a:cubicBezTo>
                <a:cubicBezTo>
                  <a:pt x="1736223" y="556429"/>
                  <a:pt x="1736223" y="562387"/>
                  <a:pt x="1732257" y="564374"/>
                </a:cubicBezTo>
                <a:cubicBezTo>
                  <a:pt x="1722340" y="576290"/>
                  <a:pt x="1714407" y="576291"/>
                  <a:pt x="1706474" y="562386"/>
                </a:cubicBezTo>
                <a:cubicBezTo>
                  <a:pt x="1696557" y="540539"/>
                  <a:pt x="1680691" y="524650"/>
                  <a:pt x="1664824" y="510746"/>
                </a:cubicBezTo>
                <a:cubicBezTo>
                  <a:pt x="1646974" y="492871"/>
                  <a:pt x="1631107" y="473009"/>
                  <a:pt x="1629124" y="445202"/>
                </a:cubicBezTo>
                <a:cubicBezTo>
                  <a:pt x="1627141" y="435271"/>
                  <a:pt x="1623174" y="423354"/>
                  <a:pt x="1613258" y="419381"/>
                </a:cubicBezTo>
                <a:cubicBezTo>
                  <a:pt x="1573591" y="399520"/>
                  <a:pt x="1561692" y="351851"/>
                  <a:pt x="1524008" y="328017"/>
                </a:cubicBezTo>
                <a:cubicBezTo>
                  <a:pt x="1514092" y="320072"/>
                  <a:pt x="1516075" y="310141"/>
                  <a:pt x="1520042" y="300210"/>
                </a:cubicBezTo>
                <a:cubicBezTo>
                  <a:pt x="1525992" y="290279"/>
                  <a:pt x="1535908" y="296238"/>
                  <a:pt x="1541858" y="302195"/>
                </a:cubicBezTo>
                <a:cubicBezTo>
                  <a:pt x="1553758" y="312127"/>
                  <a:pt x="1565658" y="310141"/>
                  <a:pt x="1577558" y="302196"/>
                </a:cubicBezTo>
                <a:cubicBezTo>
                  <a:pt x="1591441" y="292264"/>
                  <a:pt x="1607308" y="288293"/>
                  <a:pt x="1625158" y="288293"/>
                </a:cubicBezTo>
                <a:cubicBezTo>
                  <a:pt x="1654907" y="290279"/>
                  <a:pt x="1670774" y="312126"/>
                  <a:pt x="1662841" y="339934"/>
                </a:cubicBezTo>
                <a:cubicBezTo>
                  <a:pt x="1660857" y="345892"/>
                  <a:pt x="1658874" y="353837"/>
                  <a:pt x="1658874" y="359796"/>
                </a:cubicBezTo>
                <a:cubicBezTo>
                  <a:pt x="1658874" y="361782"/>
                  <a:pt x="1656890" y="363768"/>
                  <a:pt x="1656890" y="363768"/>
                </a:cubicBezTo>
                <a:cubicBezTo>
                  <a:pt x="1658874" y="363768"/>
                  <a:pt x="1658874" y="363768"/>
                  <a:pt x="1660857" y="361782"/>
                </a:cubicBezTo>
                <a:cubicBezTo>
                  <a:pt x="1668790" y="361782"/>
                  <a:pt x="1674740" y="361782"/>
                  <a:pt x="1682674" y="363768"/>
                </a:cubicBezTo>
                <a:cubicBezTo>
                  <a:pt x="1720357" y="373699"/>
                  <a:pt x="1732257" y="367741"/>
                  <a:pt x="1744156" y="330003"/>
                </a:cubicBezTo>
                <a:cubicBezTo>
                  <a:pt x="1748123" y="312127"/>
                  <a:pt x="1760023" y="308155"/>
                  <a:pt x="1777873" y="312127"/>
                </a:cubicBezTo>
                <a:cubicBezTo>
                  <a:pt x="1791756" y="314113"/>
                  <a:pt x="1799689" y="322058"/>
                  <a:pt x="1807622" y="335962"/>
                </a:cubicBezTo>
                <a:cubicBezTo>
                  <a:pt x="1829439" y="375685"/>
                  <a:pt x="1863155" y="401506"/>
                  <a:pt x="1908772" y="411437"/>
                </a:cubicBezTo>
                <a:cubicBezTo>
                  <a:pt x="1946455" y="423354"/>
                  <a:pt x="1946455" y="423354"/>
                  <a:pt x="1938521" y="383630"/>
                </a:cubicBezTo>
                <a:cubicBezTo>
                  <a:pt x="1934555" y="361782"/>
                  <a:pt x="1938521" y="351851"/>
                  <a:pt x="1956371" y="343906"/>
                </a:cubicBezTo>
                <a:cubicBezTo>
                  <a:pt x="1962321" y="373699"/>
                  <a:pt x="1968271" y="379658"/>
                  <a:pt x="1998021" y="381644"/>
                </a:cubicBezTo>
                <a:cubicBezTo>
                  <a:pt x="2017854" y="381644"/>
                  <a:pt x="2039671" y="375685"/>
                  <a:pt x="2053553" y="395547"/>
                </a:cubicBezTo>
                <a:cubicBezTo>
                  <a:pt x="2053553" y="397533"/>
                  <a:pt x="2055537" y="397534"/>
                  <a:pt x="2057520" y="397533"/>
                </a:cubicBezTo>
                <a:cubicBezTo>
                  <a:pt x="2081320" y="389589"/>
                  <a:pt x="2093220" y="371713"/>
                  <a:pt x="2095204" y="345892"/>
                </a:cubicBezTo>
                <a:cubicBezTo>
                  <a:pt x="2095203" y="331989"/>
                  <a:pt x="2095203" y="318086"/>
                  <a:pt x="2111070" y="312127"/>
                </a:cubicBezTo>
                <a:cubicBezTo>
                  <a:pt x="2113053" y="310141"/>
                  <a:pt x="2119003" y="306169"/>
                  <a:pt x="2119003" y="312127"/>
                </a:cubicBezTo>
                <a:cubicBezTo>
                  <a:pt x="2120986" y="328017"/>
                  <a:pt x="2134869" y="330003"/>
                  <a:pt x="2146770" y="335961"/>
                </a:cubicBezTo>
                <a:cubicBezTo>
                  <a:pt x="2160653" y="341920"/>
                  <a:pt x="2168586" y="351851"/>
                  <a:pt x="2166603" y="367741"/>
                </a:cubicBezTo>
                <a:cubicBezTo>
                  <a:pt x="2164620" y="385616"/>
                  <a:pt x="2172553" y="399520"/>
                  <a:pt x="2188419" y="407464"/>
                </a:cubicBezTo>
                <a:cubicBezTo>
                  <a:pt x="2202303" y="417395"/>
                  <a:pt x="2216186" y="411437"/>
                  <a:pt x="2230069" y="401506"/>
                </a:cubicBezTo>
                <a:cubicBezTo>
                  <a:pt x="2241969" y="389589"/>
                  <a:pt x="2245935" y="397533"/>
                  <a:pt x="2245935" y="409450"/>
                </a:cubicBezTo>
                <a:cubicBezTo>
                  <a:pt x="2245935" y="427326"/>
                  <a:pt x="2255852" y="433285"/>
                  <a:pt x="2271718" y="429313"/>
                </a:cubicBezTo>
                <a:cubicBezTo>
                  <a:pt x="2275685" y="429313"/>
                  <a:pt x="2279652" y="429313"/>
                  <a:pt x="2283618" y="427326"/>
                </a:cubicBezTo>
                <a:cubicBezTo>
                  <a:pt x="2301468" y="423354"/>
                  <a:pt x="2315351" y="425340"/>
                  <a:pt x="2323285" y="445202"/>
                </a:cubicBezTo>
                <a:cubicBezTo>
                  <a:pt x="2333201" y="463078"/>
                  <a:pt x="2351051" y="473009"/>
                  <a:pt x="2368901" y="474995"/>
                </a:cubicBezTo>
                <a:cubicBezTo>
                  <a:pt x="2382784" y="478967"/>
                  <a:pt x="2398651" y="478968"/>
                  <a:pt x="2394684" y="457119"/>
                </a:cubicBezTo>
                <a:cubicBezTo>
                  <a:pt x="2394684" y="451161"/>
                  <a:pt x="2396667" y="443216"/>
                  <a:pt x="2398651" y="437258"/>
                </a:cubicBezTo>
                <a:cubicBezTo>
                  <a:pt x="2398650" y="423354"/>
                  <a:pt x="2404601" y="409451"/>
                  <a:pt x="2396668" y="397533"/>
                </a:cubicBezTo>
                <a:cubicBezTo>
                  <a:pt x="2374851" y="373699"/>
                  <a:pt x="2376834" y="345893"/>
                  <a:pt x="2376834" y="316100"/>
                </a:cubicBezTo>
                <a:cubicBezTo>
                  <a:pt x="2390717" y="324044"/>
                  <a:pt x="2404600" y="331989"/>
                  <a:pt x="2420467" y="331989"/>
                </a:cubicBezTo>
                <a:cubicBezTo>
                  <a:pt x="2440300" y="330003"/>
                  <a:pt x="2458150" y="335962"/>
                  <a:pt x="2474017" y="347879"/>
                </a:cubicBezTo>
                <a:cubicBezTo>
                  <a:pt x="2487900" y="357810"/>
                  <a:pt x="2503767" y="365754"/>
                  <a:pt x="2519633" y="373699"/>
                </a:cubicBezTo>
                <a:cubicBezTo>
                  <a:pt x="2565249" y="399520"/>
                  <a:pt x="2614832" y="421368"/>
                  <a:pt x="2656481" y="457119"/>
                </a:cubicBezTo>
                <a:cubicBezTo>
                  <a:pt x="2666398" y="465064"/>
                  <a:pt x="2672348" y="461091"/>
                  <a:pt x="2676315" y="451161"/>
                </a:cubicBezTo>
                <a:cubicBezTo>
                  <a:pt x="2678298" y="447188"/>
                  <a:pt x="2680282" y="439244"/>
                  <a:pt x="2688215" y="441230"/>
                </a:cubicBezTo>
                <a:cubicBezTo>
                  <a:pt x="2694165" y="443216"/>
                  <a:pt x="2694164" y="451161"/>
                  <a:pt x="2694165" y="455133"/>
                </a:cubicBezTo>
                <a:cubicBezTo>
                  <a:pt x="2696148" y="465064"/>
                  <a:pt x="2698131" y="473009"/>
                  <a:pt x="2706065" y="474995"/>
                </a:cubicBezTo>
                <a:cubicBezTo>
                  <a:pt x="2715981" y="476981"/>
                  <a:pt x="2723914" y="484926"/>
                  <a:pt x="2733831" y="486912"/>
                </a:cubicBezTo>
                <a:cubicBezTo>
                  <a:pt x="2747714" y="490885"/>
                  <a:pt x="2749698" y="498830"/>
                  <a:pt x="2743747" y="510747"/>
                </a:cubicBezTo>
                <a:cubicBezTo>
                  <a:pt x="2729864" y="528623"/>
                  <a:pt x="2745731" y="532595"/>
                  <a:pt x="2757631" y="540539"/>
                </a:cubicBezTo>
                <a:cubicBezTo>
                  <a:pt x="2773497" y="550470"/>
                  <a:pt x="2773497" y="534581"/>
                  <a:pt x="2777464" y="526636"/>
                </a:cubicBezTo>
                <a:cubicBezTo>
                  <a:pt x="2779447" y="522664"/>
                  <a:pt x="2779447" y="518691"/>
                  <a:pt x="2785397" y="518692"/>
                </a:cubicBezTo>
                <a:cubicBezTo>
                  <a:pt x="2789364" y="528622"/>
                  <a:pt x="2795314" y="538553"/>
                  <a:pt x="2797297" y="550470"/>
                </a:cubicBezTo>
                <a:cubicBezTo>
                  <a:pt x="2801264" y="558415"/>
                  <a:pt x="2807214" y="564374"/>
                  <a:pt x="2815147" y="564374"/>
                </a:cubicBezTo>
                <a:cubicBezTo>
                  <a:pt x="2825064" y="564374"/>
                  <a:pt x="2825064" y="554443"/>
                  <a:pt x="2827047" y="548484"/>
                </a:cubicBezTo>
                <a:cubicBezTo>
                  <a:pt x="2842913" y="508760"/>
                  <a:pt x="2866713" y="498829"/>
                  <a:pt x="2906380" y="514719"/>
                </a:cubicBezTo>
                <a:cubicBezTo>
                  <a:pt x="2914313" y="518691"/>
                  <a:pt x="2922246" y="520677"/>
                  <a:pt x="2928196" y="526636"/>
                </a:cubicBezTo>
                <a:cubicBezTo>
                  <a:pt x="2961912" y="544512"/>
                  <a:pt x="2991662" y="550470"/>
                  <a:pt x="3019428" y="516705"/>
                </a:cubicBezTo>
                <a:cubicBezTo>
                  <a:pt x="3019428" y="516705"/>
                  <a:pt x="3021412" y="516705"/>
                  <a:pt x="3021412" y="514719"/>
                </a:cubicBezTo>
                <a:cubicBezTo>
                  <a:pt x="3031328" y="510747"/>
                  <a:pt x="3039262" y="508761"/>
                  <a:pt x="3049178" y="514719"/>
                </a:cubicBezTo>
                <a:cubicBezTo>
                  <a:pt x="3053145" y="516705"/>
                  <a:pt x="3057111" y="520678"/>
                  <a:pt x="3055128" y="526636"/>
                </a:cubicBezTo>
                <a:cubicBezTo>
                  <a:pt x="3053145" y="536567"/>
                  <a:pt x="3043228" y="538553"/>
                  <a:pt x="3035295" y="540539"/>
                </a:cubicBezTo>
                <a:cubicBezTo>
                  <a:pt x="3029344" y="540539"/>
                  <a:pt x="3021412" y="542526"/>
                  <a:pt x="3021412" y="548484"/>
                </a:cubicBezTo>
                <a:cubicBezTo>
                  <a:pt x="3019427" y="556429"/>
                  <a:pt x="3029345" y="554443"/>
                  <a:pt x="3033311" y="558415"/>
                </a:cubicBezTo>
                <a:cubicBezTo>
                  <a:pt x="3043228" y="562388"/>
                  <a:pt x="3053145" y="564374"/>
                  <a:pt x="3063061" y="568346"/>
                </a:cubicBezTo>
                <a:cubicBezTo>
                  <a:pt x="3076945" y="572319"/>
                  <a:pt x="3088843" y="578277"/>
                  <a:pt x="3096778" y="590194"/>
                </a:cubicBezTo>
                <a:cubicBezTo>
                  <a:pt x="3102728" y="598139"/>
                  <a:pt x="3108677" y="598139"/>
                  <a:pt x="3118594" y="594167"/>
                </a:cubicBezTo>
                <a:cubicBezTo>
                  <a:pt x="3146361" y="584236"/>
                  <a:pt x="3164209" y="590194"/>
                  <a:pt x="3182061" y="614029"/>
                </a:cubicBezTo>
                <a:cubicBezTo>
                  <a:pt x="3191977" y="625946"/>
                  <a:pt x="3197927" y="639849"/>
                  <a:pt x="3205860" y="653753"/>
                </a:cubicBezTo>
                <a:cubicBezTo>
                  <a:pt x="3215775" y="669642"/>
                  <a:pt x="3229660" y="679573"/>
                  <a:pt x="3247510" y="685531"/>
                </a:cubicBezTo>
                <a:cubicBezTo>
                  <a:pt x="3267343" y="691490"/>
                  <a:pt x="3277259" y="687518"/>
                  <a:pt x="3287176" y="665670"/>
                </a:cubicBezTo>
                <a:cubicBezTo>
                  <a:pt x="3297093" y="641835"/>
                  <a:pt x="3310976" y="639849"/>
                  <a:pt x="3332792" y="653753"/>
                </a:cubicBezTo>
                <a:cubicBezTo>
                  <a:pt x="3340726" y="657725"/>
                  <a:pt x="3344691" y="661697"/>
                  <a:pt x="3354609" y="659711"/>
                </a:cubicBezTo>
                <a:cubicBezTo>
                  <a:pt x="3378409" y="651766"/>
                  <a:pt x="3378409" y="651766"/>
                  <a:pt x="3378409" y="677587"/>
                </a:cubicBezTo>
                <a:cubicBezTo>
                  <a:pt x="3376425" y="681559"/>
                  <a:pt x="3376425" y="683546"/>
                  <a:pt x="3378409" y="687518"/>
                </a:cubicBezTo>
                <a:cubicBezTo>
                  <a:pt x="3378407" y="703407"/>
                  <a:pt x="3386341" y="709366"/>
                  <a:pt x="3402209" y="703407"/>
                </a:cubicBezTo>
                <a:cubicBezTo>
                  <a:pt x="3414107" y="699435"/>
                  <a:pt x="3426008" y="691490"/>
                  <a:pt x="3437908" y="689504"/>
                </a:cubicBezTo>
                <a:cubicBezTo>
                  <a:pt x="3489474" y="673615"/>
                  <a:pt x="3543024" y="703407"/>
                  <a:pt x="3554924" y="751076"/>
                </a:cubicBezTo>
                <a:cubicBezTo>
                  <a:pt x="3558890" y="768952"/>
                  <a:pt x="3550957" y="784841"/>
                  <a:pt x="3550957" y="802717"/>
                </a:cubicBezTo>
                <a:cubicBezTo>
                  <a:pt x="3548974" y="828538"/>
                  <a:pt x="3558890" y="840455"/>
                  <a:pt x="3582690" y="848400"/>
                </a:cubicBezTo>
                <a:cubicBezTo>
                  <a:pt x="3594590" y="852371"/>
                  <a:pt x="3606490" y="854358"/>
                  <a:pt x="3618390" y="858331"/>
                </a:cubicBezTo>
                <a:cubicBezTo>
                  <a:pt x="3642189" y="866275"/>
                  <a:pt x="3656073" y="862303"/>
                  <a:pt x="3665989" y="838468"/>
                </a:cubicBezTo>
                <a:cubicBezTo>
                  <a:pt x="3673923" y="824565"/>
                  <a:pt x="3679872" y="826551"/>
                  <a:pt x="3689789" y="836482"/>
                </a:cubicBezTo>
                <a:cubicBezTo>
                  <a:pt x="3711606" y="856344"/>
                  <a:pt x="3727472" y="852372"/>
                  <a:pt x="3739372" y="824565"/>
                </a:cubicBezTo>
                <a:cubicBezTo>
                  <a:pt x="3741355" y="816620"/>
                  <a:pt x="3741355" y="808676"/>
                  <a:pt x="3733422" y="804703"/>
                </a:cubicBezTo>
                <a:cubicBezTo>
                  <a:pt x="3723506" y="800731"/>
                  <a:pt x="3721522" y="808675"/>
                  <a:pt x="3719539" y="816620"/>
                </a:cubicBezTo>
                <a:cubicBezTo>
                  <a:pt x="3719539" y="822579"/>
                  <a:pt x="3715572" y="828537"/>
                  <a:pt x="3707639" y="826551"/>
                </a:cubicBezTo>
                <a:cubicBezTo>
                  <a:pt x="3699705" y="826551"/>
                  <a:pt x="3693756" y="820593"/>
                  <a:pt x="3695739" y="812648"/>
                </a:cubicBezTo>
                <a:cubicBezTo>
                  <a:pt x="3697722" y="790800"/>
                  <a:pt x="3695738" y="768952"/>
                  <a:pt x="3697722" y="745117"/>
                </a:cubicBezTo>
                <a:cubicBezTo>
                  <a:pt x="3703673" y="751076"/>
                  <a:pt x="3705655" y="753062"/>
                  <a:pt x="3707639" y="757035"/>
                </a:cubicBezTo>
                <a:cubicBezTo>
                  <a:pt x="3719538" y="768952"/>
                  <a:pt x="3735406" y="768952"/>
                  <a:pt x="3749288" y="772924"/>
                </a:cubicBezTo>
                <a:cubicBezTo>
                  <a:pt x="3757222" y="774910"/>
                  <a:pt x="3759205" y="762993"/>
                  <a:pt x="3765155" y="759021"/>
                </a:cubicBezTo>
                <a:cubicBezTo>
                  <a:pt x="3775071" y="753062"/>
                  <a:pt x="3784988" y="749090"/>
                  <a:pt x="3798871" y="753062"/>
                </a:cubicBezTo>
                <a:cubicBezTo>
                  <a:pt x="3810772" y="755048"/>
                  <a:pt x="3824654" y="755047"/>
                  <a:pt x="3838538" y="759021"/>
                </a:cubicBezTo>
                <a:cubicBezTo>
                  <a:pt x="3832588" y="745118"/>
                  <a:pt x="3814738" y="737173"/>
                  <a:pt x="3826638" y="725256"/>
                </a:cubicBezTo>
                <a:cubicBezTo>
                  <a:pt x="3834571" y="715325"/>
                  <a:pt x="3844488" y="697449"/>
                  <a:pt x="3862338" y="715324"/>
                </a:cubicBezTo>
                <a:cubicBezTo>
                  <a:pt x="3862338" y="715324"/>
                  <a:pt x="3866304" y="713338"/>
                  <a:pt x="3866304" y="711352"/>
                </a:cubicBezTo>
                <a:cubicBezTo>
                  <a:pt x="3868287" y="701421"/>
                  <a:pt x="3872253" y="691490"/>
                  <a:pt x="3858371" y="689504"/>
                </a:cubicBezTo>
                <a:cubicBezTo>
                  <a:pt x="3842504" y="687518"/>
                  <a:pt x="3828621" y="679573"/>
                  <a:pt x="3816720" y="671628"/>
                </a:cubicBezTo>
                <a:cubicBezTo>
                  <a:pt x="3800855" y="663684"/>
                  <a:pt x="3786972" y="665670"/>
                  <a:pt x="3779038" y="679573"/>
                </a:cubicBezTo>
                <a:cubicBezTo>
                  <a:pt x="3769122" y="693476"/>
                  <a:pt x="3763172" y="689504"/>
                  <a:pt x="3755239" y="681559"/>
                </a:cubicBezTo>
                <a:cubicBezTo>
                  <a:pt x="3739372" y="665670"/>
                  <a:pt x="3727472" y="647794"/>
                  <a:pt x="3709622" y="633891"/>
                </a:cubicBezTo>
                <a:cubicBezTo>
                  <a:pt x="3699705" y="625946"/>
                  <a:pt x="3691771" y="623960"/>
                  <a:pt x="3679873" y="629918"/>
                </a:cubicBezTo>
                <a:cubicBezTo>
                  <a:pt x="3669956" y="635877"/>
                  <a:pt x="3662023" y="643822"/>
                  <a:pt x="3650122" y="639849"/>
                </a:cubicBezTo>
                <a:cubicBezTo>
                  <a:pt x="3638223" y="637863"/>
                  <a:pt x="3636239" y="625946"/>
                  <a:pt x="3630289" y="618001"/>
                </a:cubicBezTo>
                <a:cubicBezTo>
                  <a:pt x="3612440" y="641835"/>
                  <a:pt x="3612440" y="641835"/>
                  <a:pt x="3588639" y="623960"/>
                </a:cubicBezTo>
                <a:cubicBezTo>
                  <a:pt x="3578723" y="618001"/>
                  <a:pt x="3568807" y="610056"/>
                  <a:pt x="3554924" y="618001"/>
                </a:cubicBezTo>
                <a:cubicBezTo>
                  <a:pt x="3525174" y="629918"/>
                  <a:pt x="3519223" y="627932"/>
                  <a:pt x="3503358" y="600125"/>
                </a:cubicBezTo>
                <a:cubicBezTo>
                  <a:pt x="3495424" y="588208"/>
                  <a:pt x="3487491" y="576291"/>
                  <a:pt x="3477574" y="564374"/>
                </a:cubicBezTo>
                <a:cubicBezTo>
                  <a:pt x="3455758" y="534581"/>
                  <a:pt x="3445841" y="534581"/>
                  <a:pt x="3422041" y="562388"/>
                </a:cubicBezTo>
                <a:cubicBezTo>
                  <a:pt x="3416092" y="568346"/>
                  <a:pt x="3412125" y="576291"/>
                  <a:pt x="3404191" y="584236"/>
                </a:cubicBezTo>
                <a:cubicBezTo>
                  <a:pt x="3400225" y="568346"/>
                  <a:pt x="3396259" y="556429"/>
                  <a:pt x="3392292" y="540539"/>
                </a:cubicBezTo>
                <a:cubicBezTo>
                  <a:pt x="3388325" y="544512"/>
                  <a:pt x="3388325" y="546498"/>
                  <a:pt x="3386342" y="548484"/>
                </a:cubicBezTo>
                <a:cubicBezTo>
                  <a:pt x="3368492" y="584236"/>
                  <a:pt x="3348659" y="584236"/>
                  <a:pt x="3326842" y="552457"/>
                </a:cubicBezTo>
                <a:cubicBezTo>
                  <a:pt x="3322876" y="546498"/>
                  <a:pt x="3318909" y="540539"/>
                  <a:pt x="3314942" y="532595"/>
                </a:cubicBezTo>
                <a:cubicBezTo>
                  <a:pt x="3312959" y="528622"/>
                  <a:pt x="3310976" y="524650"/>
                  <a:pt x="3314942" y="518692"/>
                </a:cubicBezTo>
                <a:cubicBezTo>
                  <a:pt x="3330809" y="504788"/>
                  <a:pt x="3318909" y="494857"/>
                  <a:pt x="3308993" y="484926"/>
                </a:cubicBezTo>
                <a:cubicBezTo>
                  <a:pt x="3279243" y="461092"/>
                  <a:pt x="3243543" y="451161"/>
                  <a:pt x="3207843" y="441230"/>
                </a:cubicBezTo>
                <a:cubicBezTo>
                  <a:pt x="3150327" y="427326"/>
                  <a:pt x="3090828" y="417396"/>
                  <a:pt x="3041245" y="379658"/>
                </a:cubicBezTo>
                <a:cubicBezTo>
                  <a:pt x="3025378" y="367740"/>
                  <a:pt x="3007528" y="363768"/>
                  <a:pt x="2987695" y="365754"/>
                </a:cubicBezTo>
                <a:cubicBezTo>
                  <a:pt x="2971829" y="367741"/>
                  <a:pt x="2957946" y="361782"/>
                  <a:pt x="2948029" y="351851"/>
                </a:cubicBezTo>
                <a:cubicBezTo>
                  <a:pt x="2928196" y="335962"/>
                  <a:pt x="2906380" y="326030"/>
                  <a:pt x="2880596" y="320072"/>
                </a:cubicBezTo>
                <a:cubicBezTo>
                  <a:pt x="2856797" y="314113"/>
                  <a:pt x="2831013" y="314113"/>
                  <a:pt x="2809197" y="298224"/>
                </a:cubicBezTo>
                <a:cubicBezTo>
                  <a:pt x="2789364" y="286307"/>
                  <a:pt x="2769530" y="280348"/>
                  <a:pt x="2747714" y="300210"/>
                </a:cubicBezTo>
                <a:cubicBezTo>
                  <a:pt x="2745731" y="266445"/>
                  <a:pt x="2723914" y="264459"/>
                  <a:pt x="2700115" y="262472"/>
                </a:cubicBezTo>
                <a:cubicBezTo>
                  <a:pt x="2682265" y="262472"/>
                  <a:pt x="2664415" y="260486"/>
                  <a:pt x="2650532" y="246583"/>
                </a:cubicBezTo>
                <a:cubicBezTo>
                  <a:pt x="2630699" y="224735"/>
                  <a:pt x="2606898" y="214804"/>
                  <a:pt x="2581116" y="204873"/>
                </a:cubicBezTo>
                <a:cubicBezTo>
                  <a:pt x="2535500" y="188983"/>
                  <a:pt x="2487900" y="177066"/>
                  <a:pt x="2446250" y="151246"/>
                </a:cubicBezTo>
                <a:cubicBezTo>
                  <a:pt x="2412534" y="131384"/>
                  <a:pt x="2376834" y="117480"/>
                  <a:pt x="2337168" y="113508"/>
                </a:cubicBezTo>
                <a:cubicBezTo>
                  <a:pt x="2325268" y="113508"/>
                  <a:pt x="2317335" y="107549"/>
                  <a:pt x="2313368" y="95632"/>
                </a:cubicBezTo>
                <a:cubicBezTo>
                  <a:pt x="2297501" y="57894"/>
                  <a:pt x="2295518" y="57894"/>
                  <a:pt x="2253869" y="59881"/>
                </a:cubicBezTo>
                <a:cubicBezTo>
                  <a:pt x="2249902" y="59881"/>
                  <a:pt x="2245935" y="59880"/>
                  <a:pt x="2239986" y="59881"/>
                </a:cubicBezTo>
                <a:cubicBezTo>
                  <a:pt x="2245935" y="47963"/>
                  <a:pt x="2251885" y="36046"/>
                  <a:pt x="2257835" y="26115"/>
                </a:cubicBezTo>
                <a:cubicBezTo>
                  <a:pt x="2265768" y="6253"/>
                  <a:pt x="2281635" y="-1691"/>
                  <a:pt x="2301468" y="295"/>
                </a:cubicBezTo>
                <a:cubicBezTo>
                  <a:pt x="2313368" y="295"/>
                  <a:pt x="2323285" y="4267"/>
                  <a:pt x="2335184" y="2281"/>
                </a:cubicBezTo>
                <a:cubicBezTo>
                  <a:pt x="2355017" y="-1692"/>
                  <a:pt x="2360968" y="2281"/>
                  <a:pt x="2364934" y="22143"/>
                </a:cubicBezTo>
                <a:cubicBezTo>
                  <a:pt x="2364934" y="30088"/>
                  <a:pt x="2364934" y="38032"/>
                  <a:pt x="2364934" y="45977"/>
                </a:cubicBezTo>
                <a:cubicBezTo>
                  <a:pt x="2362951" y="57894"/>
                  <a:pt x="2368901" y="59881"/>
                  <a:pt x="2378818" y="59881"/>
                </a:cubicBezTo>
                <a:cubicBezTo>
                  <a:pt x="2400634" y="61867"/>
                  <a:pt x="2416501" y="51936"/>
                  <a:pt x="2430384" y="38032"/>
                </a:cubicBezTo>
                <a:cubicBezTo>
                  <a:pt x="2434350" y="36046"/>
                  <a:pt x="2436334" y="30088"/>
                  <a:pt x="2442284" y="32074"/>
                </a:cubicBezTo>
                <a:cubicBezTo>
                  <a:pt x="2446250" y="34060"/>
                  <a:pt x="2446250" y="40018"/>
                  <a:pt x="2448234" y="43991"/>
                </a:cubicBezTo>
                <a:cubicBezTo>
                  <a:pt x="2448234" y="47963"/>
                  <a:pt x="2448234" y="49950"/>
                  <a:pt x="2448233" y="53922"/>
                </a:cubicBezTo>
                <a:cubicBezTo>
                  <a:pt x="2448234" y="67825"/>
                  <a:pt x="2454184" y="71798"/>
                  <a:pt x="2466083" y="67825"/>
                </a:cubicBezTo>
                <a:cubicBezTo>
                  <a:pt x="2477983" y="61867"/>
                  <a:pt x="2483933" y="67825"/>
                  <a:pt x="2489883" y="77756"/>
                </a:cubicBezTo>
                <a:cubicBezTo>
                  <a:pt x="2495833" y="85701"/>
                  <a:pt x="2493850" y="93646"/>
                  <a:pt x="2487900" y="99605"/>
                </a:cubicBezTo>
                <a:cubicBezTo>
                  <a:pt x="2481950" y="107549"/>
                  <a:pt x="2472034" y="103577"/>
                  <a:pt x="2464100" y="97618"/>
                </a:cubicBezTo>
                <a:cubicBezTo>
                  <a:pt x="2458150" y="95632"/>
                  <a:pt x="2454184" y="91660"/>
                  <a:pt x="2448234" y="99605"/>
                </a:cubicBezTo>
                <a:cubicBezTo>
                  <a:pt x="2442283" y="107549"/>
                  <a:pt x="2446250" y="111522"/>
                  <a:pt x="2450217" y="117480"/>
                </a:cubicBezTo>
                <a:cubicBezTo>
                  <a:pt x="2460133" y="127411"/>
                  <a:pt x="2495833" y="119466"/>
                  <a:pt x="2499800" y="103577"/>
                </a:cubicBezTo>
                <a:cubicBezTo>
                  <a:pt x="2507733" y="77756"/>
                  <a:pt x="2525583" y="81729"/>
                  <a:pt x="2543433" y="85701"/>
                </a:cubicBezTo>
                <a:cubicBezTo>
                  <a:pt x="2581116" y="91660"/>
                  <a:pt x="2616815" y="109535"/>
                  <a:pt x="2652515" y="119466"/>
                </a:cubicBezTo>
                <a:cubicBezTo>
                  <a:pt x="2662432" y="123439"/>
                  <a:pt x="2662432" y="131384"/>
                  <a:pt x="2658465" y="139328"/>
                </a:cubicBezTo>
                <a:cubicBezTo>
                  <a:pt x="2654498" y="149259"/>
                  <a:pt x="2650532" y="159190"/>
                  <a:pt x="2648548" y="171107"/>
                </a:cubicBezTo>
                <a:cubicBezTo>
                  <a:pt x="2648549" y="183025"/>
                  <a:pt x="2656482" y="186997"/>
                  <a:pt x="2664415" y="190969"/>
                </a:cubicBezTo>
                <a:cubicBezTo>
                  <a:pt x="2670365" y="194942"/>
                  <a:pt x="2672348" y="185011"/>
                  <a:pt x="2676315" y="183025"/>
                </a:cubicBezTo>
                <a:cubicBezTo>
                  <a:pt x="2686231" y="169121"/>
                  <a:pt x="2698131" y="155218"/>
                  <a:pt x="2708048" y="141314"/>
                </a:cubicBezTo>
                <a:cubicBezTo>
                  <a:pt x="2710031" y="145287"/>
                  <a:pt x="2710031" y="147273"/>
                  <a:pt x="2710031" y="149259"/>
                </a:cubicBezTo>
                <a:cubicBezTo>
                  <a:pt x="2712014" y="173094"/>
                  <a:pt x="2712014" y="173094"/>
                  <a:pt x="2733831" y="161176"/>
                </a:cubicBezTo>
                <a:cubicBezTo>
                  <a:pt x="2741765" y="155218"/>
                  <a:pt x="2743748" y="159190"/>
                  <a:pt x="2745731" y="165149"/>
                </a:cubicBezTo>
                <a:cubicBezTo>
                  <a:pt x="2751681" y="181038"/>
                  <a:pt x="2763581" y="186997"/>
                  <a:pt x="2777464" y="183024"/>
                </a:cubicBezTo>
                <a:cubicBezTo>
                  <a:pt x="2799280" y="173094"/>
                  <a:pt x="2821097" y="175080"/>
                  <a:pt x="2842913" y="175080"/>
                </a:cubicBezTo>
                <a:cubicBezTo>
                  <a:pt x="2854813" y="175080"/>
                  <a:pt x="2860763" y="173094"/>
                  <a:pt x="2852830" y="161176"/>
                </a:cubicBezTo>
                <a:cubicBezTo>
                  <a:pt x="2846880" y="149259"/>
                  <a:pt x="2848863" y="141314"/>
                  <a:pt x="2862747" y="133370"/>
                </a:cubicBezTo>
                <a:cubicBezTo>
                  <a:pt x="2844897" y="127411"/>
                  <a:pt x="2827047" y="123439"/>
                  <a:pt x="2811180" y="115494"/>
                </a:cubicBezTo>
                <a:cubicBezTo>
                  <a:pt x="2795314" y="109536"/>
                  <a:pt x="2779447" y="101590"/>
                  <a:pt x="2767548" y="87687"/>
                </a:cubicBezTo>
                <a:cubicBezTo>
                  <a:pt x="2793331" y="81729"/>
                  <a:pt x="2793331" y="81729"/>
                  <a:pt x="2831013" y="99604"/>
                </a:cubicBezTo>
                <a:cubicBezTo>
                  <a:pt x="2854813" y="111522"/>
                  <a:pt x="2866713" y="109535"/>
                  <a:pt x="2880597" y="91660"/>
                </a:cubicBezTo>
                <a:cubicBezTo>
                  <a:pt x="2894480" y="71798"/>
                  <a:pt x="2894480" y="71798"/>
                  <a:pt x="2906379" y="93646"/>
                </a:cubicBezTo>
                <a:cubicBezTo>
                  <a:pt x="2906380" y="95632"/>
                  <a:pt x="2908363" y="97618"/>
                  <a:pt x="2908363" y="99605"/>
                </a:cubicBezTo>
                <a:cubicBezTo>
                  <a:pt x="2936129" y="151245"/>
                  <a:pt x="2963896" y="153232"/>
                  <a:pt x="3001579" y="109536"/>
                </a:cubicBezTo>
                <a:cubicBezTo>
                  <a:pt x="3015462" y="91660"/>
                  <a:pt x="3035295" y="79743"/>
                  <a:pt x="3057111" y="75770"/>
                </a:cubicBezTo>
                <a:cubicBezTo>
                  <a:pt x="3080911" y="73784"/>
                  <a:pt x="3100744" y="81729"/>
                  <a:pt x="3122561" y="89674"/>
                </a:cubicBezTo>
                <a:cubicBezTo>
                  <a:pt x="3148344" y="101591"/>
                  <a:pt x="3176110" y="113508"/>
                  <a:pt x="3203877" y="117480"/>
                </a:cubicBezTo>
                <a:cubicBezTo>
                  <a:pt x="3225693" y="119466"/>
                  <a:pt x="3247510" y="125425"/>
                  <a:pt x="3265359" y="135356"/>
                </a:cubicBezTo>
                <a:cubicBezTo>
                  <a:pt x="3279243" y="143301"/>
                  <a:pt x="3297092" y="151246"/>
                  <a:pt x="3312959" y="145287"/>
                </a:cubicBezTo>
                <a:cubicBezTo>
                  <a:pt x="3332792" y="137342"/>
                  <a:pt x="3342709" y="147273"/>
                  <a:pt x="3352626" y="161177"/>
                </a:cubicBezTo>
                <a:cubicBezTo>
                  <a:pt x="3370475" y="186997"/>
                  <a:pt x="3380391" y="216790"/>
                  <a:pt x="3380391" y="250555"/>
                </a:cubicBezTo>
                <a:cubicBezTo>
                  <a:pt x="3380391" y="258500"/>
                  <a:pt x="3380392" y="266445"/>
                  <a:pt x="3392292" y="270417"/>
                </a:cubicBezTo>
                <a:cubicBezTo>
                  <a:pt x="3404192" y="276375"/>
                  <a:pt x="3408157" y="266445"/>
                  <a:pt x="3414108" y="260486"/>
                </a:cubicBezTo>
                <a:cubicBezTo>
                  <a:pt x="3418075" y="254528"/>
                  <a:pt x="3422041" y="248569"/>
                  <a:pt x="3426008" y="244597"/>
                </a:cubicBezTo>
                <a:cubicBezTo>
                  <a:pt x="3441874" y="226721"/>
                  <a:pt x="3463690" y="222748"/>
                  <a:pt x="3485508" y="220762"/>
                </a:cubicBezTo>
                <a:cubicBezTo>
                  <a:pt x="3503358" y="220762"/>
                  <a:pt x="3503358" y="236652"/>
                  <a:pt x="3511289" y="246583"/>
                </a:cubicBezTo>
                <a:cubicBezTo>
                  <a:pt x="3521208" y="228707"/>
                  <a:pt x="3537074" y="220762"/>
                  <a:pt x="3554924" y="224735"/>
                </a:cubicBezTo>
                <a:cubicBezTo>
                  <a:pt x="3576740" y="230694"/>
                  <a:pt x="3598557" y="228707"/>
                  <a:pt x="3620373" y="226721"/>
                </a:cubicBezTo>
                <a:cubicBezTo>
                  <a:pt x="3665989" y="224735"/>
                  <a:pt x="3709621" y="234666"/>
                  <a:pt x="3743339" y="270417"/>
                </a:cubicBezTo>
                <a:cubicBezTo>
                  <a:pt x="3749289" y="276376"/>
                  <a:pt x="3755238" y="282334"/>
                  <a:pt x="3763172" y="278362"/>
                </a:cubicBezTo>
                <a:cubicBezTo>
                  <a:pt x="3779038" y="268431"/>
                  <a:pt x="3794905" y="270417"/>
                  <a:pt x="3810771" y="272403"/>
                </a:cubicBezTo>
                <a:cubicBezTo>
                  <a:pt x="3816722" y="272403"/>
                  <a:pt x="3820687" y="270417"/>
                  <a:pt x="3824654" y="264459"/>
                </a:cubicBezTo>
                <a:cubicBezTo>
                  <a:pt x="3828621" y="254528"/>
                  <a:pt x="3836555" y="256514"/>
                  <a:pt x="3844487" y="260486"/>
                </a:cubicBezTo>
                <a:cubicBezTo>
                  <a:pt x="3854405" y="264459"/>
                  <a:pt x="3868286" y="262472"/>
                  <a:pt x="3870271" y="278362"/>
                </a:cubicBezTo>
                <a:cubicBezTo>
                  <a:pt x="3870271" y="294251"/>
                  <a:pt x="3880188" y="300210"/>
                  <a:pt x="3892086" y="304182"/>
                </a:cubicBezTo>
                <a:cubicBezTo>
                  <a:pt x="3902004" y="308155"/>
                  <a:pt x="3913903" y="308155"/>
                  <a:pt x="3917871" y="316099"/>
                </a:cubicBezTo>
                <a:cubicBezTo>
                  <a:pt x="3925804" y="333976"/>
                  <a:pt x="3939687" y="330003"/>
                  <a:pt x="3955552" y="330003"/>
                </a:cubicBezTo>
                <a:cubicBezTo>
                  <a:pt x="3961504" y="328017"/>
                  <a:pt x="3967454" y="330003"/>
                  <a:pt x="3973403" y="330003"/>
                </a:cubicBezTo>
                <a:cubicBezTo>
                  <a:pt x="4001170" y="331989"/>
                  <a:pt x="4028936" y="337948"/>
                  <a:pt x="4056703" y="335961"/>
                </a:cubicBezTo>
                <a:cubicBezTo>
                  <a:pt x="4068601" y="333975"/>
                  <a:pt x="4084469" y="333976"/>
                  <a:pt x="4088436" y="326031"/>
                </a:cubicBezTo>
                <a:cubicBezTo>
                  <a:pt x="4092402" y="314114"/>
                  <a:pt x="4076535" y="308155"/>
                  <a:pt x="4066619" y="302196"/>
                </a:cubicBezTo>
                <a:cubicBezTo>
                  <a:pt x="4064636" y="300210"/>
                  <a:pt x="4062651" y="298224"/>
                  <a:pt x="4060669" y="298224"/>
                </a:cubicBezTo>
                <a:cubicBezTo>
                  <a:pt x="4030920" y="276376"/>
                  <a:pt x="4026953" y="254527"/>
                  <a:pt x="4050753" y="224735"/>
                </a:cubicBezTo>
                <a:cubicBezTo>
                  <a:pt x="4058686" y="236652"/>
                  <a:pt x="4064636" y="254527"/>
                  <a:pt x="4080503" y="262472"/>
                </a:cubicBezTo>
                <a:cubicBezTo>
                  <a:pt x="4098352" y="270417"/>
                  <a:pt x="4112235" y="258500"/>
                  <a:pt x="4128101" y="252541"/>
                </a:cubicBezTo>
                <a:cubicBezTo>
                  <a:pt x="4134052" y="248569"/>
                  <a:pt x="4140002" y="250555"/>
                  <a:pt x="4138018" y="260486"/>
                </a:cubicBezTo>
                <a:cubicBezTo>
                  <a:pt x="4136034" y="264459"/>
                  <a:pt x="4136035" y="268431"/>
                  <a:pt x="4134052" y="272403"/>
                </a:cubicBezTo>
                <a:cubicBezTo>
                  <a:pt x="4132067" y="278362"/>
                  <a:pt x="4130085" y="284321"/>
                  <a:pt x="4134052" y="290279"/>
                </a:cubicBezTo>
                <a:cubicBezTo>
                  <a:pt x="4136034" y="294252"/>
                  <a:pt x="4141985" y="288293"/>
                  <a:pt x="4145951" y="288293"/>
                </a:cubicBezTo>
                <a:cubicBezTo>
                  <a:pt x="4159834" y="282334"/>
                  <a:pt x="4163801" y="288293"/>
                  <a:pt x="4161818" y="300210"/>
                </a:cubicBezTo>
                <a:cubicBezTo>
                  <a:pt x="4161818" y="304183"/>
                  <a:pt x="4157852" y="308155"/>
                  <a:pt x="4163802" y="312127"/>
                </a:cubicBezTo>
                <a:cubicBezTo>
                  <a:pt x="4197518" y="268431"/>
                  <a:pt x="4213384" y="264459"/>
                  <a:pt x="4266933" y="288293"/>
                </a:cubicBezTo>
                <a:cubicBezTo>
                  <a:pt x="4268917" y="288293"/>
                  <a:pt x="4268917" y="288293"/>
                  <a:pt x="4270900" y="290279"/>
                </a:cubicBezTo>
                <a:cubicBezTo>
                  <a:pt x="4312550" y="310141"/>
                  <a:pt x="4356183" y="322058"/>
                  <a:pt x="4401800" y="316099"/>
                </a:cubicBezTo>
                <a:cubicBezTo>
                  <a:pt x="4417666" y="314114"/>
                  <a:pt x="4427583" y="320072"/>
                  <a:pt x="4433533" y="331989"/>
                </a:cubicBezTo>
                <a:cubicBezTo>
                  <a:pt x="4441466" y="345893"/>
                  <a:pt x="4455349" y="353838"/>
                  <a:pt x="4469232" y="355823"/>
                </a:cubicBezTo>
                <a:cubicBezTo>
                  <a:pt x="4493032" y="361782"/>
                  <a:pt x="4518815" y="365754"/>
                  <a:pt x="4544598" y="365754"/>
                </a:cubicBezTo>
                <a:cubicBezTo>
                  <a:pt x="4566415" y="365755"/>
                  <a:pt x="4570381" y="357810"/>
                  <a:pt x="4562448" y="337948"/>
                </a:cubicBezTo>
                <a:cubicBezTo>
                  <a:pt x="4560465" y="331989"/>
                  <a:pt x="4554515" y="328017"/>
                  <a:pt x="4560465" y="322058"/>
                </a:cubicBezTo>
                <a:cubicBezTo>
                  <a:pt x="4570381" y="314114"/>
                  <a:pt x="4568398" y="302196"/>
                  <a:pt x="4568398" y="290279"/>
                </a:cubicBezTo>
                <a:cubicBezTo>
                  <a:pt x="4568398" y="284321"/>
                  <a:pt x="4566415" y="276375"/>
                  <a:pt x="4574348" y="274390"/>
                </a:cubicBezTo>
                <a:cubicBezTo>
                  <a:pt x="4582281" y="272404"/>
                  <a:pt x="4586248" y="280348"/>
                  <a:pt x="4588231" y="286307"/>
                </a:cubicBezTo>
                <a:cubicBezTo>
                  <a:pt x="4594181" y="302196"/>
                  <a:pt x="4600131" y="316100"/>
                  <a:pt x="4606081" y="330003"/>
                </a:cubicBezTo>
                <a:cubicBezTo>
                  <a:pt x="4621947" y="361782"/>
                  <a:pt x="4645747" y="377672"/>
                  <a:pt x="4681447" y="375686"/>
                </a:cubicBezTo>
                <a:cubicBezTo>
                  <a:pt x="4699297" y="375686"/>
                  <a:pt x="4717147" y="373699"/>
                  <a:pt x="4734997" y="373699"/>
                </a:cubicBezTo>
                <a:cubicBezTo>
                  <a:pt x="4756813" y="371713"/>
                  <a:pt x="4768713" y="381644"/>
                  <a:pt x="4774663" y="401506"/>
                </a:cubicBezTo>
                <a:cubicBezTo>
                  <a:pt x="4776646" y="405478"/>
                  <a:pt x="4774663" y="411437"/>
                  <a:pt x="4780613" y="413423"/>
                </a:cubicBezTo>
                <a:cubicBezTo>
                  <a:pt x="4788546" y="399520"/>
                  <a:pt x="4798463" y="383630"/>
                  <a:pt x="4806396" y="367741"/>
                </a:cubicBezTo>
                <a:cubicBezTo>
                  <a:pt x="4818296" y="349865"/>
                  <a:pt x="4818296" y="349865"/>
                  <a:pt x="4828213" y="367740"/>
                </a:cubicBezTo>
                <a:cubicBezTo>
                  <a:pt x="4836146" y="383630"/>
                  <a:pt x="4846062" y="387602"/>
                  <a:pt x="4861929" y="375685"/>
                </a:cubicBezTo>
                <a:cubicBezTo>
                  <a:pt x="4875812" y="365755"/>
                  <a:pt x="4891678" y="363768"/>
                  <a:pt x="4909528" y="367741"/>
                </a:cubicBezTo>
                <a:cubicBezTo>
                  <a:pt x="4935311" y="371713"/>
                  <a:pt x="4959111" y="383630"/>
                  <a:pt x="4982911" y="395547"/>
                </a:cubicBezTo>
                <a:cubicBezTo>
                  <a:pt x="5006711" y="407465"/>
                  <a:pt x="5016627" y="405478"/>
                  <a:pt x="5034477" y="387602"/>
                </a:cubicBezTo>
                <a:cubicBezTo>
                  <a:pt x="5054310" y="365754"/>
                  <a:pt x="5076127" y="367741"/>
                  <a:pt x="5090010" y="393561"/>
                </a:cubicBezTo>
                <a:cubicBezTo>
                  <a:pt x="5103893" y="415409"/>
                  <a:pt x="5103893" y="415409"/>
                  <a:pt x="5121743" y="395547"/>
                </a:cubicBezTo>
                <a:cubicBezTo>
                  <a:pt x="5123726" y="395547"/>
                  <a:pt x="5123726" y="393561"/>
                  <a:pt x="5125710" y="393561"/>
                </a:cubicBezTo>
                <a:cubicBezTo>
                  <a:pt x="5133643" y="383630"/>
                  <a:pt x="5141576" y="385616"/>
                  <a:pt x="5147526" y="397533"/>
                </a:cubicBezTo>
                <a:cubicBezTo>
                  <a:pt x="5149509" y="403492"/>
                  <a:pt x="5151493" y="409451"/>
                  <a:pt x="5153476" y="415409"/>
                </a:cubicBezTo>
                <a:cubicBezTo>
                  <a:pt x="5161409" y="435271"/>
                  <a:pt x="5175293" y="445202"/>
                  <a:pt x="5195126" y="439244"/>
                </a:cubicBezTo>
                <a:cubicBezTo>
                  <a:pt x="5228842" y="429312"/>
                  <a:pt x="5262559" y="427327"/>
                  <a:pt x="5294291" y="409451"/>
                </a:cubicBezTo>
                <a:cubicBezTo>
                  <a:pt x="5304208" y="403492"/>
                  <a:pt x="5316108" y="401506"/>
                  <a:pt x="5318092" y="417396"/>
                </a:cubicBezTo>
                <a:cubicBezTo>
                  <a:pt x="5322058" y="429313"/>
                  <a:pt x="5329991" y="429312"/>
                  <a:pt x="5337925" y="425340"/>
                </a:cubicBezTo>
                <a:cubicBezTo>
                  <a:pt x="5353791" y="419382"/>
                  <a:pt x="5371641" y="419382"/>
                  <a:pt x="5387508" y="419382"/>
                </a:cubicBezTo>
                <a:cubicBezTo>
                  <a:pt x="5413291" y="419382"/>
                  <a:pt x="5423207" y="411437"/>
                  <a:pt x="5429157" y="387603"/>
                </a:cubicBezTo>
                <a:cubicBezTo>
                  <a:pt x="5431140" y="373699"/>
                  <a:pt x="5437090" y="373699"/>
                  <a:pt x="5448990" y="373699"/>
                </a:cubicBezTo>
                <a:cubicBezTo>
                  <a:pt x="5462874" y="373699"/>
                  <a:pt x="5476757" y="385616"/>
                  <a:pt x="5490640" y="373699"/>
                </a:cubicBezTo>
                <a:cubicBezTo>
                  <a:pt x="5502540" y="363768"/>
                  <a:pt x="5496590" y="345893"/>
                  <a:pt x="5502540" y="330003"/>
                </a:cubicBezTo>
                <a:cubicBezTo>
                  <a:pt x="5512456" y="343906"/>
                  <a:pt x="5516423" y="355824"/>
                  <a:pt x="5514439" y="369727"/>
                </a:cubicBezTo>
                <a:cubicBezTo>
                  <a:pt x="5510473" y="397534"/>
                  <a:pt x="5482706" y="401506"/>
                  <a:pt x="5464857" y="415409"/>
                </a:cubicBezTo>
                <a:cubicBezTo>
                  <a:pt x="5496590" y="441230"/>
                  <a:pt x="5516423" y="439244"/>
                  <a:pt x="5538239" y="405478"/>
                </a:cubicBezTo>
                <a:cubicBezTo>
                  <a:pt x="5542206" y="399520"/>
                  <a:pt x="5548156" y="393561"/>
                  <a:pt x="5552123" y="385616"/>
                </a:cubicBezTo>
                <a:cubicBezTo>
                  <a:pt x="5562039" y="369727"/>
                  <a:pt x="5571956" y="355824"/>
                  <a:pt x="5591789" y="351851"/>
                </a:cubicBezTo>
                <a:cubicBezTo>
                  <a:pt x="5599722" y="349865"/>
                  <a:pt x="5599722" y="343907"/>
                  <a:pt x="5601705" y="335961"/>
                </a:cubicBezTo>
                <a:cubicBezTo>
                  <a:pt x="5605672" y="324044"/>
                  <a:pt x="5603689" y="308155"/>
                  <a:pt x="5615589" y="296238"/>
                </a:cubicBezTo>
                <a:cubicBezTo>
                  <a:pt x="5617572" y="302196"/>
                  <a:pt x="5619555" y="306169"/>
                  <a:pt x="5621538" y="312127"/>
                </a:cubicBezTo>
                <a:cubicBezTo>
                  <a:pt x="5633438" y="331989"/>
                  <a:pt x="5645339" y="335961"/>
                  <a:pt x="5665172" y="324044"/>
                </a:cubicBezTo>
                <a:cubicBezTo>
                  <a:pt x="5683022" y="312127"/>
                  <a:pt x="5702855" y="310141"/>
                  <a:pt x="5722688" y="314114"/>
                </a:cubicBezTo>
                <a:cubicBezTo>
                  <a:pt x="5736571" y="318086"/>
                  <a:pt x="5750454" y="320072"/>
                  <a:pt x="5766321" y="324045"/>
                </a:cubicBezTo>
                <a:cubicBezTo>
                  <a:pt x="5809953" y="333975"/>
                  <a:pt x="5853587" y="345892"/>
                  <a:pt x="5893253" y="367741"/>
                </a:cubicBezTo>
                <a:cubicBezTo>
                  <a:pt x="5909120" y="375685"/>
                  <a:pt x="5911103" y="385617"/>
                  <a:pt x="5903170" y="399520"/>
                </a:cubicBezTo>
                <a:cubicBezTo>
                  <a:pt x="5895237" y="411437"/>
                  <a:pt x="5885319" y="419382"/>
                  <a:pt x="5873420" y="427326"/>
                </a:cubicBezTo>
                <a:cubicBezTo>
                  <a:pt x="5861520" y="437257"/>
                  <a:pt x="5845654" y="443216"/>
                  <a:pt x="5833753" y="457119"/>
                </a:cubicBezTo>
                <a:cubicBezTo>
                  <a:pt x="5901186" y="455133"/>
                  <a:pt x="5964652" y="455133"/>
                  <a:pt x="6014235" y="403492"/>
                </a:cubicBezTo>
                <a:cubicBezTo>
                  <a:pt x="6020185" y="399520"/>
                  <a:pt x="6028118" y="395547"/>
                  <a:pt x="6036051" y="399520"/>
                </a:cubicBezTo>
                <a:cubicBezTo>
                  <a:pt x="6043985" y="405478"/>
                  <a:pt x="6049935" y="411437"/>
                  <a:pt x="6049935" y="423354"/>
                </a:cubicBezTo>
                <a:cubicBezTo>
                  <a:pt x="6049935" y="429313"/>
                  <a:pt x="6045968" y="435271"/>
                  <a:pt x="6042002" y="441230"/>
                </a:cubicBezTo>
                <a:cubicBezTo>
                  <a:pt x="6032085" y="457119"/>
                  <a:pt x="6016219" y="469037"/>
                  <a:pt x="6008285" y="486912"/>
                </a:cubicBezTo>
                <a:cubicBezTo>
                  <a:pt x="6000352" y="504788"/>
                  <a:pt x="6006302" y="532595"/>
                  <a:pt x="6020185" y="538553"/>
                </a:cubicBezTo>
                <a:cubicBezTo>
                  <a:pt x="6036052" y="546498"/>
                  <a:pt x="6047952" y="534581"/>
                  <a:pt x="6059851" y="524650"/>
                </a:cubicBezTo>
                <a:cubicBezTo>
                  <a:pt x="6067785" y="518691"/>
                  <a:pt x="6067785" y="510746"/>
                  <a:pt x="6069768" y="502802"/>
                </a:cubicBezTo>
                <a:cubicBezTo>
                  <a:pt x="6075718" y="459105"/>
                  <a:pt x="6091584" y="445202"/>
                  <a:pt x="6135217" y="449175"/>
                </a:cubicBezTo>
                <a:cubicBezTo>
                  <a:pt x="6155051" y="451161"/>
                  <a:pt x="6172901" y="449175"/>
                  <a:pt x="6190751" y="443216"/>
                </a:cubicBezTo>
                <a:cubicBezTo>
                  <a:pt x="6240333" y="425340"/>
                  <a:pt x="6287933" y="429313"/>
                  <a:pt x="6327599" y="471023"/>
                </a:cubicBezTo>
                <a:cubicBezTo>
                  <a:pt x="6347433" y="490885"/>
                  <a:pt x="6347433" y="490885"/>
                  <a:pt x="6363299" y="465064"/>
                </a:cubicBezTo>
                <a:cubicBezTo>
                  <a:pt x="6375198" y="445202"/>
                  <a:pt x="6410899" y="435271"/>
                  <a:pt x="6420815" y="449175"/>
                </a:cubicBezTo>
                <a:cubicBezTo>
                  <a:pt x="6436681" y="474995"/>
                  <a:pt x="6458498" y="476981"/>
                  <a:pt x="6484281" y="476981"/>
                </a:cubicBezTo>
                <a:cubicBezTo>
                  <a:pt x="6498164" y="474995"/>
                  <a:pt x="6514031" y="471023"/>
                  <a:pt x="6527914" y="480954"/>
                </a:cubicBezTo>
                <a:cubicBezTo>
                  <a:pt x="6543781" y="492871"/>
                  <a:pt x="6551714" y="486912"/>
                  <a:pt x="6559647" y="471023"/>
                </a:cubicBezTo>
                <a:cubicBezTo>
                  <a:pt x="6563613" y="463078"/>
                  <a:pt x="6567580" y="455133"/>
                  <a:pt x="6577497" y="461092"/>
                </a:cubicBezTo>
                <a:cubicBezTo>
                  <a:pt x="6585430" y="467050"/>
                  <a:pt x="6591380" y="473008"/>
                  <a:pt x="6585430" y="484926"/>
                </a:cubicBezTo>
                <a:cubicBezTo>
                  <a:pt x="6581463" y="492871"/>
                  <a:pt x="6575513" y="500816"/>
                  <a:pt x="6571547" y="510746"/>
                </a:cubicBezTo>
                <a:cubicBezTo>
                  <a:pt x="6557663" y="542526"/>
                  <a:pt x="6577497" y="566360"/>
                  <a:pt x="6611213" y="564374"/>
                </a:cubicBezTo>
                <a:cubicBezTo>
                  <a:pt x="6619146" y="564374"/>
                  <a:pt x="6627080" y="560401"/>
                  <a:pt x="6635013" y="558415"/>
                </a:cubicBezTo>
                <a:cubicBezTo>
                  <a:pt x="6642946" y="556429"/>
                  <a:pt x="6650879" y="554443"/>
                  <a:pt x="6656829" y="560402"/>
                </a:cubicBezTo>
                <a:cubicBezTo>
                  <a:pt x="6688562" y="588208"/>
                  <a:pt x="6724262" y="578277"/>
                  <a:pt x="6757978" y="572319"/>
                </a:cubicBezTo>
                <a:cubicBezTo>
                  <a:pt x="6761945" y="570332"/>
                  <a:pt x="6765912" y="570332"/>
                  <a:pt x="6763928" y="564374"/>
                </a:cubicBezTo>
                <a:cubicBezTo>
                  <a:pt x="6761945" y="558415"/>
                  <a:pt x="6761945" y="550471"/>
                  <a:pt x="6755995" y="544512"/>
                </a:cubicBezTo>
                <a:cubicBezTo>
                  <a:pt x="6752027" y="540540"/>
                  <a:pt x="6750045" y="546498"/>
                  <a:pt x="6748062" y="548484"/>
                </a:cubicBezTo>
                <a:cubicBezTo>
                  <a:pt x="6730212" y="562387"/>
                  <a:pt x="6714345" y="564374"/>
                  <a:pt x="6698479" y="552456"/>
                </a:cubicBezTo>
                <a:cubicBezTo>
                  <a:pt x="6680629" y="540539"/>
                  <a:pt x="6672696" y="518691"/>
                  <a:pt x="6678646" y="500815"/>
                </a:cubicBezTo>
                <a:cubicBezTo>
                  <a:pt x="6680629" y="490885"/>
                  <a:pt x="6686579" y="488898"/>
                  <a:pt x="6694512" y="496843"/>
                </a:cubicBezTo>
                <a:cubicBezTo>
                  <a:pt x="6708395" y="508760"/>
                  <a:pt x="6716329" y="504788"/>
                  <a:pt x="6730211" y="490885"/>
                </a:cubicBezTo>
                <a:cubicBezTo>
                  <a:pt x="6748062" y="469036"/>
                  <a:pt x="6789711" y="463078"/>
                  <a:pt x="6805577" y="476981"/>
                </a:cubicBezTo>
                <a:cubicBezTo>
                  <a:pt x="6817478" y="488898"/>
                  <a:pt x="6827394" y="488898"/>
                  <a:pt x="6839294" y="484926"/>
                </a:cubicBezTo>
                <a:cubicBezTo>
                  <a:pt x="6855160" y="480954"/>
                  <a:pt x="6871027" y="480954"/>
                  <a:pt x="6880944" y="498829"/>
                </a:cubicBezTo>
                <a:cubicBezTo>
                  <a:pt x="6886894" y="510746"/>
                  <a:pt x="6898794" y="506774"/>
                  <a:pt x="6908710" y="502802"/>
                </a:cubicBezTo>
                <a:cubicBezTo>
                  <a:pt x="6918627" y="498829"/>
                  <a:pt x="6928544" y="492871"/>
                  <a:pt x="6938460" y="496843"/>
                </a:cubicBezTo>
                <a:cubicBezTo>
                  <a:pt x="6952343" y="498829"/>
                  <a:pt x="6946393" y="512733"/>
                  <a:pt x="6954327" y="528622"/>
                </a:cubicBezTo>
                <a:cubicBezTo>
                  <a:pt x="6964243" y="486912"/>
                  <a:pt x="7001926" y="498829"/>
                  <a:pt x="7027708" y="480954"/>
                </a:cubicBezTo>
                <a:cubicBezTo>
                  <a:pt x="7023743" y="488898"/>
                  <a:pt x="7021759" y="492871"/>
                  <a:pt x="7019776" y="496843"/>
                </a:cubicBezTo>
                <a:cubicBezTo>
                  <a:pt x="7007877" y="526636"/>
                  <a:pt x="7015808" y="538553"/>
                  <a:pt x="7047542" y="538553"/>
                </a:cubicBezTo>
                <a:cubicBezTo>
                  <a:pt x="7069359" y="536567"/>
                  <a:pt x="7089192" y="536567"/>
                  <a:pt x="7111009" y="538553"/>
                </a:cubicBezTo>
                <a:cubicBezTo>
                  <a:pt x="7144725" y="544512"/>
                  <a:pt x="7176458" y="556429"/>
                  <a:pt x="7204224" y="576291"/>
                </a:cubicBezTo>
                <a:cubicBezTo>
                  <a:pt x="7226041" y="590194"/>
                  <a:pt x="7235957" y="586222"/>
                  <a:pt x="7243891" y="564374"/>
                </a:cubicBezTo>
                <a:cubicBezTo>
                  <a:pt x="7249841" y="538553"/>
                  <a:pt x="7263724" y="530608"/>
                  <a:pt x="7289507" y="536567"/>
                </a:cubicBezTo>
                <a:cubicBezTo>
                  <a:pt x="7305374" y="538553"/>
                  <a:pt x="7321240" y="542526"/>
                  <a:pt x="7339090" y="540539"/>
                </a:cubicBezTo>
                <a:cubicBezTo>
                  <a:pt x="7349006" y="540540"/>
                  <a:pt x="7358923" y="544512"/>
                  <a:pt x="7364873" y="554443"/>
                </a:cubicBezTo>
                <a:cubicBezTo>
                  <a:pt x="7366856" y="558415"/>
                  <a:pt x="7366856" y="562388"/>
                  <a:pt x="7372806" y="558415"/>
                </a:cubicBezTo>
                <a:cubicBezTo>
                  <a:pt x="7396605" y="540540"/>
                  <a:pt x="7424372" y="544512"/>
                  <a:pt x="7450156" y="546498"/>
                </a:cubicBezTo>
                <a:cubicBezTo>
                  <a:pt x="7463047" y="547491"/>
                  <a:pt x="7475443" y="547491"/>
                  <a:pt x="7487095" y="544760"/>
                </a:cubicBezTo>
                <a:lnTo>
                  <a:pt x="7494279" y="540751"/>
                </a:lnTo>
                <a:lnTo>
                  <a:pt x="8631073" y="1197079"/>
                </a:lnTo>
                <a:lnTo>
                  <a:pt x="6148907" y="5496316"/>
                </a:lnTo>
                <a:lnTo>
                  <a:pt x="6062713" y="5507290"/>
                </a:lnTo>
                <a:cubicBezTo>
                  <a:pt x="5944823" y="5523471"/>
                  <a:pt x="5828388" y="5541270"/>
                  <a:pt x="5710498" y="5554215"/>
                </a:cubicBezTo>
                <a:cubicBezTo>
                  <a:pt x="5598429" y="5567159"/>
                  <a:pt x="5486361" y="5575250"/>
                  <a:pt x="5374292" y="5575250"/>
                </a:cubicBezTo>
                <a:cubicBezTo>
                  <a:pt x="5288421" y="5575250"/>
                  <a:pt x="5202551" y="5580104"/>
                  <a:pt x="5116680" y="5588194"/>
                </a:cubicBezTo>
                <a:cubicBezTo>
                  <a:pt x="5051185" y="5594666"/>
                  <a:pt x="4985691" y="5601139"/>
                  <a:pt x="4920196" y="5604375"/>
                </a:cubicBezTo>
                <a:cubicBezTo>
                  <a:pt x="4873622" y="5605993"/>
                  <a:pt x="4827048" y="5607612"/>
                  <a:pt x="4779019" y="5610847"/>
                </a:cubicBezTo>
                <a:cubicBezTo>
                  <a:pt x="4749910" y="5610848"/>
                  <a:pt x="4719346" y="5610848"/>
                  <a:pt x="4690237" y="5612466"/>
                </a:cubicBezTo>
                <a:cubicBezTo>
                  <a:pt x="4680049" y="5612466"/>
                  <a:pt x="4671316" y="5612466"/>
                  <a:pt x="4662584" y="5612466"/>
                </a:cubicBezTo>
                <a:cubicBezTo>
                  <a:pt x="4659673" y="5612466"/>
                  <a:pt x="4658218" y="5610848"/>
                  <a:pt x="4656762" y="5610847"/>
                </a:cubicBezTo>
                <a:cubicBezTo>
                  <a:pt x="4518496" y="5602757"/>
                  <a:pt x="4380229" y="5610847"/>
                  <a:pt x="4241963" y="5597903"/>
                </a:cubicBezTo>
                <a:cubicBezTo>
                  <a:pt x="4205577" y="5594667"/>
                  <a:pt x="4169191" y="5594666"/>
                  <a:pt x="4132805" y="5589813"/>
                </a:cubicBezTo>
                <a:cubicBezTo>
                  <a:pt x="4052756" y="5580104"/>
                  <a:pt x="3974163" y="5573632"/>
                  <a:pt x="3894114" y="5568777"/>
                </a:cubicBezTo>
                <a:cubicBezTo>
                  <a:pt x="3831530" y="5565541"/>
                  <a:pt x="3768946" y="5562305"/>
                  <a:pt x="3706362" y="5549360"/>
                </a:cubicBezTo>
                <a:cubicBezTo>
                  <a:pt x="3648145" y="5536415"/>
                  <a:pt x="3589927" y="5526707"/>
                  <a:pt x="3531710" y="5529943"/>
                </a:cubicBezTo>
                <a:cubicBezTo>
                  <a:pt x="3525888" y="5529943"/>
                  <a:pt x="3521522" y="5529943"/>
                  <a:pt x="3517155" y="5525089"/>
                </a:cubicBezTo>
                <a:cubicBezTo>
                  <a:pt x="3490958" y="5499199"/>
                  <a:pt x="3460394" y="5495963"/>
                  <a:pt x="3426918" y="5497582"/>
                </a:cubicBezTo>
                <a:cubicBezTo>
                  <a:pt x="3394899" y="5499200"/>
                  <a:pt x="3362880" y="5499200"/>
                  <a:pt x="3330860" y="5492727"/>
                </a:cubicBezTo>
                <a:cubicBezTo>
                  <a:pt x="3277009" y="5481401"/>
                  <a:pt x="3224613" y="5466838"/>
                  <a:pt x="3169306" y="5465220"/>
                </a:cubicBezTo>
                <a:cubicBezTo>
                  <a:pt x="3144564" y="5465219"/>
                  <a:pt x="3122732" y="5455511"/>
                  <a:pt x="3105267" y="5436094"/>
                </a:cubicBezTo>
                <a:cubicBezTo>
                  <a:pt x="3099445" y="5429622"/>
                  <a:pt x="3095079" y="5429622"/>
                  <a:pt x="3089257" y="5434476"/>
                </a:cubicBezTo>
                <a:cubicBezTo>
                  <a:pt x="3076159" y="5442566"/>
                  <a:pt x="3063060" y="5447421"/>
                  <a:pt x="3051416" y="5434476"/>
                </a:cubicBezTo>
                <a:cubicBezTo>
                  <a:pt x="3035406" y="5419913"/>
                  <a:pt x="3017941" y="5416677"/>
                  <a:pt x="2997565" y="5418295"/>
                </a:cubicBezTo>
                <a:cubicBezTo>
                  <a:pt x="2967001" y="5419913"/>
                  <a:pt x="2939348" y="5411823"/>
                  <a:pt x="2914605" y="5390788"/>
                </a:cubicBezTo>
                <a:cubicBezTo>
                  <a:pt x="2900051" y="5377843"/>
                  <a:pt x="2879675" y="5371371"/>
                  <a:pt x="2865120" y="5381079"/>
                </a:cubicBezTo>
                <a:cubicBezTo>
                  <a:pt x="2838922" y="5398878"/>
                  <a:pt x="2817091" y="5392406"/>
                  <a:pt x="2793804" y="5377843"/>
                </a:cubicBezTo>
                <a:cubicBezTo>
                  <a:pt x="2782160" y="5371371"/>
                  <a:pt x="2769062" y="5364898"/>
                  <a:pt x="2754507" y="5368134"/>
                </a:cubicBezTo>
                <a:cubicBezTo>
                  <a:pt x="2747230" y="5371371"/>
                  <a:pt x="2744319" y="5366516"/>
                  <a:pt x="2744319" y="5360044"/>
                </a:cubicBezTo>
                <a:cubicBezTo>
                  <a:pt x="2744319" y="5355190"/>
                  <a:pt x="2744319" y="5351953"/>
                  <a:pt x="2744319" y="5348717"/>
                </a:cubicBezTo>
                <a:cubicBezTo>
                  <a:pt x="2745775" y="5330918"/>
                  <a:pt x="2744319" y="5330918"/>
                  <a:pt x="2731220" y="5339009"/>
                </a:cubicBezTo>
                <a:cubicBezTo>
                  <a:pt x="2716666" y="5347099"/>
                  <a:pt x="2700656" y="5353572"/>
                  <a:pt x="2686102" y="5358426"/>
                </a:cubicBezTo>
                <a:cubicBezTo>
                  <a:pt x="2680280" y="5360044"/>
                  <a:pt x="2674458" y="5361662"/>
                  <a:pt x="2670092" y="5356808"/>
                </a:cubicBezTo>
                <a:cubicBezTo>
                  <a:pt x="2665725" y="5351953"/>
                  <a:pt x="2668636" y="5345481"/>
                  <a:pt x="2671547" y="5340627"/>
                </a:cubicBezTo>
                <a:cubicBezTo>
                  <a:pt x="2678825" y="5327682"/>
                  <a:pt x="2674458" y="5321210"/>
                  <a:pt x="2662815" y="5319592"/>
                </a:cubicBezTo>
                <a:cubicBezTo>
                  <a:pt x="2658448" y="5317974"/>
                  <a:pt x="2654082" y="5314737"/>
                  <a:pt x="2649716" y="5314737"/>
                </a:cubicBezTo>
                <a:cubicBezTo>
                  <a:pt x="2639528" y="5314737"/>
                  <a:pt x="2638072" y="5309883"/>
                  <a:pt x="2643894" y="5300175"/>
                </a:cubicBezTo>
                <a:cubicBezTo>
                  <a:pt x="2646805" y="5296938"/>
                  <a:pt x="2649716" y="5292084"/>
                  <a:pt x="2645349" y="5288848"/>
                </a:cubicBezTo>
                <a:cubicBezTo>
                  <a:pt x="2642439" y="5283994"/>
                  <a:pt x="2638072" y="5285612"/>
                  <a:pt x="2633706" y="5287230"/>
                </a:cubicBezTo>
                <a:cubicBezTo>
                  <a:pt x="2622063" y="5293702"/>
                  <a:pt x="2610419" y="5290466"/>
                  <a:pt x="2597320" y="5287230"/>
                </a:cubicBezTo>
                <a:cubicBezTo>
                  <a:pt x="2558023" y="5274285"/>
                  <a:pt x="2523093" y="5285612"/>
                  <a:pt x="2489618" y="5308265"/>
                </a:cubicBezTo>
                <a:cubicBezTo>
                  <a:pt x="2483796" y="5311501"/>
                  <a:pt x="2480885" y="5319592"/>
                  <a:pt x="2473608" y="5321210"/>
                </a:cubicBezTo>
                <a:cubicBezTo>
                  <a:pt x="2475063" y="5313119"/>
                  <a:pt x="2476519" y="5306647"/>
                  <a:pt x="2477974" y="5298557"/>
                </a:cubicBezTo>
                <a:cubicBezTo>
                  <a:pt x="2480885" y="5282376"/>
                  <a:pt x="2475063" y="5272667"/>
                  <a:pt x="2461964" y="5269431"/>
                </a:cubicBezTo>
                <a:cubicBezTo>
                  <a:pt x="2418301" y="5258104"/>
                  <a:pt x="2374638" y="5246778"/>
                  <a:pt x="2330975" y="5235451"/>
                </a:cubicBezTo>
                <a:cubicBezTo>
                  <a:pt x="2314965" y="5232215"/>
                  <a:pt x="2298956" y="5233833"/>
                  <a:pt x="2282946" y="5227361"/>
                </a:cubicBezTo>
                <a:cubicBezTo>
                  <a:pt x="2272758" y="5222506"/>
                  <a:pt x="2266936" y="5217652"/>
                  <a:pt x="2269847" y="5203089"/>
                </a:cubicBezTo>
                <a:cubicBezTo>
                  <a:pt x="2271302" y="5185290"/>
                  <a:pt x="2259659" y="5175582"/>
                  <a:pt x="2245104" y="5183672"/>
                </a:cubicBezTo>
                <a:cubicBezTo>
                  <a:pt x="2233461" y="5190145"/>
                  <a:pt x="2224728" y="5188525"/>
                  <a:pt x="2214540" y="5182054"/>
                </a:cubicBezTo>
                <a:cubicBezTo>
                  <a:pt x="2208719" y="5175582"/>
                  <a:pt x="2202897" y="5175582"/>
                  <a:pt x="2195620" y="5182054"/>
                </a:cubicBezTo>
                <a:cubicBezTo>
                  <a:pt x="2188342" y="5190145"/>
                  <a:pt x="2179610" y="5191763"/>
                  <a:pt x="2170877" y="5186908"/>
                </a:cubicBezTo>
                <a:cubicBezTo>
                  <a:pt x="2165055" y="5185290"/>
                  <a:pt x="2157778" y="5180436"/>
                  <a:pt x="2151957" y="5180436"/>
                </a:cubicBezTo>
                <a:cubicBezTo>
                  <a:pt x="2143224" y="5180436"/>
                  <a:pt x="2140313" y="5175582"/>
                  <a:pt x="2138858" y="5167491"/>
                </a:cubicBezTo>
                <a:cubicBezTo>
                  <a:pt x="2134491" y="5151310"/>
                  <a:pt x="2131580" y="5149692"/>
                  <a:pt x="2117026" y="5159401"/>
                </a:cubicBezTo>
                <a:cubicBezTo>
                  <a:pt x="2108293" y="5165873"/>
                  <a:pt x="2099561" y="5173964"/>
                  <a:pt x="2089373" y="517720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9C4EF7-179D-455E-9EB9-7EDF0DAC74FE}"/>
              </a:ext>
            </a:extLst>
          </p:cNvPr>
          <p:cNvSpPr txBox="1"/>
          <p:nvPr/>
        </p:nvSpPr>
        <p:spPr>
          <a:xfrm>
            <a:off x="379826" y="2890391"/>
            <a:ext cx="460013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NZ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NZ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endParaRPr lang="en-NZ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64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2E77A-41F6-459E-A614-7905F016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66BC3F-7870-48F0-A8EA-F202A7801D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Related image">
            <a:extLst>
              <a:ext uri="{FF2B5EF4-FFF2-40B4-BE49-F238E27FC236}">
                <a16:creationId xmlns:a16="http://schemas.microsoft.com/office/drawing/2014/main" id="{8EB98166-A8EA-4825-8329-82A529A41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9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06C1550-E4B0-4FBD-923B-6783E25DF151}"/>
              </a:ext>
            </a:extLst>
          </p:cNvPr>
          <p:cNvSpPr/>
          <p:nvPr/>
        </p:nvSpPr>
        <p:spPr>
          <a:xfrm>
            <a:off x="0" y="5751561"/>
            <a:ext cx="12192000" cy="91390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457200" algn="ctr">
              <a:lnSpc>
                <a:spcPct val="115000"/>
              </a:lnSpc>
              <a:spcAft>
                <a:spcPts val="1000"/>
              </a:spcAft>
            </a:pPr>
            <a:r>
              <a:rPr lang="vi-VN" sz="5000" dirty="0">
                <a:solidFill>
                  <a:schemeClr val="bg1"/>
                </a:solidFill>
                <a:latin typeface="SVN-Berkshire Swash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 xô đá, đá xô sóng, sóng xô gió</a:t>
            </a:r>
            <a:endParaRPr lang="en-US" sz="5000" dirty="0">
              <a:solidFill>
                <a:schemeClr val="bg1"/>
              </a:solidFill>
              <a:latin typeface="SVN-Berkshire Swash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5CDBE3-5120-4B1F-9F6A-B4F47FE81A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00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lated image">
            <a:extLst>
              <a:ext uri="{FF2B5EF4-FFF2-40B4-BE49-F238E27FC236}">
                <a16:creationId xmlns:a16="http://schemas.microsoft.com/office/drawing/2014/main" id="{278769CA-A065-4CAD-BB10-32AA969CB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86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C2E77A-41F6-459E-A614-7905F016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6C1550-E4B0-4FBD-923B-6783E25DF151}"/>
              </a:ext>
            </a:extLst>
          </p:cNvPr>
          <p:cNvSpPr/>
          <p:nvPr/>
        </p:nvSpPr>
        <p:spPr>
          <a:xfrm>
            <a:off x="0" y="5751561"/>
            <a:ext cx="12192000" cy="91390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457200" algn="ctr">
              <a:lnSpc>
                <a:spcPct val="115000"/>
              </a:lnSpc>
              <a:spcAft>
                <a:spcPts val="1000"/>
              </a:spcAft>
            </a:pPr>
            <a:r>
              <a:rPr lang="en-US" sz="5000" dirty="0" err="1">
                <a:solidFill>
                  <a:schemeClr val="bg1"/>
                </a:solidFill>
                <a:latin typeface="SVN-Berkshire Swash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5000" dirty="0">
                <a:solidFill>
                  <a:schemeClr val="bg1"/>
                </a:solidFill>
                <a:latin typeface="SVN-Berkshire Swash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SVN-Berkshire Swash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</a:t>
            </a:r>
            <a:r>
              <a:rPr lang="en-US" sz="5000" dirty="0">
                <a:solidFill>
                  <a:schemeClr val="bg1"/>
                </a:solidFill>
                <a:latin typeface="SVN-Berkshire Swash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SVN-Berkshire Swash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5000" dirty="0">
                <a:solidFill>
                  <a:schemeClr val="bg1"/>
                </a:solidFill>
                <a:latin typeface="SVN-Berkshire Swash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SVN-Berkshire Swash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5000" dirty="0">
                <a:solidFill>
                  <a:schemeClr val="bg1"/>
                </a:solidFill>
                <a:latin typeface="SVN-Berkshire Swash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SVN-Berkshire Swash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5000" dirty="0">
                <a:solidFill>
                  <a:schemeClr val="bg1"/>
                </a:solidFill>
                <a:latin typeface="SVN-Berkshire Swash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SVN-Berkshire Swash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endParaRPr lang="en-US" sz="5000" dirty="0">
              <a:solidFill>
                <a:schemeClr val="bg1"/>
              </a:solidFill>
              <a:latin typeface="SVN-Berkshire Swash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8E9791-787A-407E-B56E-D50BD8B025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6E83DE2-72BA-4073-89EA-F5222F20BE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34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264EADB-62E7-40D6-AFE4-A4812DE26A4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Image result for meme look back">
            <a:extLst>
              <a:ext uri="{FF2B5EF4-FFF2-40B4-BE49-F238E27FC236}">
                <a16:creationId xmlns:a16="http://schemas.microsoft.com/office/drawing/2014/main" id="{6CF7B462-5758-4BD8-9AA3-29BA86E0C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C2E77A-41F6-459E-A614-7905F016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66BC3F-7870-48F0-A8EA-F202A7801D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6C1550-E4B0-4FBD-923B-6783E25DF151}"/>
              </a:ext>
            </a:extLst>
          </p:cNvPr>
          <p:cNvSpPr/>
          <p:nvPr/>
        </p:nvSpPr>
        <p:spPr>
          <a:xfrm>
            <a:off x="0" y="5751561"/>
            <a:ext cx="12192000" cy="91390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457200" algn="ctr">
              <a:lnSpc>
                <a:spcPct val="115000"/>
              </a:lnSpc>
              <a:spcAft>
                <a:spcPts val="1000"/>
              </a:spcAft>
            </a:pPr>
            <a:r>
              <a:rPr lang="en-US" sz="5000" dirty="0" err="1">
                <a:solidFill>
                  <a:schemeClr val="bg1"/>
                </a:solidFill>
                <a:latin typeface="SVN-Berkshire Swash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Gùn</a:t>
            </a:r>
            <a:r>
              <a:rPr lang="en-US" sz="5000" dirty="0">
                <a:solidFill>
                  <a:schemeClr val="bg1"/>
                </a:solidFill>
                <a:latin typeface="SVN-Berkshire Swash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SVN-Berkshire Swash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ghè</a:t>
            </a:r>
            <a:endParaRPr lang="en-US" sz="5000" dirty="0">
              <a:solidFill>
                <a:schemeClr val="bg1"/>
              </a:solidFill>
              <a:latin typeface="SVN-Berkshire Swash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904DDB-E57B-4832-ADAE-D91C8348E0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10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3F6DC02-8567-4058-825F-726741F0DBE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Image result for neck photography">
            <a:extLst>
              <a:ext uri="{FF2B5EF4-FFF2-40B4-BE49-F238E27FC236}">
                <a16:creationId xmlns:a16="http://schemas.microsoft.com/office/drawing/2014/main" id="{E3E74A15-8A40-44ED-BD57-EFA3C10EA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5" y="0"/>
            <a:ext cx="103679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18E292-4CD0-4310-9EE6-C272A6D59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C199CC-17E1-474B-8A23-56639FB5AE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C5954D-B9DD-4E60-AA02-D8344EDCBF1B}"/>
              </a:ext>
            </a:extLst>
          </p:cNvPr>
          <p:cNvSpPr/>
          <p:nvPr/>
        </p:nvSpPr>
        <p:spPr>
          <a:xfrm>
            <a:off x="0" y="5751561"/>
            <a:ext cx="12192000" cy="91390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457200" algn="ctr">
              <a:lnSpc>
                <a:spcPct val="115000"/>
              </a:lnSpc>
              <a:spcAft>
                <a:spcPts val="1000"/>
              </a:spcAft>
            </a:pPr>
            <a:r>
              <a:rPr lang="en-US" sz="5000" dirty="0" err="1">
                <a:solidFill>
                  <a:schemeClr val="bg1"/>
                </a:solidFill>
                <a:latin typeface="SVN-Berkshire Swash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Chẹt</a:t>
            </a:r>
            <a:r>
              <a:rPr lang="en-US" sz="5000" dirty="0">
                <a:solidFill>
                  <a:schemeClr val="bg1"/>
                </a:solidFill>
                <a:latin typeface="SVN-Berkshire Swash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SVN-Berkshire Swash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yết</a:t>
            </a:r>
            <a:r>
              <a:rPr lang="en-US" sz="5000" dirty="0">
                <a:solidFill>
                  <a:schemeClr val="bg1"/>
                </a:solidFill>
                <a:latin typeface="SVN-Berkshire Swash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SVN-Berkshire Swash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hầu</a:t>
            </a:r>
            <a:endParaRPr lang="en-US" sz="5000" dirty="0">
              <a:solidFill>
                <a:schemeClr val="bg1"/>
              </a:solidFill>
              <a:latin typeface="SVN-Berkshire Swash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BED516-8979-4748-8352-641A8325E3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76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10FDF62-22C5-4ADD-88B0-24265B943FB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Image result for concrete giáº¿ng">
            <a:extLst>
              <a:ext uri="{FF2B5EF4-FFF2-40B4-BE49-F238E27FC236}">
                <a16:creationId xmlns:a16="http://schemas.microsoft.com/office/drawing/2014/main" id="{DBC1578A-72A1-4B34-A8CA-405128EED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0"/>
            <a:ext cx="10515600" cy="6997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86676C-AAB6-4486-A175-D109A5FBC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CFEB6-8F6F-48A2-BFEE-AB8AE786C2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AF082E-5EA8-441E-A839-F73DC27033A5}"/>
              </a:ext>
            </a:extLst>
          </p:cNvPr>
          <p:cNvSpPr/>
          <p:nvPr/>
        </p:nvSpPr>
        <p:spPr>
          <a:xfrm>
            <a:off x="0" y="5751561"/>
            <a:ext cx="12192000" cy="91390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457200" algn="ctr">
              <a:lnSpc>
                <a:spcPct val="115000"/>
              </a:lnSpc>
              <a:spcAft>
                <a:spcPts val="1000"/>
              </a:spcAft>
            </a:pPr>
            <a:r>
              <a:rPr lang="en-US" sz="5000" dirty="0" err="1">
                <a:solidFill>
                  <a:schemeClr val="bg1"/>
                </a:solidFill>
                <a:latin typeface="SVN-Berkshire Swash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Giếng</a:t>
            </a:r>
            <a:r>
              <a:rPr lang="en-US" sz="5000" dirty="0">
                <a:solidFill>
                  <a:schemeClr val="bg1"/>
                </a:solidFill>
                <a:latin typeface="SVN-Berkshire Swash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SVN-Berkshire Swash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</a:t>
            </a:r>
            <a:r>
              <a:rPr lang="en-US" sz="5000" dirty="0">
                <a:solidFill>
                  <a:schemeClr val="bg1"/>
                </a:solidFill>
                <a:latin typeface="SVN-Berkshire Swash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SVN-Berkshire Swash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tông</a:t>
            </a:r>
            <a:endParaRPr lang="en-US" sz="5000" dirty="0">
              <a:solidFill>
                <a:schemeClr val="bg1"/>
              </a:solidFill>
              <a:latin typeface="SVN-Berkshire Swash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3D69AC-8D46-4F84-881C-73F554ACB2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630"/>
            <a:ext cx="12192000" cy="702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73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10FDF62-22C5-4ADD-88B0-24265B943FB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2CEA76-D8AB-472D-8D3B-F389A85A07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27" y="0"/>
            <a:ext cx="1028794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86676C-AAB6-4486-A175-D109A5FBC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AF082E-5EA8-441E-A839-F73DC27033A5}"/>
              </a:ext>
            </a:extLst>
          </p:cNvPr>
          <p:cNvSpPr/>
          <p:nvPr/>
        </p:nvSpPr>
        <p:spPr>
          <a:xfrm>
            <a:off x="0" y="5751561"/>
            <a:ext cx="12192000" cy="91390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457200" algn="ctr">
              <a:lnSpc>
                <a:spcPct val="115000"/>
              </a:lnSpc>
              <a:spcAft>
                <a:spcPts val="1000"/>
              </a:spcAft>
            </a:pPr>
            <a:r>
              <a:rPr lang="en-US" sz="5000" dirty="0" err="1">
                <a:solidFill>
                  <a:schemeClr val="bg1"/>
                </a:solidFill>
                <a:latin typeface="SVN-Berkshire Swash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Trâu</a:t>
            </a:r>
            <a:r>
              <a:rPr lang="en-US" sz="5000" dirty="0">
                <a:solidFill>
                  <a:schemeClr val="bg1"/>
                </a:solidFill>
                <a:latin typeface="SVN-Berkshire Swash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SVN-Berkshire Swash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mộng</a:t>
            </a:r>
            <a:endParaRPr lang="en-US" sz="5000" dirty="0">
              <a:solidFill>
                <a:schemeClr val="bg1"/>
              </a:solidFill>
              <a:latin typeface="SVN-Berkshire Swash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BFC557A-5174-48BE-81BE-8D885B9F64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3B4BE4-4D6A-48D1-B3E5-696993EB85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630"/>
            <a:ext cx="12192000" cy="702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811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10FDF62-22C5-4ADD-88B0-24265B943FB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Image result for cant swim photography">
            <a:extLst>
              <a:ext uri="{FF2B5EF4-FFF2-40B4-BE49-F238E27FC236}">
                <a16:creationId xmlns:a16="http://schemas.microsoft.com/office/drawing/2014/main" id="{5250EA69-200B-4ECD-9F97-EEF4620A9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10972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9AF082E-5EA8-441E-A839-F73DC27033A5}"/>
              </a:ext>
            </a:extLst>
          </p:cNvPr>
          <p:cNvSpPr/>
          <p:nvPr/>
        </p:nvSpPr>
        <p:spPr>
          <a:xfrm>
            <a:off x="0" y="5751561"/>
            <a:ext cx="12192000" cy="91390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457200" algn="ctr">
              <a:lnSpc>
                <a:spcPct val="115000"/>
              </a:lnSpc>
              <a:spcAft>
                <a:spcPts val="1000"/>
              </a:spcAft>
            </a:pPr>
            <a:r>
              <a:rPr lang="en-US" sz="5000" dirty="0" err="1">
                <a:solidFill>
                  <a:schemeClr val="bg1"/>
                </a:solidFill>
                <a:latin typeface="SVN-Berkshire Swash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Ặc</a:t>
            </a:r>
            <a:r>
              <a:rPr lang="en-US" sz="5000" dirty="0">
                <a:solidFill>
                  <a:schemeClr val="bg1"/>
                </a:solidFill>
                <a:latin typeface="SVN-Berkshire Swash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SVN-Berkshire Swash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ặc</a:t>
            </a:r>
            <a:endParaRPr lang="en-US" sz="5000" dirty="0">
              <a:solidFill>
                <a:schemeClr val="bg1"/>
              </a:solidFill>
              <a:latin typeface="SVN-Berkshire Swash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E884C5-2994-4F08-AFC4-195FE0A0ED76}"/>
              </a:ext>
            </a:extLst>
          </p:cNvPr>
          <p:cNvSpPr/>
          <p:nvPr/>
        </p:nvSpPr>
        <p:spPr>
          <a:xfrm rot="4429525">
            <a:off x="4213984" y="2980647"/>
            <a:ext cx="409911" cy="1056728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605108-041A-4B04-A84E-546071D6EF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630"/>
            <a:ext cx="12192000" cy="702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363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10FDF62-22C5-4ADD-88B0-24265B943FB3}"/>
              </a:ext>
            </a:extLst>
          </p:cNvPr>
          <p:cNvSpPr/>
          <p:nvPr/>
        </p:nvSpPr>
        <p:spPr>
          <a:xfrm>
            <a:off x="-322416" y="-191059"/>
            <a:ext cx="12836832" cy="724011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 descr="Related image">
            <a:extLst>
              <a:ext uri="{FF2B5EF4-FFF2-40B4-BE49-F238E27FC236}">
                <a16:creationId xmlns:a16="http://schemas.microsoft.com/office/drawing/2014/main" id="{6B2533E0-8519-41FF-BD75-96878C9A2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9AF082E-5EA8-441E-A839-F73DC27033A5}"/>
              </a:ext>
            </a:extLst>
          </p:cNvPr>
          <p:cNvSpPr/>
          <p:nvPr/>
        </p:nvSpPr>
        <p:spPr>
          <a:xfrm>
            <a:off x="0" y="5751561"/>
            <a:ext cx="12192000" cy="91390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457200" algn="ctr">
              <a:lnSpc>
                <a:spcPct val="115000"/>
              </a:lnSpc>
              <a:spcAft>
                <a:spcPts val="1000"/>
              </a:spcAft>
            </a:pPr>
            <a:r>
              <a:rPr lang="en-US" sz="5000" dirty="0" err="1">
                <a:solidFill>
                  <a:schemeClr val="bg1"/>
                </a:solidFill>
                <a:latin typeface="SVN-Berkshire Swash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Quạ</a:t>
            </a:r>
            <a:endParaRPr lang="en-US" sz="5000" dirty="0">
              <a:solidFill>
                <a:schemeClr val="bg1"/>
              </a:solidFill>
              <a:latin typeface="SVN-Berkshire Swash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E7070A-79E1-460C-B9B4-836F1F792A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630"/>
            <a:ext cx="12192000" cy="702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70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10FDF62-22C5-4ADD-88B0-24265B943FB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 descr="Image result for Bunker photography">
            <a:extLst>
              <a:ext uri="{FF2B5EF4-FFF2-40B4-BE49-F238E27FC236}">
                <a16:creationId xmlns:a16="http://schemas.microsoft.com/office/drawing/2014/main" id="{ED5F3A2D-312D-4D4A-82E8-16BEFC029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9AF082E-5EA8-441E-A839-F73DC27033A5}"/>
              </a:ext>
            </a:extLst>
          </p:cNvPr>
          <p:cNvSpPr/>
          <p:nvPr/>
        </p:nvSpPr>
        <p:spPr>
          <a:xfrm>
            <a:off x="0" y="5751561"/>
            <a:ext cx="12192000" cy="91390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457200" algn="ctr">
              <a:lnSpc>
                <a:spcPct val="115000"/>
              </a:lnSpc>
              <a:spcAft>
                <a:spcPts val="1000"/>
              </a:spcAft>
            </a:pPr>
            <a:r>
              <a:rPr lang="en-US" sz="5000" dirty="0" err="1">
                <a:solidFill>
                  <a:schemeClr val="bg1"/>
                </a:solidFill>
                <a:latin typeface="SVN-Berkshire Swash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Boongke</a:t>
            </a:r>
            <a:endParaRPr lang="en-US" sz="5000" dirty="0">
              <a:solidFill>
                <a:schemeClr val="bg1"/>
              </a:solidFill>
              <a:latin typeface="SVN-Berkshire Swash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37F8E8-55A7-4D7A-B9C1-BCF9597EBC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142"/>
            <a:ext cx="12192000" cy="702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1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DEE2EAB-DE7D-44D8-BCBA-A5F2F3AB4F7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A1CF88-F673-4CE4-8A45-FB48F7A24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305E11-1940-4DB9-BE30-DBBC34EC1A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Image result for stone castle photography">
            <a:extLst>
              <a:ext uri="{FF2B5EF4-FFF2-40B4-BE49-F238E27FC236}">
                <a16:creationId xmlns:a16="http://schemas.microsoft.com/office/drawing/2014/main" id="{AC1257F2-A220-4557-9F06-F8A084754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" y="0"/>
            <a:ext cx="103425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9971BD8-F335-4D39-BA73-E16C52C95C0B}"/>
              </a:ext>
            </a:extLst>
          </p:cNvPr>
          <p:cNvSpPr/>
          <p:nvPr/>
        </p:nvSpPr>
        <p:spPr>
          <a:xfrm>
            <a:off x="0" y="5751561"/>
            <a:ext cx="12192000" cy="91390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457200" algn="ctr">
              <a:lnSpc>
                <a:spcPct val="115000"/>
              </a:lnSpc>
              <a:spcAft>
                <a:spcPts val="1000"/>
              </a:spcAft>
            </a:pPr>
            <a:r>
              <a:rPr lang="en-US" sz="5000" dirty="0" err="1">
                <a:solidFill>
                  <a:schemeClr val="bg1"/>
                </a:solidFill>
                <a:latin typeface="SVN-Berkshire Swash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Boongke</a:t>
            </a:r>
            <a:endParaRPr lang="en-US" sz="5000" dirty="0">
              <a:solidFill>
                <a:schemeClr val="bg1"/>
              </a:solidFill>
              <a:latin typeface="SVN-Berkshire Swash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7F4CBC-7004-43F0-9498-42E842BDE4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2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88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ame 45">
            <a:extLst>
              <a:ext uri="{FF2B5EF4-FFF2-40B4-BE49-F238E27FC236}">
                <a16:creationId xmlns:a16="http://schemas.microsoft.com/office/drawing/2014/main" id="{C6E3A4AC-9AEF-4C97-AFD2-6EBE325542DF}"/>
              </a:ext>
            </a:extLst>
          </p:cNvPr>
          <p:cNvSpPr/>
          <p:nvPr/>
        </p:nvSpPr>
        <p:spPr>
          <a:xfrm>
            <a:off x="417342" y="3429000"/>
            <a:ext cx="6522214" cy="3230036"/>
          </a:xfrm>
          <a:prstGeom prst="frame">
            <a:avLst>
              <a:gd name="adj1" fmla="val 1404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Frame 50">
            <a:extLst>
              <a:ext uri="{FF2B5EF4-FFF2-40B4-BE49-F238E27FC236}">
                <a16:creationId xmlns:a16="http://schemas.microsoft.com/office/drawing/2014/main" id="{50F7E569-FACD-4A7D-A739-E52F379BD2D4}"/>
              </a:ext>
            </a:extLst>
          </p:cNvPr>
          <p:cNvSpPr/>
          <p:nvPr/>
        </p:nvSpPr>
        <p:spPr>
          <a:xfrm>
            <a:off x="5198142" y="198964"/>
            <a:ext cx="6576516" cy="3230036"/>
          </a:xfrm>
          <a:prstGeom prst="frame">
            <a:avLst>
              <a:gd name="adj1" fmla="val 1778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0" name="Picture Placeholder 49">
            <a:extLst>
              <a:ext uri="{FF2B5EF4-FFF2-40B4-BE49-F238E27FC236}">
                <a16:creationId xmlns:a16="http://schemas.microsoft.com/office/drawing/2014/main" id="{829D0828-EC5E-404A-A235-44367F57D3F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5" t="2901" r="10027"/>
          <a:stretch/>
        </p:blipFill>
        <p:spPr>
          <a:xfrm>
            <a:off x="4025228" y="99482"/>
            <a:ext cx="4141544" cy="6659036"/>
          </a:xfr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92318F2C-8951-4C69-81C5-E6490472923A}"/>
              </a:ext>
            </a:extLst>
          </p:cNvPr>
          <p:cNvSpPr/>
          <p:nvPr/>
        </p:nvSpPr>
        <p:spPr>
          <a:xfrm>
            <a:off x="914810" y="3766745"/>
            <a:ext cx="24564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Trước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CMT8,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ông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luôn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bi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tại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tương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lai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C306DE0-EE59-4C18-9BBB-C6A48621A355}"/>
              </a:ext>
            </a:extLst>
          </p:cNvPr>
          <p:cNvSpPr/>
          <p:nvPr/>
        </p:nvSpPr>
        <p:spPr>
          <a:xfrm>
            <a:off x="8513550" y="536709"/>
            <a:ext cx="321224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Sau CMT8,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ông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say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mê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niềm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vui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trước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tại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tương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lai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FB192DEA-B583-4863-9ED1-712D11AA144C}"/>
              </a:ext>
            </a:extLst>
          </p:cNvPr>
          <p:cNvSpPr/>
          <p:nvPr/>
        </p:nvSpPr>
        <p:spPr>
          <a:xfrm>
            <a:off x="6096000" y="4434419"/>
            <a:ext cx="6096000" cy="1439618"/>
          </a:xfrm>
          <a:prstGeom prst="rect">
            <a:avLst/>
          </a:prstGeom>
          <a:solidFill>
            <a:schemeClr val="accent2">
              <a:lumMod val="75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NZ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NZ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92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51" grpId="0" animBg="1"/>
      <p:bldP spid="52" grpId="0"/>
      <p:bldP spid="53" grpId="0"/>
      <p:bldP spid="5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150E89-8836-4225-B5EE-F51D0F85369A}"/>
              </a:ext>
            </a:extLst>
          </p:cNvPr>
          <p:cNvSpPr txBox="1"/>
          <p:nvPr/>
        </p:nvSpPr>
        <p:spPr>
          <a:xfrm>
            <a:off x="1787857" y="3013501"/>
            <a:ext cx="98536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NZ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NZ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NZ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NZ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NZ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NZ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NZ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NZ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NZ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NZ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NZ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NZ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NZ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NZ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NZ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NZ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670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A6F0A0-02D5-4B14-846D-DCEC065E1DF7}"/>
              </a:ext>
            </a:extLst>
          </p:cNvPr>
          <p:cNvSpPr/>
          <p:nvPr/>
        </p:nvSpPr>
        <p:spPr>
          <a:xfrm>
            <a:off x="0" y="2207752"/>
            <a:ext cx="6724357" cy="2504049"/>
          </a:xfrm>
          <a:prstGeom prst="rect">
            <a:avLst/>
          </a:prstGeom>
          <a:solidFill>
            <a:schemeClr val="bg1">
              <a:lumMod val="65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9C4EF7-179D-455E-9EB9-7EDF0DAC74FE}"/>
              </a:ext>
            </a:extLst>
          </p:cNvPr>
          <p:cNvSpPr txBox="1"/>
          <p:nvPr/>
        </p:nvSpPr>
        <p:spPr>
          <a:xfrm>
            <a:off x="379825" y="2818295"/>
            <a:ext cx="524725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đò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</a:p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3523B1D-AF53-4BC1-BD32-B89EA5CB094A}"/>
              </a:ext>
            </a:extLst>
          </p:cNvPr>
          <p:cNvSpPr/>
          <p:nvPr/>
        </p:nvSpPr>
        <p:spPr>
          <a:xfrm>
            <a:off x="1136593" y="3957068"/>
            <a:ext cx="37337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tùy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bút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in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Sông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Đà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434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CDBDAD4A-5200-468A-9C96-64EF59D383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16081" y="2974325"/>
            <a:ext cx="5732375" cy="677416"/>
          </a:xfrm>
        </p:spPr>
        <p:txBody>
          <a:bodyPr/>
          <a:lstStyle/>
          <a:p>
            <a:pPr algn="ctr"/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7630F1-4619-4819-86B6-46639F107F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43" y="1633927"/>
            <a:ext cx="3881991" cy="35676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9FBC8A-449F-420C-80DD-8F5E7BF8CA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43" y="1560928"/>
            <a:ext cx="4875391" cy="341277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AEB4EA7-9390-4E67-BA18-6443327FA09E}"/>
              </a:ext>
            </a:extLst>
          </p:cNvPr>
          <p:cNvSpPr/>
          <p:nvPr/>
        </p:nvSpPr>
        <p:spPr>
          <a:xfrm>
            <a:off x="6096000" y="2238038"/>
            <a:ext cx="4322164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C00A6E6-E704-4B32-8454-97CB0A4B6446}"/>
              </a:ext>
            </a:extLst>
          </p:cNvPr>
          <p:cNvSpPr/>
          <p:nvPr/>
        </p:nvSpPr>
        <p:spPr>
          <a:xfrm>
            <a:off x="6096000" y="4342306"/>
            <a:ext cx="4322163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FF7A90-7817-4F59-9826-A908AC5EDE79}"/>
              </a:ext>
            </a:extLst>
          </p:cNvPr>
          <p:cNvSpPr/>
          <p:nvPr/>
        </p:nvSpPr>
        <p:spPr>
          <a:xfrm>
            <a:off x="6029634" y="1864044"/>
            <a:ext cx="4875391" cy="312991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747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-0.40794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0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NZ" sz="6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NZ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NZ" sz="6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NZ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NZ" sz="6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11EF7D5D-CEB6-4DB8-894D-8958DCFE8676}"/>
              </a:ext>
            </a:extLst>
          </p:cNvPr>
          <p:cNvSpPr/>
          <p:nvPr/>
        </p:nvSpPr>
        <p:spPr>
          <a:xfrm>
            <a:off x="5684520" y="2172693"/>
            <a:ext cx="822960" cy="45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30E03D-1155-41AE-B41D-FD953877C283}"/>
              </a:ext>
            </a:extLst>
          </p:cNvPr>
          <p:cNvSpPr/>
          <p:nvPr/>
        </p:nvSpPr>
        <p:spPr>
          <a:xfrm>
            <a:off x="2742569" y="2414246"/>
            <a:ext cx="67351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Đẹp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thay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u="sng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tiếng</a:t>
            </a:r>
            <a:r>
              <a:rPr lang="en-US" sz="3200" b="1" u="sng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u="sng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hát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dòng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sông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FF99CF-28B1-412D-9529-EC5E33409F32}"/>
              </a:ext>
            </a:extLst>
          </p:cNvPr>
          <p:cNvSpPr/>
          <p:nvPr/>
        </p:nvSpPr>
        <p:spPr>
          <a:xfrm>
            <a:off x="1921319" y="3927017"/>
            <a:ext cx="83776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thủy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đông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tẩu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–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bắc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lưu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C29117F-DA60-4D89-90D5-9114C4E135C9}"/>
              </a:ext>
            </a:extLst>
          </p:cNvPr>
          <p:cNvSpPr/>
          <p:nvPr/>
        </p:nvSpPr>
        <p:spPr>
          <a:xfrm>
            <a:off x="5684520" y="3729990"/>
            <a:ext cx="822960" cy="45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13ED47-84B0-4B15-BC17-A51C97FA8B7D}"/>
              </a:ext>
            </a:extLst>
          </p:cNvPr>
          <p:cNvSpPr/>
          <p:nvPr/>
        </p:nvSpPr>
        <p:spPr>
          <a:xfrm>
            <a:off x="2400937" y="5280165"/>
            <a:ext cx="74183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→ </a:t>
            </a:r>
            <a:r>
              <a:rPr 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Nguyễn</a:t>
            </a:r>
            <a:r>
              <a:rPr lang="en-US" sz="36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Tuân</a:t>
            </a:r>
            <a:r>
              <a:rPr lang="en-US" sz="36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luôn</a:t>
            </a:r>
            <a:r>
              <a:rPr lang="en-US" sz="36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</a:t>
            </a:r>
            <a:r>
              <a:rPr lang="en-US" sz="36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36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algn="ctr"/>
            <a:r>
              <a:rPr 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6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cái</a:t>
            </a:r>
            <a:r>
              <a:rPr lang="en-US" sz="36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đẹp</a:t>
            </a:r>
            <a:r>
              <a:rPr lang="en-US" sz="36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độc</a:t>
            </a:r>
            <a:r>
              <a:rPr lang="en-US" sz="36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đáo</a:t>
            </a:r>
            <a:r>
              <a:rPr lang="en-US" sz="36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6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phi </a:t>
            </a:r>
            <a:r>
              <a:rPr 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thường</a:t>
            </a:r>
            <a:endParaRPr lang="en-US" sz="3600" i="1" dirty="0">
              <a:solidFill>
                <a:schemeClr val="bg1"/>
              </a:solidFill>
            </a:endParaRPr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EA8C2287-EA78-4439-8A3B-A62223128130}"/>
              </a:ext>
            </a:extLst>
          </p:cNvPr>
          <p:cNvSpPr/>
          <p:nvPr/>
        </p:nvSpPr>
        <p:spPr>
          <a:xfrm>
            <a:off x="2397557" y="2101653"/>
            <a:ext cx="425726" cy="393733"/>
          </a:xfrm>
          <a:custGeom>
            <a:avLst/>
            <a:gdLst/>
            <a:ahLst/>
            <a:cxnLst/>
            <a:rect l="l" t="t" r="r" b="b"/>
            <a:pathLst>
              <a:path w="115863" h="107156">
                <a:moveTo>
                  <a:pt x="106040" y="0"/>
                </a:moveTo>
                <a:lnTo>
                  <a:pt x="115863" y="15627"/>
                </a:lnTo>
                <a:cubicBezTo>
                  <a:pt x="107677" y="19050"/>
                  <a:pt x="101650" y="24148"/>
                  <a:pt x="97780" y="30919"/>
                </a:cubicBezTo>
                <a:cubicBezTo>
                  <a:pt x="93911" y="37691"/>
                  <a:pt x="91753" y="47551"/>
                  <a:pt x="91306" y="60499"/>
                </a:cubicBezTo>
                <a:lnTo>
                  <a:pt x="112291" y="60499"/>
                </a:lnTo>
                <a:lnTo>
                  <a:pt x="112291" y="107156"/>
                </a:lnTo>
                <a:lnTo>
                  <a:pt x="69205" y="107156"/>
                </a:lnTo>
                <a:lnTo>
                  <a:pt x="69205" y="70321"/>
                </a:lnTo>
                <a:cubicBezTo>
                  <a:pt x="69205" y="50378"/>
                  <a:pt x="71587" y="35942"/>
                  <a:pt x="76349" y="27012"/>
                </a:cubicBezTo>
                <a:cubicBezTo>
                  <a:pt x="82600" y="15106"/>
                  <a:pt x="92497" y="6102"/>
                  <a:pt x="106040" y="0"/>
                </a:cubicBezTo>
                <a:close/>
                <a:moveTo>
                  <a:pt x="36835" y="0"/>
                </a:moveTo>
                <a:lnTo>
                  <a:pt x="46658" y="15627"/>
                </a:lnTo>
                <a:cubicBezTo>
                  <a:pt x="38472" y="19050"/>
                  <a:pt x="32445" y="24148"/>
                  <a:pt x="28575" y="30919"/>
                </a:cubicBezTo>
                <a:cubicBezTo>
                  <a:pt x="24706" y="37691"/>
                  <a:pt x="22548" y="47551"/>
                  <a:pt x="22101" y="60499"/>
                </a:cubicBezTo>
                <a:lnTo>
                  <a:pt x="43086" y="60499"/>
                </a:lnTo>
                <a:lnTo>
                  <a:pt x="43086" y="107156"/>
                </a:lnTo>
                <a:lnTo>
                  <a:pt x="0" y="107156"/>
                </a:lnTo>
                <a:lnTo>
                  <a:pt x="0" y="70321"/>
                </a:lnTo>
                <a:cubicBezTo>
                  <a:pt x="0" y="50378"/>
                  <a:pt x="2382" y="35942"/>
                  <a:pt x="7144" y="27012"/>
                </a:cubicBezTo>
                <a:cubicBezTo>
                  <a:pt x="13395" y="15106"/>
                  <a:pt x="23292" y="6102"/>
                  <a:pt x="3683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FA379102-E7B3-498F-991C-24DDD6DAF3E3}"/>
              </a:ext>
            </a:extLst>
          </p:cNvPr>
          <p:cNvSpPr/>
          <p:nvPr/>
        </p:nvSpPr>
        <p:spPr>
          <a:xfrm rot="10800000">
            <a:off x="9408341" y="2970772"/>
            <a:ext cx="425726" cy="393733"/>
          </a:xfrm>
          <a:custGeom>
            <a:avLst/>
            <a:gdLst/>
            <a:ahLst/>
            <a:cxnLst/>
            <a:rect l="l" t="t" r="r" b="b"/>
            <a:pathLst>
              <a:path w="115863" h="107156">
                <a:moveTo>
                  <a:pt x="106040" y="0"/>
                </a:moveTo>
                <a:lnTo>
                  <a:pt x="115863" y="15627"/>
                </a:lnTo>
                <a:cubicBezTo>
                  <a:pt x="107677" y="19050"/>
                  <a:pt x="101650" y="24148"/>
                  <a:pt x="97780" y="30919"/>
                </a:cubicBezTo>
                <a:cubicBezTo>
                  <a:pt x="93911" y="37691"/>
                  <a:pt x="91753" y="47551"/>
                  <a:pt x="91306" y="60499"/>
                </a:cubicBezTo>
                <a:lnTo>
                  <a:pt x="112291" y="60499"/>
                </a:lnTo>
                <a:lnTo>
                  <a:pt x="112291" y="107156"/>
                </a:lnTo>
                <a:lnTo>
                  <a:pt x="69205" y="107156"/>
                </a:lnTo>
                <a:lnTo>
                  <a:pt x="69205" y="70321"/>
                </a:lnTo>
                <a:cubicBezTo>
                  <a:pt x="69205" y="50378"/>
                  <a:pt x="71587" y="35942"/>
                  <a:pt x="76349" y="27012"/>
                </a:cubicBezTo>
                <a:cubicBezTo>
                  <a:pt x="82600" y="15106"/>
                  <a:pt x="92497" y="6102"/>
                  <a:pt x="106040" y="0"/>
                </a:cubicBezTo>
                <a:close/>
                <a:moveTo>
                  <a:pt x="36835" y="0"/>
                </a:moveTo>
                <a:lnTo>
                  <a:pt x="46658" y="15627"/>
                </a:lnTo>
                <a:cubicBezTo>
                  <a:pt x="38472" y="19050"/>
                  <a:pt x="32445" y="24148"/>
                  <a:pt x="28575" y="30919"/>
                </a:cubicBezTo>
                <a:cubicBezTo>
                  <a:pt x="24706" y="37691"/>
                  <a:pt x="22548" y="47551"/>
                  <a:pt x="22101" y="60499"/>
                </a:cubicBezTo>
                <a:lnTo>
                  <a:pt x="43086" y="60499"/>
                </a:lnTo>
                <a:lnTo>
                  <a:pt x="43086" y="107156"/>
                </a:lnTo>
                <a:lnTo>
                  <a:pt x="0" y="107156"/>
                </a:lnTo>
                <a:lnTo>
                  <a:pt x="0" y="70321"/>
                </a:lnTo>
                <a:cubicBezTo>
                  <a:pt x="0" y="50378"/>
                  <a:pt x="2382" y="35942"/>
                  <a:pt x="7144" y="27012"/>
                </a:cubicBezTo>
                <a:cubicBezTo>
                  <a:pt x="13395" y="15106"/>
                  <a:pt x="23292" y="6102"/>
                  <a:pt x="3683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52D2E02F-0F36-43EB-AC51-69CEE92163B3}"/>
              </a:ext>
            </a:extLst>
          </p:cNvPr>
          <p:cNvSpPr/>
          <p:nvPr/>
        </p:nvSpPr>
        <p:spPr>
          <a:xfrm rot="10800000">
            <a:off x="10270681" y="4368763"/>
            <a:ext cx="425726" cy="393733"/>
          </a:xfrm>
          <a:custGeom>
            <a:avLst/>
            <a:gdLst/>
            <a:ahLst/>
            <a:cxnLst/>
            <a:rect l="l" t="t" r="r" b="b"/>
            <a:pathLst>
              <a:path w="115863" h="107156">
                <a:moveTo>
                  <a:pt x="106040" y="0"/>
                </a:moveTo>
                <a:lnTo>
                  <a:pt x="115863" y="15627"/>
                </a:lnTo>
                <a:cubicBezTo>
                  <a:pt x="107677" y="19050"/>
                  <a:pt x="101650" y="24148"/>
                  <a:pt x="97780" y="30919"/>
                </a:cubicBezTo>
                <a:cubicBezTo>
                  <a:pt x="93911" y="37691"/>
                  <a:pt x="91753" y="47551"/>
                  <a:pt x="91306" y="60499"/>
                </a:cubicBezTo>
                <a:lnTo>
                  <a:pt x="112291" y="60499"/>
                </a:lnTo>
                <a:lnTo>
                  <a:pt x="112291" y="107156"/>
                </a:lnTo>
                <a:lnTo>
                  <a:pt x="69205" y="107156"/>
                </a:lnTo>
                <a:lnTo>
                  <a:pt x="69205" y="70321"/>
                </a:lnTo>
                <a:cubicBezTo>
                  <a:pt x="69205" y="50378"/>
                  <a:pt x="71587" y="35942"/>
                  <a:pt x="76349" y="27012"/>
                </a:cubicBezTo>
                <a:cubicBezTo>
                  <a:pt x="82600" y="15106"/>
                  <a:pt x="92497" y="6102"/>
                  <a:pt x="106040" y="0"/>
                </a:cubicBezTo>
                <a:close/>
                <a:moveTo>
                  <a:pt x="36835" y="0"/>
                </a:moveTo>
                <a:lnTo>
                  <a:pt x="46658" y="15627"/>
                </a:lnTo>
                <a:cubicBezTo>
                  <a:pt x="38472" y="19050"/>
                  <a:pt x="32445" y="24148"/>
                  <a:pt x="28575" y="30919"/>
                </a:cubicBezTo>
                <a:cubicBezTo>
                  <a:pt x="24706" y="37691"/>
                  <a:pt x="22548" y="47551"/>
                  <a:pt x="22101" y="60499"/>
                </a:cubicBezTo>
                <a:lnTo>
                  <a:pt x="43086" y="60499"/>
                </a:lnTo>
                <a:lnTo>
                  <a:pt x="43086" y="107156"/>
                </a:lnTo>
                <a:lnTo>
                  <a:pt x="0" y="107156"/>
                </a:lnTo>
                <a:lnTo>
                  <a:pt x="0" y="70321"/>
                </a:lnTo>
                <a:cubicBezTo>
                  <a:pt x="0" y="50378"/>
                  <a:pt x="2382" y="35942"/>
                  <a:pt x="7144" y="27012"/>
                </a:cubicBezTo>
                <a:cubicBezTo>
                  <a:pt x="13395" y="15106"/>
                  <a:pt x="23292" y="6102"/>
                  <a:pt x="3683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362EA120-D968-4A61-94E0-7E19E37FD5B5}"/>
              </a:ext>
            </a:extLst>
          </p:cNvPr>
          <p:cNvSpPr/>
          <p:nvPr/>
        </p:nvSpPr>
        <p:spPr>
          <a:xfrm>
            <a:off x="1497001" y="3676313"/>
            <a:ext cx="425726" cy="393733"/>
          </a:xfrm>
          <a:custGeom>
            <a:avLst/>
            <a:gdLst/>
            <a:ahLst/>
            <a:cxnLst/>
            <a:rect l="l" t="t" r="r" b="b"/>
            <a:pathLst>
              <a:path w="115863" h="107156">
                <a:moveTo>
                  <a:pt x="106040" y="0"/>
                </a:moveTo>
                <a:lnTo>
                  <a:pt x="115863" y="15627"/>
                </a:lnTo>
                <a:cubicBezTo>
                  <a:pt x="107677" y="19050"/>
                  <a:pt x="101650" y="24148"/>
                  <a:pt x="97780" y="30919"/>
                </a:cubicBezTo>
                <a:cubicBezTo>
                  <a:pt x="93911" y="37691"/>
                  <a:pt x="91753" y="47551"/>
                  <a:pt x="91306" y="60499"/>
                </a:cubicBezTo>
                <a:lnTo>
                  <a:pt x="112291" y="60499"/>
                </a:lnTo>
                <a:lnTo>
                  <a:pt x="112291" y="107156"/>
                </a:lnTo>
                <a:lnTo>
                  <a:pt x="69205" y="107156"/>
                </a:lnTo>
                <a:lnTo>
                  <a:pt x="69205" y="70321"/>
                </a:lnTo>
                <a:cubicBezTo>
                  <a:pt x="69205" y="50378"/>
                  <a:pt x="71587" y="35942"/>
                  <a:pt x="76349" y="27012"/>
                </a:cubicBezTo>
                <a:cubicBezTo>
                  <a:pt x="82600" y="15106"/>
                  <a:pt x="92497" y="6102"/>
                  <a:pt x="106040" y="0"/>
                </a:cubicBezTo>
                <a:close/>
                <a:moveTo>
                  <a:pt x="36835" y="0"/>
                </a:moveTo>
                <a:lnTo>
                  <a:pt x="46658" y="15627"/>
                </a:lnTo>
                <a:cubicBezTo>
                  <a:pt x="38472" y="19050"/>
                  <a:pt x="32445" y="24148"/>
                  <a:pt x="28575" y="30919"/>
                </a:cubicBezTo>
                <a:cubicBezTo>
                  <a:pt x="24706" y="37691"/>
                  <a:pt x="22548" y="47551"/>
                  <a:pt x="22101" y="60499"/>
                </a:cubicBezTo>
                <a:lnTo>
                  <a:pt x="43086" y="60499"/>
                </a:lnTo>
                <a:lnTo>
                  <a:pt x="43086" y="107156"/>
                </a:lnTo>
                <a:lnTo>
                  <a:pt x="0" y="107156"/>
                </a:lnTo>
                <a:lnTo>
                  <a:pt x="0" y="70321"/>
                </a:lnTo>
                <a:cubicBezTo>
                  <a:pt x="0" y="50378"/>
                  <a:pt x="2382" y="35942"/>
                  <a:pt x="7144" y="27012"/>
                </a:cubicBezTo>
                <a:cubicBezTo>
                  <a:pt x="13395" y="15106"/>
                  <a:pt x="23292" y="6102"/>
                  <a:pt x="3683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090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79" grpId="0" animBg="1"/>
      <p:bldP spid="7" grpId="0"/>
      <p:bldP spid="8" grpId="0"/>
      <p:bldP spid="57" grpId="0" animBg="1"/>
      <p:bldP spid="9" grpId="0"/>
      <p:bldP spid="58" grpId="0" animBg="1"/>
      <p:bldP spid="59" grpId="0" animBg="1"/>
      <p:bldP spid="60" grpId="0" animBg="1"/>
      <p:bldP spid="8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766A4824-C2B5-4DE7-9D20-B5B96CEEC676}"/>
              </a:ext>
            </a:extLst>
          </p:cNvPr>
          <p:cNvSpPr/>
          <p:nvPr/>
        </p:nvSpPr>
        <p:spPr>
          <a:xfrm>
            <a:off x="0" y="4371975"/>
            <a:ext cx="12191852" cy="24860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itle 69">
            <a:extLst>
              <a:ext uri="{FF2B5EF4-FFF2-40B4-BE49-F238E27FC236}">
                <a16:creationId xmlns:a16="http://schemas.microsoft.com/office/drawing/2014/main" id="{30E50A71-54F1-48A7-9225-86B5ADDF116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148" y="4942837"/>
            <a:ext cx="12192000" cy="751121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NZ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NZ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NZ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NZ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NZ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NZ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NZ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NZ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NZ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F22A5FB1-81A5-44D0-B011-D7CC62E7075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-148" y="5768548"/>
            <a:ext cx="12192000" cy="432048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altLang="ko-KR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altLang="ko-KR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ko-KR" alt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6646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ame 24">
            <a:extLst>
              <a:ext uri="{FF2B5EF4-FFF2-40B4-BE49-F238E27FC236}">
                <a16:creationId xmlns:a16="http://schemas.microsoft.com/office/drawing/2014/main" id="{498E0655-8332-4FF2-8964-CF805E60C1F1}"/>
              </a:ext>
            </a:extLst>
          </p:cNvPr>
          <p:cNvSpPr/>
          <p:nvPr/>
        </p:nvSpPr>
        <p:spPr>
          <a:xfrm>
            <a:off x="2041978" y="3091484"/>
            <a:ext cx="4776716" cy="3248167"/>
          </a:xfrm>
          <a:prstGeom prst="frame">
            <a:avLst>
              <a:gd name="adj1" fmla="val 1576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7AFCFB6-23BA-4D88-B460-EADF66F2CFDB}"/>
              </a:ext>
            </a:extLst>
          </p:cNvPr>
          <p:cNvSpPr/>
          <p:nvPr/>
        </p:nvSpPr>
        <p:spPr>
          <a:xfrm>
            <a:off x="6818694" y="2695631"/>
            <a:ext cx="6096000" cy="2619948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>
              <a:lnSpc>
                <a:spcPct val="115000"/>
              </a:lnSpc>
              <a:spcAft>
                <a:spcPts val="800"/>
              </a:spcAft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vách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</a:p>
          <a:p>
            <a:pPr marL="457200">
              <a:lnSpc>
                <a:spcPct val="115000"/>
              </a:lnSpc>
              <a:spcAft>
                <a:spcPts val="800"/>
              </a:spcAft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</a:p>
          <a:p>
            <a:pPr marL="457200">
              <a:lnSpc>
                <a:spcPct val="115000"/>
              </a:lnSpc>
              <a:spcAft>
                <a:spcPts val="800"/>
              </a:spcAft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Chẹt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457200">
              <a:lnSpc>
                <a:spcPct val="115000"/>
              </a:lnSpc>
              <a:spcAft>
                <a:spcPts val="800"/>
              </a:spcAft>
            </a:pP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508210B-65BA-4769-BC59-8FA2EC0E008E}"/>
              </a:ext>
            </a:extLst>
          </p:cNvPr>
          <p:cNvSpPr/>
          <p:nvPr/>
        </p:nvSpPr>
        <p:spPr>
          <a:xfrm>
            <a:off x="7051110" y="4715567"/>
            <a:ext cx="5005498" cy="1745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200"/>
              <a:buFont typeface="Wingdings" panose="05000000000000000000" pitchFamily="2" charset="2"/>
              <a:buChar char=""/>
            </a:pP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vách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lồ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chèn hẹp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đến nghẹt thở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285FCF7-C9DD-46E0-8156-5525CBB56E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46"/>
                    </a14:imgEffect>
                    <a14:imgEffect>
                      <a14:saturation sat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13" y="451198"/>
            <a:ext cx="5702387" cy="531238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416CF93D-22C2-4367-8F87-7AC71F68A61E}"/>
              </a:ext>
            </a:extLst>
          </p:cNvPr>
          <p:cNvSpPr/>
          <p:nvPr/>
        </p:nvSpPr>
        <p:spPr>
          <a:xfrm>
            <a:off x="5117910" y="907881"/>
            <a:ext cx="7074090" cy="456896"/>
          </a:xfrm>
          <a:prstGeom prst="rect">
            <a:avLst/>
          </a:prstGeom>
          <a:solidFill>
            <a:schemeClr val="accent2">
              <a:lumMod val="7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115000"/>
              </a:lnSpc>
              <a:spcAft>
                <a:spcPts val="800"/>
              </a:spcAft>
            </a:pP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42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8" grpId="0"/>
      <p:bldP spid="19" grpId="0"/>
    </p:bldLst>
  </p:timing>
</p:sld>
</file>

<file path=ppt/theme/theme1.xml><?xml version="1.0" encoding="utf-8"?>
<a:theme xmlns:a="http://schemas.openxmlformats.org/drawingml/2006/main" name="Cover and End Slide Master">
  <a:themeElements>
    <a:clrScheme name="ALLPPT-FOOD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DA874"/>
      </a:accent1>
      <a:accent2>
        <a:srgbClr val="F4AE59"/>
      </a:accent2>
      <a:accent3>
        <a:srgbClr val="748398"/>
      </a:accent3>
      <a:accent4>
        <a:srgbClr val="5A5A5A"/>
      </a:accent4>
      <a:accent5>
        <a:srgbClr val="F4AE59"/>
      </a:accent5>
      <a:accent6>
        <a:srgbClr val="CDA874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FOOD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DA874"/>
      </a:accent1>
      <a:accent2>
        <a:srgbClr val="F4AE59"/>
      </a:accent2>
      <a:accent3>
        <a:srgbClr val="748398"/>
      </a:accent3>
      <a:accent4>
        <a:srgbClr val="5A5A5A"/>
      </a:accent4>
      <a:accent5>
        <a:srgbClr val="F4AE59"/>
      </a:accent5>
      <a:accent6>
        <a:srgbClr val="CDA874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FOOD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DA874"/>
      </a:accent1>
      <a:accent2>
        <a:srgbClr val="F4AE59"/>
      </a:accent2>
      <a:accent3>
        <a:srgbClr val="748398"/>
      </a:accent3>
      <a:accent4>
        <a:srgbClr val="5A5A5A"/>
      </a:accent4>
      <a:accent5>
        <a:srgbClr val="F4AE59"/>
      </a:accent5>
      <a:accent6>
        <a:srgbClr val="CDA874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6251</TotalTime>
  <Words>1076</Words>
  <Application>Microsoft Office PowerPoint</Application>
  <PresentationFormat>Widescreen</PresentationFormat>
  <Paragraphs>113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Arial</vt:lpstr>
      <vt:lpstr>SVN-Berkshire Swash</vt:lpstr>
      <vt:lpstr>Symbol</vt:lpstr>
      <vt:lpstr>Times New Roman</vt:lpstr>
      <vt:lpstr>Wingdings</vt:lpstr>
      <vt:lpstr>Cover and End Slide Master</vt:lpstr>
      <vt:lpstr>Contents Slide Master</vt:lpstr>
      <vt:lpstr>Section Break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Hình tượng dòng sông Đà</vt:lpstr>
      <vt:lpstr>PowerPoint Presentation</vt:lpstr>
      <vt:lpstr>PowerPoint Presentation</vt:lpstr>
      <vt:lpstr>PowerPoint Presentation</vt:lpstr>
      <vt:lpstr>Hình tượng dòng sông Đà</vt:lpstr>
      <vt:lpstr>PowerPoint Presentation</vt:lpstr>
      <vt:lpstr>PowerPoint Presentation</vt:lpstr>
      <vt:lpstr>Hình tượng dòng sông Đà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quynhchau nghiemdoan</cp:lastModifiedBy>
  <cp:revision>176</cp:revision>
  <dcterms:created xsi:type="dcterms:W3CDTF">2019-01-14T06:35:35Z</dcterms:created>
  <dcterms:modified xsi:type="dcterms:W3CDTF">2019-09-19T15:35:56Z</dcterms:modified>
</cp:coreProperties>
</file>