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90" r:id="rId2"/>
    <p:sldId id="529" r:id="rId3"/>
    <p:sldId id="530" r:id="rId4"/>
    <p:sldId id="531" r:id="rId5"/>
    <p:sldId id="519" r:id="rId6"/>
    <p:sldId id="520" r:id="rId7"/>
    <p:sldId id="521" r:id="rId8"/>
    <p:sldId id="522" r:id="rId9"/>
    <p:sldId id="523" r:id="rId10"/>
    <p:sldId id="524" r:id="rId11"/>
    <p:sldId id="525" r:id="rId12"/>
    <p:sldId id="526" r:id="rId13"/>
    <p:sldId id="527" r:id="rId14"/>
    <p:sldId id="489" r:id="rId15"/>
    <p:sldId id="518" r:id="rId16"/>
    <p:sldId id="30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9FC4"/>
    <a:srgbClr val="C8A4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237" autoAdjust="0"/>
  </p:normalViewPr>
  <p:slideViewPr>
    <p:cSldViewPr snapToGrid="0">
      <p:cViewPr varScale="1">
        <p:scale>
          <a:sx n="120" d="100"/>
          <a:sy n="120" d="100"/>
        </p:scale>
        <p:origin x="919" y="55"/>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1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CD8DA2-4B38-4D50-B075-1D343284520E}" type="datetimeFigureOut">
              <a:rPr lang="en-US" smtClean="0"/>
              <a:t>5/11/2023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1801A3-FD65-475E-A486-625D9007C200}" type="slidenum">
              <a:rPr lang="en-US" smtClean="0"/>
              <a:t>‹#›</a:t>
            </a:fld>
            <a:endParaRPr lang="en-US"/>
          </a:p>
        </p:txBody>
      </p:sp>
    </p:spTree>
    <p:extLst>
      <p:ext uri="{BB962C8B-B14F-4D97-AF65-F5344CB8AC3E}">
        <p14:creationId xmlns:p14="http://schemas.microsoft.com/office/powerpoint/2010/main" val="1048974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64C4A6-1483-4ACC-845B-26EB56310573}" type="slidenum">
              <a:rPr lang="en-US" smtClean="0"/>
              <a:t>3</a:t>
            </a:fld>
            <a:endParaRPr lang="en-US"/>
          </a:p>
        </p:txBody>
      </p:sp>
    </p:spTree>
    <p:extLst>
      <p:ext uri="{BB962C8B-B14F-4D97-AF65-F5344CB8AC3E}">
        <p14:creationId xmlns:p14="http://schemas.microsoft.com/office/powerpoint/2010/main" val="3583745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C9AAB5-170F-4F1A-B58E-4E67E72E7B6F}" type="slidenum">
              <a:rPr lang="en-US" smtClean="0"/>
              <a:t>4</a:t>
            </a:fld>
            <a:endParaRPr lang="en-US"/>
          </a:p>
        </p:txBody>
      </p:sp>
    </p:spTree>
    <p:extLst>
      <p:ext uri="{BB962C8B-B14F-4D97-AF65-F5344CB8AC3E}">
        <p14:creationId xmlns:p14="http://schemas.microsoft.com/office/powerpoint/2010/main" val="1402321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801A3-FD65-475E-A486-625D9007C200}" type="slidenum">
              <a:rPr lang="en-US" smtClean="0"/>
              <a:t>7</a:t>
            </a:fld>
            <a:endParaRPr lang="en-US"/>
          </a:p>
        </p:txBody>
      </p:sp>
    </p:spTree>
    <p:extLst>
      <p:ext uri="{BB962C8B-B14F-4D97-AF65-F5344CB8AC3E}">
        <p14:creationId xmlns:p14="http://schemas.microsoft.com/office/powerpoint/2010/main" val="174230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801A3-FD65-475E-A486-625D9007C200}" type="slidenum">
              <a:rPr lang="en-US" smtClean="0"/>
              <a:t>11</a:t>
            </a:fld>
            <a:endParaRPr lang="en-US"/>
          </a:p>
        </p:txBody>
      </p:sp>
    </p:spTree>
    <p:extLst>
      <p:ext uri="{BB962C8B-B14F-4D97-AF65-F5344CB8AC3E}">
        <p14:creationId xmlns:p14="http://schemas.microsoft.com/office/powerpoint/2010/main" val="327908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err="1">
                <a:solidFill>
                  <a:schemeClr val="tx1"/>
                </a:solidFill>
                <a:effectLst/>
                <a:latin typeface="Arial" panose="020B0604020202020204" pitchFamily="34" charset="0"/>
                <a:ea typeface="+mn-ea"/>
                <a:cs typeface="Arial" panose="020B0604020202020204" pitchFamily="34" charset="0"/>
              </a:rPr>
              <a:t>Chúng</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tôi</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thường</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xuyên</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có</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đội</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ngũ</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tác</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giả</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nguyên</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là</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các</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giáo</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viên</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giỏi</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smtClean="0">
                <a:solidFill>
                  <a:schemeClr val="tx1"/>
                </a:solidFill>
                <a:effectLst/>
                <a:latin typeface="Arial" panose="020B0604020202020204" pitchFamily="34" charset="0"/>
                <a:ea typeface="+mn-ea"/>
                <a:cs typeface="Arial" panose="020B0604020202020204" pitchFamily="34" charset="0"/>
              </a:rPr>
              <a:t>giàu</a:t>
            </a:r>
            <a:r>
              <a:rPr lang="en-US" sz="14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400" kern="1200" dirty="0" err="1" smtClean="0">
                <a:solidFill>
                  <a:schemeClr val="tx1"/>
                </a:solidFill>
                <a:effectLst/>
                <a:latin typeface="Arial" panose="020B0604020202020204" pitchFamily="34" charset="0"/>
                <a:ea typeface="+mn-ea"/>
                <a:cs typeface="Arial" panose="020B0604020202020204" pitchFamily="34" charset="0"/>
              </a:rPr>
              <a:t>kinh</a:t>
            </a:r>
            <a:r>
              <a:rPr lang="en-US" sz="1400" kern="1200" dirty="0" smtClean="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nghiệm</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có</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thể</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hỗ</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trợ</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các</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thầy</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cô</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trong</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quá</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trình</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dạy</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học</a:t>
            </a:r>
            <a:r>
              <a:rPr lang="en-US" sz="1400" kern="1200" dirty="0">
                <a:solidFill>
                  <a:schemeClr val="tx1"/>
                </a:solidFill>
                <a:effectLst/>
                <a:latin typeface="Arial" panose="020B0604020202020204" pitchFamily="34" charset="0"/>
                <a:ea typeface="+mn-ea"/>
                <a:cs typeface="Arial" panose="020B0604020202020204" pitchFamily="34" charset="0"/>
              </a:rPr>
              <a:t>.</a:t>
            </a:r>
            <a:endParaRPr lang="x-none" sz="1400"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Xin </a:t>
            </a:r>
            <a:r>
              <a:rPr lang="en-US" sz="1400" kern="1200" dirty="0" err="1">
                <a:solidFill>
                  <a:schemeClr val="tx1"/>
                </a:solidFill>
                <a:effectLst/>
                <a:latin typeface="Arial" panose="020B0604020202020204" pitchFamily="34" charset="0"/>
                <a:ea typeface="+mn-ea"/>
                <a:cs typeface="Arial" panose="020B0604020202020204" pitchFamily="34" charset="0"/>
              </a:rPr>
              <a:t>vui</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lòng</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liên</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lạc</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theo</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số</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smtClean="0">
                <a:solidFill>
                  <a:schemeClr val="tx1"/>
                </a:solidFill>
                <a:effectLst/>
                <a:latin typeface="Arial" panose="020B0604020202020204" pitchFamily="34" charset="0"/>
                <a:ea typeface="+mn-ea"/>
                <a:cs typeface="Arial" panose="020B0604020202020204" pitchFamily="34" charset="0"/>
              </a:rPr>
              <a:t>điện</a:t>
            </a:r>
            <a:r>
              <a:rPr lang="en-US" sz="1400" kern="1200" dirty="0" smtClean="0">
                <a:solidFill>
                  <a:schemeClr val="tx1"/>
                </a:solidFill>
                <a:effectLst/>
                <a:latin typeface="Arial" panose="020B0604020202020204" pitchFamily="34" charset="0"/>
                <a:ea typeface="+mn-ea"/>
                <a:cs typeface="Arial" panose="020B0604020202020204" pitchFamily="34" charset="0"/>
              </a:rPr>
              <a:t> </a:t>
            </a:r>
            <a:r>
              <a:rPr lang="en-US" sz="1400" kern="1200" dirty="0" err="1" smtClean="0">
                <a:solidFill>
                  <a:schemeClr val="tx1"/>
                </a:solidFill>
                <a:effectLst/>
                <a:latin typeface="Arial" panose="020B0604020202020204" pitchFamily="34" charset="0"/>
                <a:ea typeface="+mn-ea"/>
                <a:cs typeface="Arial" panose="020B0604020202020204" pitchFamily="34" charset="0"/>
              </a:rPr>
              <a:t>thoại</a:t>
            </a:r>
            <a:r>
              <a:rPr lang="en-US" sz="1400" kern="1200" dirty="0" smtClean="0">
                <a:solidFill>
                  <a:schemeClr val="tx1"/>
                </a:solidFill>
                <a:effectLst/>
                <a:latin typeface="Arial" panose="020B0604020202020204" pitchFamily="34" charset="0"/>
                <a:ea typeface="+mn-ea"/>
                <a:cs typeface="Arial" panose="020B0604020202020204" pitchFamily="34" charset="0"/>
              </a:rPr>
              <a:t>: </a:t>
            </a:r>
            <a:r>
              <a:rPr lang="en-US" sz="1400" b="1" kern="1200" dirty="0">
                <a:solidFill>
                  <a:schemeClr val="tx1"/>
                </a:solidFill>
                <a:effectLst/>
                <a:latin typeface="Arial" panose="020B0604020202020204" pitchFamily="34" charset="0"/>
                <a:ea typeface="+mn-ea"/>
                <a:cs typeface="Arial" panose="020B0604020202020204" pitchFamily="34" charset="0"/>
              </a:rPr>
              <a:t> </a:t>
            </a:r>
            <a:endParaRPr lang="x-none" sz="1400" kern="1200" dirty="0">
              <a:solidFill>
                <a:schemeClr val="tx1"/>
              </a:solidFill>
              <a:effectLst/>
              <a:latin typeface="Arial" panose="020B0604020202020204" pitchFamily="34" charset="0"/>
              <a:ea typeface="+mn-ea"/>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4FC1ACE6-7DBA-4AF4-94A8-07B29CF16651}" type="slidenum">
              <a:rPr lang="en-US" smtClean="0"/>
              <a:t>15</a:t>
            </a:fld>
            <a:endParaRPr lang="en-US"/>
          </a:p>
        </p:txBody>
      </p:sp>
    </p:spTree>
    <p:extLst>
      <p:ext uri="{BB962C8B-B14F-4D97-AF65-F5344CB8AC3E}">
        <p14:creationId xmlns:p14="http://schemas.microsoft.com/office/powerpoint/2010/main" val="3749237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fld id="{2656F810-6EDA-4F0F-80EF-F3A39375AA0E}" type="slidenum">
              <a:rPr lang="en-US" altLang="en-US" sz="1200" smtClean="0"/>
              <a:pPr/>
              <a:t>16</a:t>
            </a:fld>
            <a:endParaRPr lang="en-US" altLang="en-US" sz="1200"/>
          </a:p>
        </p:txBody>
      </p:sp>
    </p:spTree>
    <p:extLst>
      <p:ext uri="{BB962C8B-B14F-4D97-AF65-F5344CB8AC3E}">
        <p14:creationId xmlns:p14="http://schemas.microsoft.com/office/powerpoint/2010/main" val="3650267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B33F0E-9EB0-45F9-A3B6-07A382E6DE63}"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9B6E9-F588-4DEF-AD76-14604F058639}" type="slidenum">
              <a:rPr lang="en-US" smtClean="0"/>
              <a:t>‹#›</a:t>
            </a:fld>
            <a:endParaRPr lang="en-US"/>
          </a:p>
        </p:txBody>
      </p:sp>
    </p:spTree>
    <p:extLst>
      <p:ext uri="{BB962C8B-B14F-4D97-AF65-F5344CB8AC3E}">
        <p14:creationId xmlns:p14="http://schemas.microsoft.com/office/powerpoint/2010/main" val="743146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B33F0E-9EB0-45F9-A3B6-07A382E6DE63}"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9B6E9-F588-4DEF-AD76-14604F058639}" type="slidenum">
              <a:rPr lang="en-US" smtClean="0"/>
              <a:t>‹#›</a:t>
            </a:fld>
            <a:endParaRPr lang="en-US"/>
          </a:p>
        </p:txBody>
      </p:sp>
    </p:spTree>
    <p:extLst>
      <p:ext uri="{BB962C8B-B14F-4D97-AF65-F5344CB8AC3E}">
        <p14:creationId xmlns:p14="http://schemas.microsoft.com/office/powerpoint/2010/main" val="257118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B33F0E-9EB0-45F9-A3B6-07A382E6DE63}"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9B6E9-F588-4DEF-AD76-14604F058639}" type="slidenum">
              <a:rPr lang="en-US" smtClean="0"/>
              <a:t>‹#›</a:t>
            </a:fld>
            <a:endParaRPr lang="en-US"/>
          </a:p>
        </p:txBody>
      </p:sp>
    </p:spTree>
    <p:extLst>
      <p:ext uri="{BB962C8B-B14F-4D97-AF65-F5344CB8AC3E}">
        <p14:creationId xmlns:p14="http://schemas.microsoft.com/office/powerpoint/2010/main" val="1702685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image full">
    <p:spTree>
      <p:nvGrpSpPr>
        <p:cNvPr id="1" name=""/>
        <p:cNvGrpSpPr/>
        <p:nvPr/>
      </p:nvGrpSpPr>
      <p:grpSpPr>
        <a:xfrm>
          <a:off x="0" y="0"/>
          <a:ext cx="0" cy="0"/>
          <a:chOff x="0" y="0"/>
          <a:chExt cx="0" cy="0"/>
        </a:xfrm>
      </p:grpSpPr>
      <p:sp>
        <p:nvSpPr>
          <p:cNvPr id="15" name="Picture Placeholder 4"/>
          <p:cNvSpPr>
            <a:spLocks noGrp="1"/>
          </p:cNvSpPr>
          <p:nvPr>
            <p:ph type="pic" sz="quarter" idx="10"/>
          </p:nvPr>
        </p:nvSpPr>
        <p:spPr>
          <a:xfrm>
            <a:off x="1" y="3"/>
            <a:ext cx="12192000" cy="6857999"/>
          </a:xfrm>
        </p:spPr>
        <p:txBody>
          <a:bodyPr rtlCol="0">
            <a:normAutofit/>
          </a:bodyPr>
          <a:lstStyle/>
          <a:p>
            <a:pPr lvl="0"/>
            <a:endParaRPr lang="id-ID" noProof="0"/>
          </a:p>
        </p:txBody>
      </p:sp>
    </p:spTree>
    <p:extLst>
      <p:ext uri="{BB962C8B-B14F-4D97-AF65-F5344CB8AC3E}">
        <p14:creationId xmlns:p14="http://schemas.microsoft.com/office/powerpoint/2010/main" val="3372742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73765" y="934278"/>
            <a:ext cx="11473070" cy="756410"/>
          </a:xfrm>
          <a:prstGeom prst="rect">
            <a:avLst/>
          </a:prstGeom>
        </p:spPr>
        <p:txBody>
          <a:bodyPr vert="horz" lIns="91440" tIns="45720" rIns="91440" bIns="45720" rtlCol="0" anchor="ctr">
            <a:normAutofit/>
          </a:bodyPr>
          <a:lstStyle>
            <a:lvl1pPr>
              <a:defRPr sz="2400" b="1" cap="all" baseline="0"/>
            </a:lvl1pPr>
          </a:lstStyle>
          <a:p>
            <a:r>
              <a:rPr lang="en-US"/>
              <a:t>Click to edit Master title style</a:t>
            </a:r>
          </a:p>
        </p:txBody>
      </p:sp>
      <p:sp>
        <p:nvSpPr>
          <p:cNvPr id="6" name="Text Placeholder 2"/>
          <p:cNvSpPr>
            <a:spLocks noGrp="1"/>
          </p:cNvSpPr>
          <p:nvPr>
            <p:ph idx="1"/>
          </p:nvPr>
        </p:nvSpPr>
        <p:spPr>
          <a:xfrm>
            <a:off x="473765" y="1825625"/>
            <a:ext cx="11473070" cy="4351338"/>
          </a:xfrm>
          <a:prstGeom prst="rect">
            <a:avLst/>
          </a:prstGeom>
        </p:spPr>
        <p:txBody>
          <a:bodyPr vert="horz" lIns="91440" tIns="45720" rIns="91440" bIns="45720" rtlCol="0">
            <a:normAutofit/>
          </a:bodyPr>
          <a:lstStyle>
            <a:lvl1pPr>
              <a:defRPr sz="2000"/>
            </a:lvl1pPr>
            <a:lvl2pPr>
              <a:defRPr sz="1800"/>
            </a:lvl2pPr>
          </a:lstStyle>
          <a:p>
            <a:pPr lvl="0"/>
            <a:r>
              <a:rPr lang="en-US"/>
              <a:t>Edit Master text styles</a:t>
            </a:r>
          </a:p>
          <a:p>
            <a:pPr lvl="1"/>
            <a:r>
              <a:rPr lang="en-US"/>
              <a:t>Second level</a:t>
            </a:r>
          </a:p>
        </p:txBody>
      </p:sp>
      <p:sp>
        <p:nvSpPr>
          <p:cNvPr id="7" name="Date Placeholder 3"/>
          <p:cNvSpPr>
            <a:spLocks noGrp="1"/>
          </p:cNvSpPr>
          <p:nvPr>
            <p:ph type="dt" sz="half" idx="2"/>
          </p:nvPr>
        </p:nvSpPr>
        <p:spPr>
          <a:xfrm>
            <a:off x="476932" y="6356350"/>
            <a:ext cx="2992974" cy="365125"/>
          </a:xfrm>
          <a:prstGeom prst="rect">
            <a:avLst/>
          </a:prstGeom>
        </p:spPr>
        <p:txBody>
          <a:bodyPr vert="horz" lIns="91440" tIns="45720" rIns="91440" bIns="45720" rtlCol="0" anchor="ctr"/>
          <a:lstStyle>
            <a:lvl1pPr algn="l">
              <a:defRPr sz="1200">
                <a:solidFill>
                  <a:schemeClr val="bg1"/>
                </a:solidFill>
                <a:latin typeface="Myriad Pro" panose="020B0503030403020204" pitchFamily="34" charset="0"/>
              </a:defRPr>
            </a:lvl1pPr>
          </a:lstStyle>
          <a:p>
            <a:fld id="{029B6D15-5ECA-428F-B7D0-A8FAF5B3A2DC}" type="datetime1">
              <a:rPr lang="en-US" smtClean="0"/>
              <a:t>5/11/2023</a:t>
            </a:fld>
            <a:endParaRPr lang="en-US"/>
          </a:p>
        </p:txBody>
      </p:sp>
      <p:sp>
        <p:nvSpPr>
          <p:cNvPr id="8" name="Slide Number Placeholder 5"/>
          <p:cNvSpPr>
            <a:spLocks noGrp="1"/>
          </p:cNvSpPr>
          <p:nvPr>
            <p:ph type="sldNum" sz="quarter" idx="4"/>
          </p:nvPr>
        </p:nvSpPr>
        <p:spPr>
          <a:xfrm>
            <a:off x="8955007" y="6356350"/>
            <a:ext cx="2992974" cy="365125"/>
          </a:xfrm>
          <a:prstGeom prst="rect">
            <a:avLst/>
          </a:prstGeom>
        </p:spPr>
        <p:txBody>
          <a:bodyPr vert="horz" lIns="91440" tIns="45720" rIns="91440" bIns="45720" rtlCol="0" anchor="ctr"/>
          <a:lstStyle>
            <a:lvl1pPr algn="r">
              <a:defRPr sz="1200" b="1">
                <a:solidFill>
                  <a:schemeClr val="bg1"/>
                </a:solidFill>
                <a:latin typeface="Myriad Pro" panose="020B0503030403020204" pitchFamily="34" charset="0"/>
              </a:defRPr>
            </a:lvl1pPr>
          </a:lstStyle>
          <a:p>
            <a:fld id="{74A3404E-108D-4C83-932E-0A353F71BD4D}" type="slidenum">
              <a:rPr lang="en-US" smtClean="0"/>
              <a:pPr/>
              <a:t>‹#›</a:t>
            </a:fld>
            <a:endParaRPr lang="en-US"/>
          </a:p>
        </p:txBody>
      </p:sp>
    </p:spTree>
    <p:extLst>
      <p:ext uri="{BB962C8B-B14F-4D97-AF65-F5344CB8AC3E}">
        <p14:creationId xmlns:p14="http://schemas.microsoft.com/office/powerpoint/2010/main" val="18635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B33F0E-9EB0-45F9-A3B6-07A382E6DE63}"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9B6E9-F588-4DEF-AD76-14604F058639}" type="slidenum">
              <a:rPr lang="en-US" smtClean="0"/>
              <a:t>‹#›</a:t>
            </a:fld>
            <a:endParaRPr lang="en-US"/>
          </a:p>
        </p:txBody>
      </p:sp>
    </p:spTree>
    <p:extLst>
      <p:ext uri="{BB962C8B-B14F-4D97-AF65-F5344CB8AC3E}">
        <p14:creationId xmlns:p14="http://schemas.microsoft.com/office/powerpoint/2010/main" val="2872323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FB33F0E-9EB0-45F9-A3B6-07A382E6DE63}"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9B6E9-F588-4DEF-AD76-14604F058639}" type="slidenum">
              <a:rPr lang="en-US" smtClean="0"/>
              <a:t>‹#›</a:t>
            </a:fld>
            <a:endParaRPr lang="en-US"/>
          </a:p>
        </p:txBody>
      </p:sp>
    </p:spTree>
    <p:extLst>
      <p:ext uri="{BB962C8B-B14F-4D97-AF65-F5344CB8AC3E}">
        <p14:creationId xmlns:p14="http://schemas.microsoft.com/office/powerpoint/2010/main" val="339287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B33F0E-9EB0-45F9-A3B6-07A382E6DE63}"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79B6E9-F588-4DEF-AD76-14604F058639}" type="slidenum">
              <a:rPr lang="en-US" smtClean="0"/>
              <a:t>‹#›</a:t>
            </a:fld>
            <a:endParaRPr lang="en-US"/>
          </a:p>
        </p:txBody>
      </p:sp>
    </p:spTree>
    <p:extLst>
      <p:ext uri="{BB962C8B-B14F-4D97-AF65-F5344CB8AC3E}">
        <p14:creationId xmlns:p14="http://schemas.microsoft.com/office/powerpoint/2010/main" val="355211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B33F0E-9EB0-45F9-A3B6-07A382E6DE63}" type="datetimeFigureOut">
              <a:rPr lang="en-US" smtClean="0"/>
              <a:t>5/11/2023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79B6E9-F588-4DEF-AD76-14604F058639}" type="slidenum">
              <a:rPr lang="en-US" smtClean="0"/>
              <a:t>‹#›</a:t>
            </a:fld>
            <a:endParaRPr lang="en-US"/>
          </a:p>
        </p:txBody>
      </p:sp>
    </p:spTree>
    <p:extLst>
      <p:ext uri="{BB962C8B-B14F-4D97-AF65-F5344CB8AC3E}">
        <p14:creationId xmlns:p14="http://schemas.microsoft.com/office/powerpoint/2010/main" val="416796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B33F0E-9EB0-45F9-A3B6-07A382E6DE63}" type="datetimeFigureOut">
              <a:rPr lang="en-US" smtClean="0"/>
              <a:t>5/11/2023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79B6E9-F588-4DEF-AD76-14604F058639}" type="slidenum">
              <a:rPr lang="en-US" smtClean="0"/>
              <a:t>‹#›</a:t>
            </a:fld>
            <a:endParaRPr lang="en-US"/>
          </a:p>
        </p:txBody>
      </p:sp>
    </p:spTree>
    <p:extLst>
      <p:ext uri="{BB962C8B-B14F-4D97-AF65-F5344CB8AC3E}">
        <p14:creationId xmlns:p14="http://schemas.microsoft.com/office/powerpoint/2010/main" val="685169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B33F0E-9EB0-45F9-A3B6-07A382E6DE63}" type="datetimeFigureOut">
              <a:rPr lang="en-US" smtClean="0"/>
              <a:t>5/11/2023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79B6E9-F588-4DEF-AD76-14604F058639}" type="slidenum">
              <a:rPr lang="en-US" smtClean="0"/>
              <a:t>‹#›</a:t>
            </a:fld>
            <a:endParaRPr lang="en-US"/>
          </a:p>
        </p:txBody>
      </p:sp>
    </p:spTree>
    <p:extLst>
      <p:ext uri="{BB962C8B-B14F-4D97-AF65-F5344CB8AC3E}">
        <p14:creationId xmlns:p14="http://schemas.microsoft.com/office/powerpoint/2010/main" val="71536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B33F0E-9EB0-45F9-A3B6-07A382E6DE63}"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79B6E9-F588-4DEF-AD76-14604F058639}" type="slidenum">
              <a:rPr lang="en-US" smtClean="0"/>
              <a:t>‹#›</a:t>
            </a:fld>
            <a:endParaRPr lang="en-US"/>
          </a:p>
        </p:txBody>
      </p:sp>
    </p:spTree>
    <p:extLst>
      <p:ext uri="{BB962C8B-B14F-4D97-AF65-F5344CB8AC3E}">
        <p14:creationId xmlns:p14="http://schemas.microsoft.com/office/powerpoint/2010/main" val="852602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B33F0E-9EB0-45F9-A3B6-07A382E6DE63}"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79B6E9-F588-4DEF-AD76-14604F058639}" type="slidenum">
              <a:rPr lang="en-US" smtClean="0"/>
              <a:t>‹#›</a:t>
            </a:fld>
            <a:endParaRPr lang="en-US"/>
          </a:p>
        </p:txBody>
      </p:sp>
    </p:spTree>
    <p:extLst>
      <p:ext uri="{BB962C8B-B14F-4D97-AF65-F5344CB8AC3E}">
        <p14:creationId xmlns:p14="http://schemas.microsoft.com/office/powerpoint/2010/main" val="1956616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33F0E-9EB0-45F9-A3B6-07A382E6DE63}" type="datetimeFigureOut">
              <a:rPr lang="en-US" smtClean="0"/>
              <a:t>5/11/2023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79B6E9-F588-4DEF-AD76-14604F058639}" type="slidenum">
              <a:rPr lang="en-US" smtClean="0"/>
              <a:t>‹#›</a:t>
            </a:fld>
            <a:endParaRPr lang="en-US"/>
          </a:p>
        </p:txBody>
      </p:sp>
    </p:spTree>
    <p:extLst>
      <p:ext uri="{BB962C8B-B14F-4D97-AF65-F5344CB8AC3E}">
        <p14:creationId xmlns:p14="http://schemas.microsoft.com/office/powerpoint/2010/main" val="2292725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64918" y="356198"/>
            <a:ext cx="3954780" cy="683264"/>
          </a:xfrm>
          <a:prstGeom prst="rect">
            <a:avLst/>
          </a:prstGeom>
          <a:noFill/>
        </p:spPr>
        <p:txBody>
          <a:bodyPr wrap="square" rtlCol="0">
            <a:spAutoFit/>
          </a:bodyPr>
          <a:lstStyle/>
          <a:p>
            <a:pPr algn="ctr">
              <a:lnSpc>
                <a:spcPct val="120000"/>
              </a:lnSpc>
            </a:pPr>
            <a:r>
              <a:rPr lang="en-US" sz="1600" b="1" dirty="0">
                <a:solidFill>
                  <a:srgbClr val="290F99"/>
                </a:solidFill>
                <a:latin typeface="Arial" panose="020B0604020202020204" pitchFamily="34" charset="0"/>
                <a:cs typeface="Arial" panose="020B0604020202020204" pitchFamily="34" charset="0"/>
              </a:rPr>
              <a:t>BỘ GIÁO DỤC VÀ ĐÀO TẠO</a:t>
            </a:r>
          </a:p>
          <a:p>
            <a:pPr algn="ctr">
              <a:lnSpc>
                <a:spcPct val="120000"/>
              </a:lnSpc>
            </a:pPr>
            <a:r>
              <a:rPr lang="en-US" sz="1600" b="1" dirty="0">
                <a:solidFill>
                  <a:srgbClr val="290F99"/>
                </a:solidFill>
                <a:latin typeface="Arial" panose="020B0604020202020204" pitchFamily="34" charset="0"/>
                <a:cs typeface="Arial" panose="020B0604020202020204" pitchFamily="34" charset="0"/>
              </a:rPr>
              <a:t>NHÀ XUẤT BẢN GIÁO DỤC VIỆT NAM</a:t>
            </a:r>
          </a:p>
        </p:txBody>
      </p:sp>
      <p:sp>
        <p:nvSpPr>
          <p:cNvPr id="4" name="Slide Number Placeholder 5"/>
          <p:cNvSpPr txBox="1">
            <a:spLocks/>
          </p:cNvSpPr>
          <p:nvPr/>
        </p:nvSpPr>
        <p:spPr>
          <a:xfrm>
            <a:off x="812741" y="1177330"/>
            <a:ext cx="10859134" cy="2117470"/>
          </a:xfrm>
          <a:prstGeom prst="rect">
            <a:avLst/>
          </a:prstGeom>
        </p:spPr>
        <p:txBody>
          <a:bodyPr vert="horz" wrap="square" lIns="121888" tIns="60944" rIns="121888" bIns="60944"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03">
              <a:lnSpc>
                <a:spcPct val="120000"/>
              </a:lnSpc>
              <a:defRPr/>
            </a:pPr>
            <a:r>
              <a:rPr lang="en-US" sz="5400" b="1" dirty="0" smtClean="0">
                <a:solidFill>
                  <a:srgbClr val="FF0000"/>
                </a:solidFill>
                <a:effectLst>
                  <a:outerShdw blurRad="38100" dist="38100" dir="2700000" algn="tl">
                    <a:srgbClr val="000000">
                      <a:alpha val="43137"/>
                    </a:srgbClr>
                  </a:outerShdw>
                </a:effectLst>
                <a:latin typeface="Arial" panose="020B0604020202020204" pitchFamily="34" charset="0"/>
                <a:ea typeface="Roboto Black" pitchFamily="2" charset="0"/>
                <a:cs typeface="Arial" panose="020B0604020202020204" pitchFamily="34" charset="0"/>
              </a:rPr>
              <a:t>TẬP HUẤN</a:t>
            </a:r>
            <a:endParaRPr lang="en-US" sz="5400" b="1" dirty="0">
              <a:solidFill>
                <a:srgbClr val="FF0000"/>
              </a:solidFill>
              <a:effectLst>
                <a:outerShdw blurRad="38100" dist="38100" dir="2700000" algn="tl">
                  <a:srgbClr val="000000">
                    <a:alpha val="43137"/>
                  </a:srgbClr>
                </a:outerShdw>
              </a:effectLst>
              <a:latin typeface="Arial" panose="020B0604020202020204" pitchFamily="34" charset="0"/>
              <a:ea typeface="Roboto Black" pitchFamily="2" charset="0"/>
              <a:cs typeface="Arial" panose="020B0604020202020204" pitchFamily="34" charset="0"/>
            </a:endParaRPr>
          </a:p>
          <a:p>
            <a:pPr algn="ctr" defTabSz="914103">
              <a:lnSpc>
                <a:spcPct val="120000"/>
              </a:lnSpc>
              <a:defRPr/>
            </a:pPr>
            <a:r>
              <a:rPr lang="en-US" sz="5400" b="1" dirty="0">
                <a:solidFill>
                  <a:srgbClr val="FF0000"/>
                </a:solidFill>
                <a:effectLst>
                  <a:outerShdw blurRad="38100" dist="38100" dir="2700000" algn="tl">
                    <a:srgbClr val="000000">
                      <a:alpha val="43137"/>
                    </a:srgbClr>
                  </a:outerShdw>
                </a:effectLst>
                <a:latin typeface="Arial" panose="020B0604020202020204" pitchFamily="34" charset="0"/>
                <a:ea typeface="Roboto Black" pitchFamily="2" charset="0"/>
                <a:cs typeface="Arial" panose="020B0604020202020204" pitchFamily="34" charset="0"/>
              </a:rPr>
              <a:t>SGK MÔN KHOA HỌC LỚP 4</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662" y="308041"/>
            <a:ext cx="512375" cy="681121"/>
          </a:xfrm>
          <a:prstGeom prst="rect">
            <a:avLst/>
          </a:prstGeom>
        </p:spPr>
      </p:pic>
      <p:sp>
        <p:nvSpPr>
          <p:cNvPr id="7" name="TextBox 6">
            <a:extLst>
              <a:ext uri="{FF2B5EF4-FFF2-40B4-BE49-F238E27FC236}">
                <a16:creationId xmlns:a16="http://schemas.microsoft.com/office/drawing/2014/main" xmlns="" id="{50F2F98F-D2DC-4423-A808-E39AE41B45C4}"/>
              </a:ext>
            </a:extLst>
          </p:cNvPr>
          <p:cNvSpPr txBox="1"/>
          <p:nvPr/>
        </p:nvSpPr>
        <p:spPr>
          <a:xfrm>
            <a:off x="3127612" y="4391130"/>
            <a:ext cx="5948106" cy="934102"/>
          </a:xfrm>
          <a:prstGeom prst="rect">
            <a:avLst/>
          </a:prstGeom>
          <a:noFill/>
        </p:spPr>
        <p:txBody>
          <a:bodyPr wrap="square" rtlCol="0">
            <a:spAutoFit/>
          </a:bodyPr>
          <a:lstStyle/>
          <a:p>
            <a:pPr algn="ctr">
              <a:lnSpc>
                <a:spcPct val="114000"/>
              </a:lnSpc>
            </a:pPr>
            <a:r>
              <a:rPr lang="en-US" sz="2399" b="1" dirty="0" err="1">
                <a:solidFill>
                  <a:srgbClr val="290F99"/>
                </a:solidFill>
                <a:latin typeface="Arial" panose="020B0604020202020204" pitchFamily="34" charset="0"/>
                <a:cs typeface="Arial" panose="020B0604020202020204" pitchFamily="34" charset="0"/>
              </a:rPr>
              <a:t>Chủ</a:t>
            </a:r>
            <a:r>
              <a:rPr lang="en-US" sz="2399" b="1" dirty="0">
                <a:solidFill>
                  <a:srgbClr val="290F99"/>
                </a:solidFill>
                <a:latin typeface="Arial" panose="020B0604020202020204" pitchFamily="34" charset="0"/>
                <a:cs typeface="Arial" panose="020B0604020202020204" pitchFamily="34" charset="0"/>
              </a:rPr>
              <a:t> </a:t>
            </a:r>
            <a:r>
              <a:rPr lang="en-US" sz="2399" b="1" dirty="0" err="1">
                <a:solidFill>
                  <a:srgbClr val="290F99"/>
                </a:solidFill>
                <a:latin typeface="Arial" panose="020B0604020202020204" pitchFamily="34" charset="0"/>
                <a:cs typeface="Arial" panose="020B0604020202020204" pitchFamily="34" charset="0"/>
              </a:rPr>
              <a:t>biên</a:t>
            </a:r>
            <a:endParaRPr lang="en-US" sz="2399" b="1" dirty="0">
              <a:solidFill>
                <a:srgbClr val="290F99"/>
              </a:solidFill>
              <a:latin typeface="Arial" panose="020B0604020202020204" pitchFamily="34" charset="0"/>
              <a:cs typeface="Arial" panose="020B0604020202020204" pitchFamily="34" charset="0"/>
            </a:endParaRPr>
          </a:p>
          <a:p>
            <a:pPr algn="ctr">
              <a:lnSpc>
                <a:spcPct val="114000"/>
              </a:lnSpc>
            </a:pPr>
            <a:r>
              <a:rPr lang="en-US" sz="2399" b="1" dirty="0">
                <a:solidFill>
                  <a:srgbClr val="FF0000"/>
                </a:solidFill>
                <a:latin typeface="Arial" panose="020B0604020202020204" pitchFamily="34" charset="0"/>
                <a:cs typeface="Arial" panose="020B0604020202020204" pitchFamily="34" charset="0"/>
              </a:rPr>
              <a:t>TS. </a:t>
            </a:r>
            <a:r>
              <a:rPr lang="en-US" sz="2399" b="1" dirty="0" err="1">
                <a:solidFill>
                  <a:srgbClr val="FF0000"/>
                </a:solidFill>
                <a:latin typeface="Arial" panose="020B0604020202020204" pitchFamily="34" charset="0"/>
                <a:cs typeface="Arial" panose="020B0604020202020204" pitchFamily="34" charset="0"/>
              </a:rPr>
              <a:t>Nguyễn</a:t>
            </a:r>
            <a:r>
              <a:rPr lang="en-US" sz="2399" b="1" dirty="0">
                <a:solidFill>
                  <a:srgbClr val="FF0000"/>
                </a:solidFill>
                <a:latin typeface="Arial" panose="020B0604020202020204" pitchFamily="34" charset="0"/>
                <a:cs typeface="Arial" panose="020B0604020202020204" pitchFamily="34" charset="0"/>
              </a:rPr>
              <a:t> </a:t>
            </a:r>
            <a:r>
              <a:rPr lang="en-US" sz="2399" b="1" dirty="0" err="1">
                <a:solidFill>
                  <a:srgbClr val="FF0000"/>
                </a:solidFill>
                <a:latin typeface="Arial" panose="020B0604020202020204" pitchFamily="34" charset="0"/>
                <a:cs typeface="Arial" panose="020B0604020202020204" pitchFamily="34" charset="0"/>
              </a:rPr>
              <a:t>Thị</a:t>
            </a:r>
            <a:r>
              <a:rPr lang="en-US" sz="2399" b="1" dirty="0">
                <a:solidFill>
                  <a:srgbClr val="FF0000"/>
                </a:solidFill>
                <a:latin typeface="Arial" panose="020B0604020202020204" pitchFamily="34" charset="0"/>
                <a:cs typeface="Arial" panose="020B0604020202020204" pitchFamily="34" charset="0"/>
              </a:rPr>
              <a:t> </a:t>
            </a:r>
            <a:r>
              <a:rPr lang="en-US" sz="2399" b="1" dirty="0" err="1">
                <a:solidFill>
                  <a:srgbClr val="FF0000"/>
                </a:solidFill>
                <a:latin typeface="Arial" panose="020B0604020202020204" pitchFamily="34" charset="0"/>
                <a:cs typeface="Arial" panose="020B0604020202020204" pitchFamily="34" charset="0"/>
              </a:rPr>
              <a:t>Thanh</a:t>
            </a:r>
            <a:r>
              <a:rPr lang="en-US" sz="2399" b="1" dirty="0">
                <a:solidFill>
                  <a:srgbClr val="FF0000"/>
                </a:solidFill>
                <a:latin typeface="Arial" panose="020B0604020202020204" pitchFamily="34" charset="0"/>
                <a:cs typeface="Arial" panose="020B0604020202020204" pitchFamily="34" charset="0"/>
              </a:rPr>
              <a:t> </a:t>
            </a:r>
            <a:r>
              <a:rPr lang="en-US" sz="2399" b="1" dirty="0" err="1">
                <a:solidFill>
                  <a:srgbClr val="FF0000"/>
                </a:solidFill>
                <a:latin typeface="Arial" panose="020B0604020202020204" pitchFamily="34" charset="0"/>
                <a:cs typeface="Arial" panose="020B0604020202020204" pitchFamily="34" charset="0"/>
              </a:rPr>
              <a:t>Thủy</a:t>
            </a:r>
            <a:r>
              <a:rPr lang="en-US" sz="2399" b="1" dirty="0">
                <a:solidFill>
                  <a:srgbClr val="FF0000"/>
                </a:solidFill>
                <a:latin typeface="Arial" panose="020B0604020202020204" pitchFamily="34" charset="0"/>
                <a:cs typeface="Arial" panose="020B0604020202020204" pitchFamily="34" charset="0"/>
              </a:rPr>
              <a:t>  </a:t>
            </a:r>
          </a:p>
        </p:txBody>
      </p:sp>
      <p:sp>
        <p:nvSpPr>
          <p:cNvPr id="8" name="Google Shape;167;p12">
            <a:extLst>
              <a:ext uri="{FF2B5EF4-FFF2-40B4-BE49-F238E27FC236}">
                <a16:creationId xmlns:a16="http://schemas.microsoft.com/office/drawing/2014/main" xmlns="" id="{BCC95C49-06A4-4CF2-9E78-1CBDEE917ADC}"/>
              </a:ext>
            </a:extLst>
          </p:cNvPr>
          <p:cNvSpPr txBox="1">
            <a:spLocks/>
          </p:cNvSpPr>
          <p:nvPr/>
        </p:nvSpPr>
        <p:spPr>
          <a:xfrm>
            <a:off x="2664824" y="3429000"/>
            <a:ext cx="7467376" cy="571351"/>
          </a:xfrm>
          <a:prstGeom prst="rect">
            <a:avLst/>
          </a:prstGeom>
          <a:noFill/>
          <a:ln>
            <a:noFill/>
          </a:ln>
        </p:spPr>
        <p:txBody>
          <a:bodyPr spcFirstLastPara="1" wrap="square" lIns="91401" tIns="91401" rIns="91401" bIns="9140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1pPr>
            <a:lvl2pPr marR="0" lvl="1"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2pPr>
            <a:lvl3pPr marR="0" lvl="2"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3pPr>
            <a:lvl4pPr marR="0" lvl="3"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4pPr>
            <a:lvl5pPr marR="0" lvl="4"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5pPr>
            <a:lvl6pPr marR="0" lvl="5"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6pPr>
            <a:lvl7pPr marR="0" lvl="6"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7pPr>
            <a:lvl8pPr marR="0" lvl="7"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8pPr>
            <a:lvl9pPr marR="0" lvl="8" algn="l" rtl="0">
              <a:lnSpc>
                <a:spcPct val="100000"/>
              </a:lnSpc>
              <a:spcBef>
                <a:spcPts val="0"/>
              </a:spcBef>
              <a:spcAft>
                <a:spcPts val="0"/>
              </a:spcAft>
              <a:buClr>
                <a:srgbClr val="FFFFFF"/>
              </a:buClr>
              <a:buSzPts val="5000"/>
              <a:buFont typeface="Oswald"/>
              <a:buNone/>
              <a:defRPr sz="5000" b="1" i="0" u="none" strike="noStrike" cap="none">
                <a:solidFill>
                  <a:srgbClr val="FFFFFF"/>
                </a:solidFill>
                <a:latin typeface="Oswald"/>
                <a:ea typeface="Oswald"/>
                <a:cs typeface="Oswald"/>
                <a:sym typeface="Oswald"/>
              </a:defRPr>
            </a:lvl9pPr>
          </a:lstStyle>
          <a:p>
            <a:pPr algn="ctr"/>
            <a:r>
              <a:rPr lang="en-US" sz="3600" dirty="0">
                <a:solidFill>
                  <a:srgbClr val="290F99"/>
                </a:solidFill>
                <a:latin typeface="Calibri" panose="020F0502020204030204" pitchFamily="34" charset="0"/>
                <a:ea typeface="Roboto Black" pitchFamily="2" charset="0"/>
                <a:cs typeface="Calibri" panose="020F0502020204030204" pitchFamily="34" charset="0"/>
              </a:rPr>
              <a:t>BỘ SÁCH CHÂN TRỜI SÁNG TẠO</a:t>
            </a:r>
          </a:p>
        </p:txBody>
      </p:sp>
      <p:sp>
        <p:nvSpPr>
          <p:cNvPr id="9" name="Shape 135"/>
          <p:cNvSpPr/>
          <p:nvPr/>
        </p:nvSpPr>
        <p:spPr>
          <a:xfrm>
            <a:off x="11331" y="1219476"/>
            <a:ext cx="12180669" cy="2581557"/>
          </a:xfrm>
          <a:prstGeom prst="rect">
            <a:avLst/>
          </a:prstGeom>
          <a:noFill/>
          <a:ln w="12700">
            <a:miter lim="400000"/>
          </a:ln>
        </p:spPr>
        <p:txBody>
          <a:bodyPr lIns="25393" tIns="25393" rIns="25393" bIns="25393" anchor="ctr"/>
          <a:lstStyle/>
          <a:p>
            <a:pPr algn="ctr" defTabSz="412626">
              <a:defRPr sz="3200">
                <a:solidFill>
                  <a:srgbClr val="FFFFFF"/>
                </a:solidFill>
              </a:defRPr>
            </a:pPr>
            <a:endParaRPr sz="1600" kern="0" dirty="0">
              <a:solidFill>
                <a:srgbClr val="FFFFFF"/>
              </a:solidFill>
              <a:latin typeface="Arial" panose="020B0604020202020204"/>
              <a:sym typeface="Helvetica Light"/>
            </a:endParaRPr>
          </a:p>
        </p:txBody>
      </p:sp>
      <p:pic>
        <p:nvPicPr>
          <p:cNvPr id="10" name="Picture 9">
            <a:extLst>
              <a:ext uri="{FF2B5EF4-FFF2-40B4-BE49-F238E27FC236}">
                <a16:creationId xmlns:a16="http://schemas.microsoft.com/office/drawing/2014/main" xmlns="" id="{3E5228E9-7F03-478B-BAC6-C96251F470F9}"/>
              </a:ext>
            </a:extLst>
          </p:cNvPr>
          <p:cNvPicPr>
            <a:picLocks noChangeAspect="1"/>
          </p:cNvPicPr>
          <p:nvPr/>
        </p:nvPicPr>
        <p:blipFill>
          <a:blip r:embed="rId3"/>
          <a:stretch>
            <a:fillRect/>
          </a:stretch>
        </p:blipFill>
        <p:spPr>
          <a:xfrm>
            <a:off x="11169214" y="169654"/>
            <a:ext cx="853678" cy="705595"/>
          </a:xfrm>
          <a:prstGeom prst="rect">
            <a:avLst/>
          </a:prstGeom>
        </p:spPr>
      </p:pic>
    </p:spTree>
    <p:extLst>
      <p:ext uri="{BB962C8B-B14F-4D97-AF65-F5344CB8AC3E}">
        <p14:creationId xmlns:p14="http://schemas.microsoft.com/office/powerpoint/2010/main" val="28748679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75073" y="1045999"/>
            <a:ext cx="5503270" cy="1575076"/>
            <a:chOff x="1292225" y="1295400"/>
            <a:chExt cx="2822575" cy="1498600"/>
          </a:xfrm>
        </p:grpSpPr>
        <p:sp>
          <p:nvSpPr>
            <p:cNvPr id="4" name="Rectangle 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1292225" y="1295400"/>
              <a:ext cx="2822575" cy="381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3" name="Straight Connector 12"/>
            <p:cNvCxnSpPr/>
            <p:nvPr/>
          </p:nvCxnSpPr>
          <p:spPr>
            <a:xfrm>
              <a:off x="1292225" y="1739900"/>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3" name="Group 14"/>
          <p:cNvGrpSpPr>
            <a:grpSpLocks/>
          </p:cNvGrpSpPr>
          <p:nvPr/>
        </p:nvGrpSpPr>
        <p:grpSpPr bwMode="auto">
          <a:xfrm>
            <a:off x="6182508" y="1036134"/>
            <a:ext cx="5921327" cy="1570430"/>
            <a:chOff x="4824287" y="1295400"/>
            <a:chExt cx="2871913" cy="1570430"/>
          </a:xfrm>
        </p:grpSpPr>
        <p:sp>
          <p:nvSpPr>
            <p:cNvPr id="34" name="Rectangle 33"/>
            <p:cNvSpPr/>
            <p:nvPr/>
          </p:nvSpPr>
          <p:spPr>
            <a:xfrm>
              <a:off x="4824287" y="1295400"/>
              <a:ext cx="2871913" cy="157043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Rectangle 34"/>
            <p:cNvSpPr/>
            <p:nvPr/>
          </p:nvSpPr>
          <p:spPr>
            <a:xfrm>
              <a:off x="4824287" y="1322352"/>
              <a:ext cx="2871913" cy="381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77" name="Straight Connector 76"/>
            <p:cNvCxnSpPr/>
            <p:nvPr/>
          </p:nvCxnSpPr>
          <p:spPr>
            <a:xfrm>
              <a:off x="4862513" y="1739900"/>
              <a:ext cx="2822574"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5" name="Group 15"/>
          <p:cNvGrpSpPr>
            <a:grpSpLocks/>
          </p:cNvGrpSpPr>
          <p:nvPr/>
        </p:nvGrpSpPr>
        <p:grpSpPr bwMode="auto">
          <a:xfrm>
            <a:off x="59914" y="2781725"/>
            <a:ext cx="5609988" cy="1832987"/>
            <a:chOff x="1292225" y="3124200"/>
            <a:chExt cx="2822575" cy="1498600"/>
          </a:xfrm>
        </p:grpSpPr>
        <p:sp>
          <p:nvSpPr>
            <p:cNvPr id="36" name="Rectangle 35"/>
            <p:cNvSpPr/>
            <p:nvPr/>
          </p:nvSpPr>
          <p:spPr>
            <a:xfrm>
              <a:off x="1292225" y="31242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 name="Rectangle 36"/>
            <p:cNvSpPr/>
            <p:nvPr/>
          </p:nvSpPr>
          <p:spPr>
            <a:xfrm>
              <a:off x="1292225" y="3124200"/>
              <a:ext cx="2822575" cy="381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78" name="Straight Connector 77"/>
            <p:cNvCxnSpPr/>
            <p:nvPr/>
          </p:nvCxnSpPr>
          <p:spPr>
            <a:xfrm>
              <a:off x="1292225" y="3568700"/>
              <a:ext cx="2822575"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grpSp>
      <p:grpSp>
        <p:nvGrpSpPr>
          <p:cNvPr id="6" name="Group 16"/>
          <p:cNvGrpSpPr>
            <a:grpSpLocks/>
          </p:cNvGrpSpPr>
          <p:nvPr/>
        </p:nvGrpSpPr>
        <p:grpSpPr bwMode="auto">
          <a:xfrm>
            <a:off x="6202628" y="2763496"/>
            <a:ext cx="5930715" cy="1923554"/>
            <a:chOff x="4809406" y="3124200"/>
            <a:chExt cx="2886794" cy="1498600"/>
          </a:xfrm>
        </p:grpSpPr>
        <p:sp>
          <p:nvSpPr>
            <p:cNvPr id="38" name="Rectangle 37"/>
            <p:cNvSpPr/>
            <p:nvPr/>
          </p:nvSpPr>
          <p:spPr>
            <a:xfrm>
              <a:off x="4809406" y="3124200"/>
              <a:ext cx="2886794"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0" name="Rectangle 39"/>
            <p:cNvSpPr/>
            <p:nvPr/>
          </p:nvSpPr>
          <p:spPr>
            <a:xfrm>
              <a:off x="4809406" y="3124200"/>
              <a:ext cx="2886794" cy="381000"/>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80" name="Straight Connector 79"/>
            <p:cNvCxnSpPr/>
            <p:nvPr/>
          </p:nvCxnSpPr>
          <p:spPr>
            <a:xfrm>
              <a:off x="4862513" y="3568700"/>
              <a:ext cx="2822574"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18"/>
          <p:cNvGrpSpPr>
            <a:grpSpLocks/>
          </p:cNvGrpSpPr>
          <p:nvPr/>
        </p:nvGrpSpPr>
        <p:grpSpPr bwMode="auto">
          <a:xfrm>
            <a:off x="0" y="4786166"/>
            <a:ext cx="5685060" cy="1992351"/>
            <a:chOff x="1292225" y="4923972"/>
            <a:chExt cx="2822575" cy="1498600"/>
          </a:xfrm>
        </p:grpSpPr>
        <p:sp>
          <p:nvSpPr>
            <p:cNvPr id="41" name="Rectangle 40"/>
            <p:cNvSpPr/>
            <p:nvPr/>
          </p:nvSpPr>
          <p:spPr>
            <a:xfrm>
              <a:off x="1292225" y="4923972"/>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 name="Rectangle 43"/>
            <p:cNvSpPr/>
            <p:nvPr/>
          </p:nvSpPr>
          <p:spPr>
            <a:xfrm>
              <a:off x="1292225" y="4923972"/>
              <a:ext cx="2822575" cy="339538"/>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81" name="Straight Connector 80"/>
            <p:cNvCxnSpPr/>
            <p:nvPr/>
          </p:nvCxnSpPr>
          <p:spPr>
            <a:xfrm>
              <a:off x="1292225" y="5384347"/>
              <a:ext cx="2822575" cy="0"/>
            </a:xfrm>
            <a:prstGeom prst="line">
              <a:avLst/>
            </a:prstGeom>
            <a:ln w="12700">
              <a:solidFill>
                <a:schemeClr val="accent4"/>
              </a:solidFill>
              <a:prstDash val="dash"/>
            </a:ln>
          </p:spPr>
          <p:style>
            <a:lnRef idx="1">
              <a:schemeClr val="accent1"/>
            </a:lnRef>
            <a:fillRef idx="0">
              <a:schemeClr val="accent1"/>
            </a:fillRef>
            <a:effectRef idx="0">
              <a:schemeClr val="accent1"/>
            </a:effectRef>
            <a:fontRef idx="minor">
              <a:schemeClr val="tx1"/>
            </a:fontRef>
          </p:style>
        </p:cxnSp>
      </p:grpSp>
      <p:grpSp>
        <p:nvGrpSpPr>
          <p:cNvPr id="8" name="Group 17"/>
          <p:cNvGrpSpPr>
            <a:grpSpLocks/>
          </p:cNvGrpSpPr>
          <p:nvPr/>
        </p:nvGrpSpPr>
        <p:grpSpPr bwMode="auto">
          <a:xfrm>
            <a:off x="6208902" y="4793115"/>
            <a:ext cx="5924441" cy="2045279"/>
            <a:chOff x="4862513" y="4923972"/>
            <a:chExt cx="2833687" cy="1498600"/>
          </a:xfrm>
        </p:grpSpPr>
        <p:sp>
          <p:nvSpPr>
            <p:cNvPr id="45" name="Rectangle 44"/>
            <p:cNvSpPr/>
            <p:nvPr/>
          </p:nvSpPr>
          <p:spPr>
            <a:xfrm>
              <a:off x="4862513" y="4923972"/>
              <a:ext cx="2833687"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6" name="Rectangle 45"/>
            <p:cNvSpPr/>
            <p:nvPr/>
          </p:nvSpPr>
          <p:spPr>
            <a:xfrm>
              <a:off x="4873626" y="4923972"/>
              <a:ext cx="2822574" cy="299580"/>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83" name="Straight Connector 82"/>
            <p:cNvCxnSpPr/>
            <p:nvPr/>
          </p:nvCxnSpPr>
          <p:spPr>
            <a:xfrm>
              <a:off x="4862513" y="5384347"/>
              <a:ext cx="2822574" cy="0"/>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sp>
        <p:nvSpPr>
          <p:cNvPr id="59" name="Rectangle 58"/>
          <p:cNvSpPr/>
          <p:nvPr/>
        </p:nvSpPr>
        <p:spPr>
          <a:xfrm>
            <a:off x="331325" y="1710104"/>
            <a:ext cx="5067167" cy="1092603"/>
          </a:xfrm>
          <a:prstGeom prst="rect">
            <a:avLst/>
          </a:prstGeom>
        </p:spPr>
        <p:txBody>
          <a:bodyPr wrap="square" lIns="121917" tIns="60958" rIns="121917" bIns="60958" anchor="ctr">
            <a:spAutoFit/>
          </a:bodyPr>
          <a:lstStyle/>
          <a:p>
            <a:pPr algn="just">
              <a:defRPr/>
            </a:pPr>
            <a:r>
              <a:rPr lang="en-US" sz="2100" dirty="0" err="1">
                <a:solidFill>
                  <a:srgbClr val="002060"/>
                </a:solidFill>
              </a:rPr>
              <a:t>Đảm</a:t>
            </a:r>
            <a:r>
              <a:rPr lang="en-US" sz="2100" dirty="0">
                <a:solidFill>
                  <a:srgbClr val="002060"/>
                </a:solidFill>
              </a:rPr>
              <a:t> </a:t>
            </a:r>
            <a:r>
              <a:rPr lang="en-US" sz="2100" dirty="0" err="1">
                <a:solidFill>
                  <a:srgbClr val="002060"/>
                </a:solidFill>
              </a:rPr>
              <a:t>bảo</a:t>
            </a:r>
            <a:r>
              <a:rPr lang="en-US" sz="2100" dirty="0">
                <a:solidFill>
                  <a:srgbClr val="002060"/>
                </a:solidFill>
              </a:rPr>
              <a:t> </a:t>
            </a:r>
            <a:r>
              <a:rPr lang="en-US" sz="2100" dirty="0" err="1">
                <a:solidFill>
                  <a:srgbClr val="002060"/>
                </a:solidFill>
              </a:rPr>
              <a:t>đánh</a:t>
            </a:r>
            <a:r>
              <a:rPr lang="en-US" sz="2100" dirty="0">
                <a:solidFill>
                  <a:srgbClr val="002060"/>
                </a:solidFill>
              </a:rPr>
              <a:t> </a:t>
            </a:r>
            <a:r>
              <a:rPr lang="en-US" sz="2100" dirty="0" err="1">
                <a:solidFill>
                  <a:srgbClr val="002060"/>
                </a:solidFill>
              </a:rPr>
              <a:t>giá</a:t>
            </a:r>
            <a:r>
              <a:rPr lang="en-US" sz="2100" dirty="0">
                <a:solidFill>
                  <a:srgbClr val="002060"/>
                </a:solidFill>
              </a:rPr>
              <a:t> </a:t>
            </a:r>
            <a:r>
              <a:rPr lang="en-US" sz="2100" dirty="0" err="1">
                <a:solidFill>
                  <a:srgbClr val="002060"/>
                </a:solidFill>
              </a:rPr>
              <a:t>các</a:t>
            </a:r>
            <a:r>
              <a:rPr lang="en-US" sz="2100" dirty="0">
                <a:solidFill>
                  <a:srgbClr val="002060"/>
                </a:solidFill>
              </a:rPr>
              <a:t> </a:t>
            </a:r>
            <a:r>
              <a:rPr lang="en-US" sz="2100" dirty="0" err="1">
                <a:solidFill>
                  <a:srgbClr val="002060"/>
                </a:solidFill>
              </a:rPr>
              <a:t>mặt</a:t>
            </a:r>
            <a:r>
              <a:rPr lang="en-US" sz="2100" dirty="0">
                <a:solidFill>
                  <a:srgbClr val="002060"/>
                </a:solidFill>
              </a:rPr>
              <a:t>: </a:t>
            </a:r>
            <a:r>
              <a:rPr lang="en-US" sz="2100" dirty="0" err="1">
                <a:solidFill>
                  <a:srgbClr val="002060"/>
                </a:solidFill>
              </a:rPr>
              <a:t>Các</a:t>
            </a:r>
            <a:r>
              <a:rPr lang="en-US" sz="2100" dirty="0">
                <a:solidFill>
                  <a:srgbClr val="002060"/>
                </a:solidFill>
              </a:rPr>
              <a:t> </a:t>
            </a:r>
            <a:r>
              <a:rPr lang="en-US" sz="2100" dirty="0" err="1">
                <a:solidFill>
                  <a:srgbClr val="002060"/>
                </a:solidFill>
              </a:rPr>
              <a:t>phẩm</a:t>
            </a:r>
            <a:r>
              <a:rPr lang="en-US" sz="2100" dirty="0">
                <a:solidFill>
                  <a:srgbClr val="002060"/>
                </a:solidFill>
              </a:rPr>
              <a:t> </a:t>
            </a:r>
            <a:r>
              <a:rPr lang="en-US" sz="2100" dirty="0" err="1">
                <a:solidFill>
                  <a:srgbClr val="002060"/>
                </a:solidFill>
              </a:rPr>
              <a:t>chất</a:t>
            </a:r>
            <a:r>
              <a:rPr lang="en-US" sz="2100" dirty="0">
                <a:solidFill>
                  <a:srgbClr val="002060"/>
                </a:solidFill>
              </a:rPr>
              <a:t> </a:t>
            </a:r>
            <a:r>
              <a:rPr lang="en-US" sz="2100" dirty="0" err="1">
                <a:solidFill>
                  <a:srgbClr val="002060"/>
                </a:solidFill>
              </a:rPr>
              <a:t>và</a:t>
            </a:r>
            <a:r>
              <a:rPr lang="en-US" sz="2100" dirty="0">
                <a:solidFill>
                  <a:srgbClr val="002060"/>
                </a:solidFill>
              </a:rPr>
              <a:t> </a:t>
            </a:r>
            <a:r>
              <a:rPr lang="en-US" sz="2100" dirty="0" err="1">
                <a:solidFill>
                  <a:srgbClr val="002060"/>
                </a:solidFill>
              </a:rPr>
              <a:t>năng</a:t>
            </a:r>
            <a:r>
              <a:rPr lang="en-US" sz="2100" dirty="0">
                <a:solidFill>
                  <a:srgbClr val="002060"/>
                </a:solidFill>
              </a:rPr>
              <a:t> </a:t>
            </a:r>
            <a:r>
              <a:rPr lang="en-US" sz="2100" dirty="0" err="1">
                <a:solidFill>
                  <a:srgbClr val="002060"/>
                </a:solidFill>
              </a:rPr>
              <a:t>lực</a:t>
            </a:r>
            <a:r>
              <a:rPr lang="en-US" sz="2100" dirty="0">
                <a:solidFill>
                  <a:srgbClr val="002060"/>
                </a:solidFill>
              </a:rPr>
              <a:t> </a:t>
            </a:r>
            <a:r>
              <a:rPr lang="en-US" sz="2100" dirty="0" err="1">
                <a:solidFill>
                  <a:srgbClr val="002060"/>
                </a:solidFill>
              </a:rPr>
              <a:t>chung</a:t>
            </a:r>
            <a:r>
              <a:rPr lang="en-US" sz="2100" dirty="0">
                <a:solidFill>
                  <a:srgbClr val="002060"/>
                </a:solidFill>
              </a:rPr>
              <a:t>; </a:t>
            </a:r>
            <a:r>
              <a:rPr lang="en-US" sz="2100" dirty="0" err="1">
                <a:solidFill>
                  <a:srgbClr val="002060"/>
                </a:solidFill>
              </a:rPr>
              <a:t>các</a:t>
            </a:r>
            <a:r>
              <a:rPr lang="en-US" sz="2100" dirty="0">
                <a:solidFill>
                  <a:srgbClr val="002060"/>
                </a:solidFill>
              </a:rPr>
              <a:t> </a:t>
            </a:r>
            <a:r>
              <a:rPr lang="en-US" sz="2100" dirty="0" err="1">
                <a:solidFill>
                  <a:srgbClr val="002060"/>
                </a:solidFill>
              </a:rPr>
              <a:t>năng</a:t>
            </a:r>
            <a:r>
              <a:rPr lang="en-US" sz="2100" dirty="0">
                <a:solidFill>
                  <a:srgbClr val="002060"/>
                </a:solidFill>
              </a:rPr>
              <a:t> </a:t>
            </a:r>
            <a:r>
              <a:rPr lang="en-US" sz="2100" dirty="0" err="1">
                <a:solidFill>
                  <a:srgbClr val="002060"/>
                </a:solidFill>
              </a:rPr>
              <a:t>lực</a:t>
            </a:r>
            <a:r>
              <a:rPr lang="en-US" sz="2100" dirty="0">
                <a:solidFill>
                  <a:srgbClr val="002060"/>
                </a:solidFill>
              </a:rPr>
              <a:t> </a:t>
            </a:r>
            <a:r>
              <a:rPr lang="en-US" sz="2100" dirty="0" err="1" smtClean="0">
                <a:solidFill>
                  <a:srgbClr val="002060"/>
                </a:solidFill>
              </a:rPr>
              <a:t>đặc</a:t>
            </a:r>
            <a:r>
              <a:rPr lang="en-US" sz="2100" dirty="0" smtClean="0">
                <a:solidFill>
                  <a:srgbClr val="002060"/>
                </a:solidFill>
              </a:rPr>
              <a:t> </a:t>
            </a:r>
            <a:r>
              <a:rPr lang="en-US" sz="2100" dirty="0" err="1" smtClean="0">
                <a:solidFill>
                  <a:srgbClr val="002060"/>
                </a:solidFill>
              </a:rPr>
              <a:t>thù</a:t>
            </a:r>
            <a:r>
              <a:rPr lang="vi-VN" sz="2100" dirty="0" smtClean="0">
                <a:solidFill>
                  <a:srgbClr val="002060"/>
                </a:solidFill>
              </a:rPr>
              <a:t>.</a:t>
            </a:r>
            <a:endParaRPr lang="en-US" sz="2100" dirty="0">
              <a:solidFill>
                <a:srgbClr val="002060"/>
              </a:solidFill>
            </a:endParaRPr>
          </a:p>
          <a:p>
            <a:pPr algn="just">
              <a:defRPr/>
            </a:pPr>
            <a:endParaRPr lang="en-US" sz="2100" dirty="0">
              <a:solidFill>
                <a:schemeClr val="tx1">
                  <a:lumMod val="75000"/>
                  <a:lumOff val="25000"/>
                </a:schemeClr>
              </a:solidFill>
              <a:latin typeface="Arial" pitchFamily="34" charset="0"/>
              <a:cs typeface="Arial" pitchFamily="34" charset="0"/>
            </a:endParaRPr>
          </a:p>
        </p:txBody>
      </p:sp>
      <p:sp>
        <p:nvSpPr>
          <p:cNvPr id="7191" name="Rectangle 71"/>
          <p:cNvSpPr>
            <a:spLocks noChangeArrowheads="1"/>
          </p:cNvSpPr>
          <p:nvPr/>
        </p:nvSpPr>
        <p:spPr bwMode="auto">
          <a:xfrm>
            <a:off x="1449561" y="4748909"/>
            <a:ext cx="2440516" cy="451405"/>
          </a:xfrm>
          <a:prstGeom prst="rect">
            <a:avLst/>
          </a:prstGeom>
          <a:noFill/>
          <a:ln w="9525">
            <a:noFill/>
            <a:miter lim="800000"/>
            <a:headEnd/>
            <a:tailEnd/>
          </a:ln>
        </p:spPr>
        <p:txBody>
          <a:bodyPr lIns="121917" tIns="60958" rIns="121917" bIns="60958" anchor="ctr">
            <a:spAutoFit/>
          </a:bodyPr>
          <a:lstStyle/>
          <a:p>
            <a:pPr algn="ctr"/>
            <a:r>
              <a:rPr lang="en-US" sz="2100" b="1" dirty="0" smtClean="0">
                <a:solidFill>
                  <a:schemeClr val="bg1"/>
                </a:solidFill>
                <a:latin typeface="Arial" charset="0"/>
              </a:rPr>
              <a:t>3</a:t>
            </a:r>
            <a:endParaRPr lang="en-US" sz="2100" b="1" dirty="0">
              <a:solidFill>
                <a:schemeClr val="bg1"/>
              </a:solidFill>
              <a:latin typeface="Arial" charset="0"/>
            </a:endParaRPr>
          </a:p>
        </p:txBody>
      </p:sp>
      <p:sp>
        <p:nvSpPr>
          <p:cNvPr id="7192" name="Rectangle 72"/>
          <p:cNvSpPr>
            <a:spLocks noChangeArrowheads="1"/>
          </p:cNvSpPr>
          <p:nvPr/>
        </p:nvSpPr>
        <p:spPr bwMode="auto">
          <a:xfrm>
            <a:off x="7934532" y="1032210"/>
            <a:ext cx="2440516" cy="451405"/>
          </a:xfrm>
          <a:prstGeom prst="rect">
            <a:avLst/>
          </a:prstGeom>
          <a:noFill/>
          <a:ln w="9525">
            <a:noFill/>
            <a:miter lim="800000"/>
            <a:headEnd/>
            <a:tailEnd/>
          </a:ln>
        </p:spPr>
        <p:txBody>
          <a:bodyPr lIns="121917" tIns="60958" rIns="121917" bIns="60958" anchor="ctr">
            <a:spAutoFit/>
          </a:bodyPr>
          <a:lstStyle/>
          <a:p>
            <a:pPr algn="ctr"/>
            <a:r>
              <a:rPr lang="en-US" sz="2100" b="1" dirty="0" smtClean="0">
                <a:solidFill>
                  <a:schemeClr val="bg1"/>
                </a:solidFill>
                <a:latin typeface="Arial" charset="0"/>
              </a:rPr>
              <a:t>4</a:t>
            </a:r>
            <a:endParaRPr lang="en-US" sz="2100" b="1" dirty="0">
              <a:solidFill>
                <a:schemeClr val="bg1"/>
              </a:solidFill>
              <a:latin typeface="Arial" charset="0"/>
            </a:endParaRPr>
          </a:p>
        </p:txBody>
      </p:sp>
      <p:sp>
        <p:nvSpPr>
          <p:cNvPr id="7193" name="Rectangle 74"/>
          <p:cNvSpPr>
            <a:spLocks noChangeArrowheads="1"/>
          </p:cNvSpPr>
          <p:nvPr/>
        </p:nvSpPr>
        <p:spPr bwMode="auto">
          <a:xfrm>
            <a:off x="7952486" y="2812292"/>
            <a:ext cx="2440516" cy="451405"/>
          </a:xfrm>
          <a:prstGeom prst="rect">
            <a:avLst/>
          </a:prstGeom>
          <a:noFill/>
          <a:ln w="9525">
            <a:noFill/>
            <a:miter lim="800000"/>
            <a:headEnd/>
            <a:tailEnd/>
          </a:ln>
        </p:spPr>
        <p:txBody>
          <a:bodyPr lIns="121917" tIns="60958" rIns="121917" bIns="60958" anchor="ctr">
            <a:spAutoFit/>
          </a:bodyPr>
          <a:lstStyle/>
          <a:p>
            <a:pPr algn="ctr"/>
            <a:r>
              <a:rPr lang="en-US" sz="2100" b="1" dirty="0" smtClean="0">
                <a:solidFill>
                  <a:schemeClr val="bg1"/>
                </a:solidFill>
                <a:latin typeface="Arial" charset="0"/>
              </a:rPr>
              <a:t>5</a:t>
            </a:r>
            <a:endParaRPr lang="en-US" sz="2100" b="1" dirty="0">
              <a:solidFill>
                <a:schemeClr val="bg1"/>
              </a:solidFill>
              <a:latin typeface="Arial" charset="0"/>
            </a:endParaRPr>
          </a:p>
        </p:txBody>
      </p:sp>
      <p:sp>
        <p:nvSpPr>
          <p:cNvPr id="7194" name="Rectangle 75"/>
          <p:cNvSpPr>
            <a:spLocks noChangeArrowheads="1"/>
          </p:cNvSpPr>
          <p:nvPr/>
        </p:nvSpPr>
        <p:spPr bwMode="auto">
          <a:xfrm>
            <a:off x="8032553" y="4770180"/>
            <a:ext cx="2440516" cy="451405"/>
          </a:xfrm>
          <a:prstGeom prst="rect">
            <a:avLst/>
          </a:prstGeom>
          <a:noFill/>
          <a:ln w="9525">
            <a:noFill/>
            <a:miter lim="800000"/>
            <a:headEnd/>
            <a:tailEnd/>
          </a:ln>
        </p:spPr>
        <p:txBody>
          <a:bodyPr lIns="121917" tIns="60958" rIns="121917" bIns="60958" anchor="ctr">
            <a:spAutoFit/>
          </a:bodyPr>
          <a:lstStyle/>
          <a:p>
            <a:pPr algn="ctr"/>
            <a:r>
              <a:rPr lang="en-US" sz="2100" b="1" dirty="0" smtClean="0">
                <a:solidFill>
                  <a:schemeClr val="bg1"/>
                </a:solidFill>
                <a:latin typeface="Arial" charset="0"/>
              </a:rPr>
              <a:t>6</a:t>
            </a:r>
            <a:endParaRPr lang="en-US" sz="2100" b="1" dirty="0">
              <a:solidFill>
                <a:schemeClr val="bg1"/>
              </a:solidFill>
              <a:latin typeface="Arial" charset="0"/>
            </a:endParaRPr>
          </a:p>
        </p:txBody>
      </p:sp>
      <p:sp>
        <p:nvSpPr>
          <p:cNvPr id="47" name="Rectangle 46"/>
          <p:cNvSpPr/>
          <p:nvPr/>
        </p:nvSpPr>
        <p:spPr>
          <a:xfrm>
            <a:off x="342798" y="3501347"/>
            <a:ext cx="4967820" cy="1092603"/>
          </a:xfrm>
          <a:prstGeom prst="rect">
            <a:avLst/>
          </a:prstGeom>
        </p:spPr>
        <p:txBody>
          <a:bodyPr wrap="square" lIns="121917" tIns="60958" rIns="121917" bIns="60958" anchor="ctr">
            <a:spAutoFit/>
          </a:bodyPr>
          <a:lstStyle/>
          <a:p>
            <a:pPr algn="just"/>
            <a:r>
              <a:rPr lang="en-US" sz="2100" dirty="0" smtClean="0">
                <a:solidFill>
                  <a:srgbClr val="002060"/>
                </a:solidFill>
              </a:rPr>
              <a:t>Đ</a:t>
            </a:r>
            <a:r>
              <a:rPr lang="vi-VN" sz="2100" dirty="0" smtClean="0">
                <a:solidFill>
                  <a:srgbClr val="002060"/>
                </a:solidFill>
              </a:rPr>
              <a:t>ánh giá kết quả học tập</a:t>
            </a:r>
            <a:r>
              <a:rPr lang="en-US" sz="2100" dirty="0" smtClean="0">
                <a:solidFill>
                  <a:srgbClr val="002060"/>
                </a:solidFill>
              </a:rPr>
              <a:t> </a:t>
            </a:r>
            <a:r>
              <a:rPr lang="en-US" sz="2100" dirty="0" err="1">
                <a:solidFill>
                  <a:srgbClr val="002060"/>
                </a:solidFill>
              </a:rPr>
              <a:t>chú</a:t>
            </a:r>
            <a:r>
              <a:rPr lang="en-US" sz="2100" dirty="0">
                <a:solidFill>
                  <a:srgbClr val="002060"/>
                </a:solidFill>
              </a:rPr>
              <a:t> ý </a:t>
            </a:r>
            <a:r>
              <a:rPr lang="en-US" sz="2100" dirty="0" err="1" smtClean="0">
                <a:solidFill>
                  <a:srgbClr val="002060"/>
                </a:solidFill>
              </a:rPr>
              <a:t>coi</a:t>
            </a:r>
            <a:r>
              <a:rPr lang="en-US" sz="2100" dirty="0" smtClean="0">
                <a:solidFill>
                  <a:srgbClr val="002060"/>
                </a:solidFill>
              </a:rPr>
              <a:t> </a:t>
            </a:r>
            <a:r>
              <a:rPr lang="en-US" sz="2100" dirty="0" err="1" smtClean="0">
                <a:solidFill>
                  <a:srgbClr val="002060"/>
                </a:solidFill>
              </a:rPr>
              <a:t>trọn</a:t>
            </a:r>
            <a:r>
              <a:rPr lang="en-US" sz="2100" dirty="0" err="1" smtClean="0"/>
              <a:t>g</a:t>
            </a:r>
            <a:r>
              <a:rPr lang="en-US" sz="2100" dirty="0" smtClean="0"/>
              <a:t> </a:t>
            </a:r>
            <a:r>
              <a:rPr lang="en-US" sz="2100" dirty="0" err="1">
                <a:solidFill>
                  <a:srgbClr val="0000FF"/>
                </a:solidFill>
              </a:rPr>
              <a:t>khả</a:t>
            </a:r>
            <a:r>
              <a:rPr lang="en-US" sz="2100" dirty="0">
                <a:solidFill>
                  <a:srgbClr val="0000FF"/>
                </a:solidFill>
              </a:rPr>
              <a:t> </a:t>
            </a:r>
            <a:r>
              <a:rPr lang="en-US" sz="2100" dirty="0" err="1">
                <a:solidFill>
                  <a:srgbClr val="0000FF"/>
                </a:solidFill>
              </a:rPr>
              <a:t>năng</a:t>
            </a:r>
            <a:r>
              <a:rPr lang="en-US" sz="2100" dirty="0">
                <a:solidFill>
                  <a:srgbClr val="0000FF"/>
                </a:solidFill>
              </a:rPr>
              <a:t> </a:t>
            </a:r>
            <a:r>
              <a:rPr lang="en-US" sz="2100" dirty="0" err="1">
                <a:solidFill>
                  <a:srgbClr val="0000FF"/>
                </a:solidFill>
              </a:rPr>
              <a:t>vận</a:t>
            </a:r>
            <a:r>
              <a:rPr lang="en-US" sz="2100" dirty="0">
                <a:solidFill>
                  <a:srgbClr val="0000FF"/>
                </a:solidFill>
              </a:rPr>
              <a:t> </a:t>
            </a:r>
            <a:r>
              <a:rPr lang="en-US" sz="2100" dirty="0" err="1">
                <a:solidFill>
                  <a:srgbClr val="0000FF"/>
                </a:solidFill>
              </a:rPr>
              <a:t>dụng</a:t>
            </a:r>
            <a:r>
              <a:rPr lang="en-US" sz="2100" dirty="0">
                <a:solidFill>
                  <a:srgbClr val="0000FF"/>
                </a:solidFill>
              </a:rPr>
              <a:t> </a:t>
            </a:r>
            <a:r>
              <a:rPr lang="en-US" sz="2100" dirty="0" err="1">
                <a:solidFill>
                  <a:srgbClr val="0000FF"/>
                </a:solidFill>
              </a:rPr>
              <a:t>kiến</a:t>
            </a:r>
            <a:r>
              <a:rPr lang="en-US" sz="2100" dirty="0">
                <a:solidFill>
                  <a:srgbClr val="0000FF"/>
                </a:solidFill>
              </a:rPr>
              <a:t> </a:t>
            </a:r>
            <a:r>
              <a:rPr lang="en-US" sz="2100" dirty="0" err="1">
                <a:solidFill>
                  <a:srgbClr val="0000FF"/>
                </a:solidFill>
              </a:rPr>
              <a:t>thức</a:t>
            </a:r>
            <a:r>
              <a:rPr lang="en-US" sz="2100" dirty="0">
                <a:solidFill>
                  <a:srgbClr val="0000FF"/>
                </a:solidFill>
              </a:rPr>
              <a:t>, </a:t>
            </a:r>
            <a:r>
              <a:rPr lang="en-US" sz="2100" dirty="0" err="1">
                <a:solidFill>
                  <a:srgbClr val="0000FF"/>
                </a:solidFill>
              </a:rPr>
              <a:t>kĩ</a:t>
            </a:r>
            <a:r>
              <a:rPr lang="en-US" sz="2100" dirty="0">
                <a:solidFill>
                  <a:srgbClr val="0000FF"/>
                </a:solidFill>
              </a:rPr>
              <a:t> </a:t>
            </a:r>
            <a:r>
              <a:rPr lang="en-US" sz="2100" dirty="0" err="1">
                <a:solidFill>
                  <a:srgbClr val="0000FF"/>
                </a:solidFill>
              </a:rPr>
              <a:t>năng</a:t>
            </a:r>
            <a:r>
              <a:rPr lang="en-US" sz="2100" dirty="0">
                <a:solidFill>
                  <a:srgbClr val="0000FF"/>
                </a:solidFill>
              </a:rPr>
              <a:t> </a:t>
            </a:r>
            <a:r>
              <a:rPr lang="en-US" sz="2100" dirty="0" err="1">
                <a:solidFill>
                  <a:srgbClr val="0000FF"/>
                </a:solidFill>
              </a:rPr>
              <a:t>trong</a:t>
            </a:r>
            <a:r>
              <a:rPr lang="en-US" sz="2100" dirty="0">
                <a:solidFill>
                  <a:srgbClr val="0000FF"/>
                </a:solidFill>
              </a:rPr>
              <a:t> </a:t>
            </a:r>
            <a:r>
              <a:rPr lang="en-US" sz="2100" dirty="0" err="1">
                <a:solidFill>
                  <a:srgbClr val="0000FF"/>
                </a:solidFill>
              </a:rPr>
              <a:t>những</a:t>
            </a:r>
            <a:r>
              <a:rPr lang="en-US" sz="2100" dirty="0">
                <a:solidFill>
                  <a:srgbClr val="0000FF"/>
                </a:solidFill>
              </a:rPr>
              <a:t> </a:t>
            </a:r>
            <a:r>
              <a:rPr lang="en-US" sz="2100" dirty="0" err="1">
                <a:solidFill>
                  <a:srgbClr val="0000FF"/>
                </a:solidFill>
              </a:rPr>
              <a:t>tình</a:t>
            </a:r>
            <a:r>
              <a:rPr lang="en-US" sz="2100" dirty="0">
                <a:solidFill>
                  <a:srgbClr val="0000FF"/>
                </a:solidFill>
              </a:rPr>
              <a:t> </a:t>
            </a:r>
            <a:r>
              <a:rPr lang="en-US" sz="2100" dirty="0" err="1">
                <a:solidFill>
                  <a:srgbClr val="0000FF"/>
                </a:solidFill>
              </a:rPr>
              <a:t>huống</a:t>
            </a:r>
            <a:r>
              <a:rPr lang="en-US" sz="2100" dirty="0">
                <a:solidFill>
                  <a:srgbClr val="0000FF"/>
                </a:solidFill>
              </a:rPr>
              <a:t> </a:t>
            </a:r>
            <a:r>
              <a:rPr lang="en-US" sz="2100" dirty="0" err="1">
                <a:solidFill>
                  <a:srgbClr val="0000FF"/>
                </a:solidFill>
              </a:rPr>
              <a:t>vận</a:t>
            </a:r>
            <a:r>
              <a:rPr lang="en-US" sz="2100" dirty="0">
                <a:solidFill>
                  <a:srgbClr val="0000FF"/>
                </a:solidFill>
              </a:rPr>
              <a:t> </a:t>
            </a:r>
            <a:r>
              <a:rPr lang="en-US" sz="2100" dirty="0" err="1" smtClean="0">
                <a:solidFill>
                  <a:srgbClr val="0000FF"/>
                </a:solidFill>
              </a:rPr>
              <a:t>dụng</a:t>
            </a:r>
            <a:r>
              <a:rPr lang="vi-VN" sz="2100" dirty="0">
                <a:solidFill>
                  <a:srgbClr val="0000FF"/>
                </a:solidFill>
              </a:rPr>
              <a:t>.</a:t>
            </a:r>
            <a:r>
              <a:rPr lang="en-US" sz="2100" dirty="0" smtClean="0">
                <a:solidFill>
                  <a:srgbClr val="0000FF"/>
                </a:solidFill>
              </a:rPr>
              <a:t> </a:t>
            </a:r>
            <a:endParaRPr lang="en-US" sz="2100" dirty="0">
              <a:solidFill>
                <a:srgbClr val="0000FF"/>
              </a:solidFill>
            </a:endParaRPr>
          </a:p>
        </p:txBody>
      </p:sp>
      <p:sp>
        <p:nvSpPr>
          <p:cNvPr id="50" name="Rectangle 49"/>
          <p:cNvSpPr/>
          <p:nvPr/>
        </p:nvSpPr>
        <p:spPr>
          <a:xfrm>
            <a:off x="6306685" y="3380465"/>
            <a:ext cx="5650775" cy="1415768"/>
          </a:xfrm>
          <a:prstGeom prst="rect">
            <a:avLst/>
          </a:prstGeom>
        </p:spPr>
        <p:txBody>
          <a:bodyPr wrap="square" lIns="121917" tIns="60958" rIns="121917" bIns="60958" anchor="ctr">
            <a:spAutoFit/>
          </a:bodyPr>
          <a:lstStyle/>
          <a:p>
            <a:pPr algn="just">
              <a:spcBef>
                <a:spcPts val="1200"/>
              </a:spcBef>
            </a:pPr>
            <a:r>
              <a:rPr lang="en-US" sz="2100" dirty="0" err="1">
                <a:solidFill>
                  <a:srgbClr val="002060"/>
                </a:solidFill>
              </a:rPr>
              <a:t>Kết</a:t>
            </a:r>
            <a:r>
              <a:rPr lang="en-US" sz="2100" dirty="0">
                <a:solidFill>
                  <a:srgbClr val="002060"/>
                </a:solidFill>
              </a:rPr>
              <a:t> </a:t>
            </a:r>
            <a:r>
              <a:rPr lang="en-US" sz="2100" dirty="0" err="1">
                <a:solidFill>
                  <a:srgbClr val="002060"/>
                </a:solidFill>
              </a:rPr>
              <a:t>hợp</a:t>
            </a:r>
            <a:r>
              <a:rPr lang="en-US" sz="2100" dirty="0">
                <a:solidFill>
                  <a:srgbClr val="002060"/>
                </a:solidFill>
              </a:rPr>
              <a:t> </a:t>
            </a:r>
            <a:r>
              <a:rPr lang="vi-VN" sz="2100" dirty="0">
                <a:solidFill>
                  <a:srgbClr val="002060"/>
                </a:solidFill>
              </a:rPr>
              <a:t>đánh giá</a:t>
            </a:r>
            <a:r>
              <a:rPr lang="en-US" sz="2100" dirty="0">
                <a:solidFill>
                  <a:srgbClr val="002060"/>
                </a:solidFill>
              </a:rPr>
              <a:t> </a:t>
            </a:r>
            <a:r>
              <a:rPr lang="en-US" sz="2100" dirty="0" err="1">
                <a:solidFill>
                  <a:srgbClr val="002060"/>
                </a:solidFill>
              </a:rPr>
              <a:t>thường</a:t>
            </a:r>
            <a:r>
              <a:rPr lang="en-US" sz="2100" dirty="0">
                <a:solidFill>
                  <a:srgbClr val="002060"/>
                </a:solidFill>
              </a:rPr>
              <a:t> </a:t>
            </a:r>
            <a:r>
              <a:rPr lang="en-US" sz="2100" dirty="0" err="1">
                <a:solidFill>
                  <a:srgbClr val="002060"/>
                </a:solidFill>
              </a:rPr>
              <a:t>xuyên</a:t>
            </a:r>
            <a:r>
              <a:rPr lang="en-US" sz="2100" dirty="0">
                <a:solidFill>
                  <a:srgbClr val="002060"/>
                </a:solidFill>
              </a:rPr>
              <a:t> </a:t>
            </a:r>
            <a:r>
              <a:rPr lang="en-US" sz="2100" dirty="0" err="1">
                <a:solidFill>
                  <a:srgbClr val="002060"/>
                </a:solidFill>
              </a:rPr>
              <a:t>và</a:t>
            </a:r>
            <a:r>
              <a:rPr lang="en-US" sz="2100" dirty="0">
                <a:solidFill>
                  <a:srgbClr val="002060"/>
                </a:solidFill>
              </a:rPr>
              <a:t> </a:t>
            </a:r>
            <a:r>
              <a:rPr lang="vi-VN" sz="2100" dirty="0">
                <a:solidFill>
                  <a:srgbClr val="002060"/>
                </a:solidFill>
              </a:rPr>
              <a:t>đánh giá</a:t>
            </a:r>
            <a:r>
              <a:rPr lang="en-US" sz="2100" dirty="0">
                <a:solidFill>
                  <a:srgbClr val="002060"/>
                </a:solidFill>
              </a:rPr>
              <a:t> </a:t>
            </a:r>
            <a:r>
              <a:rPr lang="en-US" sz="2100" dirty="0" err="1">
                <a:solidFill>
                  <a:srgbClr val="002060"/>
                </a:solidFill>
              </a:rPr>
              <a:t>định</a:t>
            </a:r>
            <a:r>
              <a:rPr lang="en-US" sz="2100" dirty="0">
                <a:solidFill>
                  <a:srgbClr val="002060"/>
                </a:solidFill>
              </a:rPr>
              <a:t> </a:t>
            </a:r>
            <a:r>
              <a:rPr lang="en-US" sz="2100" dirty="0" err="1">
                <a:solidFill>
                  <a:srgbClr val="002060"/>
                </a:solidFill>
              </a:rPr>
              <a:t>kì</a:t>
            </a:r>
            <a:r>
              <a:rPr lang="en-US" sz="2100" dirty="0">
                <a:solidFill>
                  <a:srgbClr val="002060"/>
                </a:solidFill>
              </a:rPr>
              <a:t>, </a:t>
            </a:r>
            <a:r>
              <a:rPr lang="en-US" sz="2100" dirty="0" err="1">
                <a:solidFill>
                  <a:srgbClr val="002060"/>
                </a:solidFill>
              </a:rPr>
              <a:t>giữa</a:t>
            </a:r>
            <a:r>
              <a:rPr lang="en-US" sz="2100" dirty="0">
                <a:solidFill>
                  <a:srgbClr val="002060"/>
                </a:solidFill>
              </a:rPr>
              <a:t> </a:t>
            </a:r>
            <a:r>
              <a:rPr lang="en-US" sz="2100" dirty="0" err="1">
                <a:solidFill>
                  <a:srgbClr val="002060"/>
                </a:solidFill>
              </a:rPr>
              <a:t>định</a:t>
            </a:r>
            <a:r>
              <a:rPr lang="en-US" sz="2100" dirty="0">
                <a:solidFill>
                  <a:srgbClr val="002060"/>
                </a:solidFill>
              </a:rPr>
              <a:t> </a:t>
            </a:r>
            <a:r>
              <a:rPr lang="en-US" sz="2100" dirty="0" err="1">
                <a:solidFill>
                  <a:srgbClr val="002060"/>
                </a:solidFill>
              </a:rPr>
              <a:t>tính</a:t>
            </a:r>
            <a:r>
              <a:rPr lang="en-US" sz="2100" dirty="0">
                <a:solidFill>
                  <a:srgbClr val="002060"/>
                </a:solidFill>
              </a:rPr>
              <a:t> </a:t>
            </a:r>
            <a:r>
              <a:rPr lang="en-US" sz="2100" dirty="0" err="1">
                <a:solidFill>
                  <a:srgbClr val="002060"/>
                </a:solidFill>
              </a:rPr>
              <a:t>và</a:t>
            </a:r>
            <a:r>
              <a:rPr lang="en-US" sz="2100" dirty="0">
                <a:solidFill>
                  <a:srgbClr val="002060"/>
                </a:solidFill>
              </a:rPr>
              <a:t> </a:t>
            </a:r>
            <a:r>
              <a:rPr lang="en-US" sz="2100" dirty="0" err="1">
                <a:solidFill>
                  <a:srgbClr val="002060"/>
                </a:solidFill>
              </a:rPr>
              <a:t>định</a:t>
            </a:r>
            <a:r>
              <a:rPr lang="en-US" sz="2100" dirty="0">
                <a:solidFill>
                  <a:srgbClr val="002060"/>
                </a:solidFill>
              </a:rPr>
              <a:t> </a:t>
            </a:r>
            <a:r>
              <a:rPr lang="en-US" sz="2100" dirty="0" err="1">
                <a:solidFill>
                  <a:srgbClr val="002060"/>
                </a:solidFill>
              </a:rPr>
              <a:t>lư</a:t>
            </a:r>
            <a:r>
              <a:rPr lang="vi-VN" sz="2100" dirty="0">
                <a:solidFill>
                  <a:srgbClr val="002060"/>
                </a:solidFill>
              </a:rPr>
              <a:t>ợ</a:t>
            </a:r>
            <a:r>
              <a:rPr lang="en-US" sz="2100" dirty="0">
                <a:solidFill>
                  <a:srgbClr val="002060"/>
                </a:solidFill>
              </a:rPr>
              <a:t>ng</a:t>
            </a:r>
            <a:r>
              <a:rPr lang="en-US" sz="2100" dirty="0">
                <a:solidFill>
                  <a:srgbClr val="002060"/>
                </a:solidFill>
              </a:rPr>
              <a:t>, </a:t>
            </a:r>
            <a:r>
              <a:rPr lang="en-US" sz="2100" dirty="0" err="1">
                <a:solidFill>
                  <a:srgbClr val="002060"/>
                </a:solidFill>
              </a:rPr>
              <a:t>giữa</a:t>
            </a:r>
            <a:r>
              <a:rPr lang="en-US" sz="2100" dirty="0">
                <a:solidFill>
                  <a:srgbClr val="002060"/>
                </a:solidFill>
              </a:rPr>
              <a:t> </a:t>
            </a:r>
            <a:r>
              <a:rPr lang="vi-VN" sz="2100" dirty="0">
                <a:solidFill>
                  <a:srgbClr val="002060"/>
                </a:solidFill>
              </a:rPr>
              <a:t>đánh giá</a:t>
            </a:r>
            <a:r>
              <a:rPr lang="en-US" sz="2100" dirty="0">
                <a:solidFill>
                  <a:srgbClr val="002060"/>
                </a:solidFill>
              </a:rPr>
              <a:t> </a:t>
            </a:r>
            <a:r>
              <a:rPr lang="en-US" sz="2100" dirty="0" err="1">
                <a:solidFill>
                  <a:srgbClr val="002060"/>
                </a:solidFill>
              </a:rPr>
              <a:t>của</a:t>
            </a:r>
            <a:r>
              <a:rPr lang="en-US" sz="2100" dirty="0">
                <a:solidFill>
                  <a:srgbClr val="002060"/>
                </a:solidFill>
              </a:rPr>
              <a:t> GV </a:t>
            </a:r>
            <a:r>
              <a:rPr lang="en-US" sz="2100" dirty="0" err="1">
                <a:solidFill>
                  <a:srgbClr val="002060"/>
                </a:solidFill>
              </a:rPr>
              <a:t>với</a:t>
            </a:r>
            <a:r>
              <a:rPr lang="en-US" sz="2100" dirty="0">
                <a:solidFill>
                  <a:srgbClr val="002060"/>
                </a:solidFill>
              </a:rPr>
              <a:t> </a:t>
            </a:r>
            <a:r>
              <a:rPr lang="en-US" sz="2100" dirty="0">
                <a:solidFill>
                  <a:srgbClr val="002060"/>
                </a:solidFill>
              </a:rPr>
              <a:t>t</a:t>
            </a:r>
            <a:r>
              <a:rPr lang="vi-VN" sz="2100" dirty="0">
                <a:solidFill>
                  <a:srgbClr val="002060"/>
                </a:solidFill>
              </a:rPr>
              <a:t>ự</a:t>
            </a:r>
            <a:r>
              <a:rPr lang="en-US" sz="2100" dirty="0">
                <a:solidFill>
                  <a:srgbClr val="002060"/>
                </a:solidFill>
              </a:rPr>
              <a:t> </a:t>
            </a:r>
            <a:r>
              <a:rPr lang="vi-VN" sz="2100" dirty="0">
                <a:solidFill>
                  <a:srgbClr val="002060"/>
                </a:solidFill>
              </a:rPr>
              <a:t>đánh giá</a:t>
            </a:r>
            <a:r>
              <a:rPr lang="en-US" sz="2100" dirty="0">
                <a:solidFill>
                  <a:srgbClr val="002060"/>
                </a:solidFill>
              </a:rPr>
              <a:t> </a:t>
            </a:r>
            <a:r>
              <a:rPr lang="en-US" sz="2100" dirty="0" err="1">
                <a:solidFill>
                  <a:srgbClr val="002060"/>
                </a:solidFill>
              </a:rPr>
              <a:t>và</a:t>
            </a:r>
            <a:r>
              <a:rPr lang="en-US" sz="2100" dirty="0">
                <a:solidFill>
                  <a:srgbClr val="002060"/>
                </a:solidFill>
              </a:rPr>
              <a:t> </a:t>
            </a:r>
            <a:r>
              <a:rPr lang="vi-VN" sz="2100" dirty="0">
                <a:solidFill>
                  <a:srgbClr val="002060"/>
                </a:solidFill>
              </a:rPr>
              <a:t>đánh giá</a:t>
            </a:r>
            <a:r>
              <a:rPr lang="en-US" sz="2100" dirty="0">
                <a:solidFill>
                  <a:srgbClr val="002060"/>
                </a:solidFill>
              </a:rPr>
              <a:t> </a:t>
            </a:r>
            <a:r>
              <a:rPr lang="en-US" sz="2100" dirty="0" err="1">
                <a:solidFill>
                  <a:srgbClr val="002060"/>
                </a:solidFill>
              </a:rPr>
              <a:t>đồng</a:t>
            </a:r>
            <a:r>
              <a:rPr lang="en-US" sz="2100" dirty="0">
                <a:solidFill>
                  <a:srgbClr val="002060"/>
                </a:solidFill>
              </a:rPr>
              <a:t> </a:t>
            </a:r>
            <a:r>
              <a:rPr lang="en-US" sz="2100" dirty="0" err="1">
                <a:solidFill>
                  <a:srgbClr val="002060"/>
                </a:solidFill>
              </a:rPr>
              <a:t>đẳng</a:t>
            </a:r>
            <a:r>
              <a:rPr lang="en-US" sz="2100" dirty="0">
                <a:solidFill>
                  <a:srgbClr val="002060"/>
                </a:solidFill>
              </a:rPr>
              <a:t> </a:t>
            </a:r>
            <a:r>
              <a:rPr lang="en-US" sz="2100" dirty="0" err="1">
                <a:solidFill>
                  <a:srgbClr val="002060"/>
                </a:solidFill>
              </a:rPr>
              <a:t>của</a:t>
            </a:r>
            <a:r>
              <a:rPr lang="en-US" sz="2100" dirty="0">
                <a:solidFill>
                  <a:srgbClr val="002060"/>
                </a:solidFill>
              </a:rPr>
              <a:t> HS.</a:t>
            </a:r>
          </a:p>
        </p:txBody>
      </p:sp>
      <p:sp>
        <p:nvSpPr>
          <p:cNvPr id="51" name="Rectangle 50"/>
          <p:cNvSpPr/>
          <p:nvPr/>
        </p:nvSpPr>
        <p:spPr>
          <a:xfrm>
            <a:off x="291436" y="5460983"/>
            <a:ext cx="5198669" cy="1092603"/>
          </a:xfrm>
          <a:prstGeom prst="rect">
            <a:avLst/>
          </a:prstGeom>
        </p:spPr>
        <p:txBody>
          <a:bodyPr wrap="square" lIns="121917" tIns="60958" rIns="121917" bIns="60958" anchor="ctr">
            <a:spAutoFit/>
          </a:bodyPr>
          <a:lstStyle/>
          <a:p>
            <a:pPr algn="just"/>
            <a:r>
              <a:rPr lang="en-US" sz="2100" dirty="0" err="1">
                <a:solidFill>
                  <a:srgbClr val="002060"/>
                </a:solidFill>
              </a:rPr>
              <a:t>Coi</a:t>
            </a:r>
            <a:r>
              <a:rPr lang="en-US" sz="2100" dirty="0">
                <a:solidFill>
                  <a:srgbClr val="002060"/>
                </a:solidFill>
              </a:rPr>
              <a:t> </a:t>
            </a:r>
            <a:r>
              <a:rPr lang="en-US" sz="2100" dirty="0" err="1">
                <a:solidFill>
                  <a:srgbClr val="002060"/>
                </a:solidFill>
              </a:rPr>
              <a:t>trọng</a:t>
            </a:r>
            <a:r>
              <a:rPr lang="en-US" sz="2100" dirty="0">
                <a:solidFill>
                  <a:srgbClr val="002060"/>
                </a:solidFill>
              </a:rPr>
              <a:t> </a:t>
            </a:r>
            <a:r>
              <a:rPr lang="en-US" sz="2100" dirty="0" err="1">
                <a:solidFill>
                  <a:srgbClr val="002060"/>
                </a:solidFill>
              </a:rPr>
              <a:t>việc</a:t>
            </a:r>
            <a:r>
              <a:rPr lang="en-US" sz="2100" dirty="0">
                <a:solidFill>
                  <a:srgbClr val="002060"/>
                </a:solidFill>
              </a:rPr>
              <a:t> </a:t>
            </a:r>
            <a:r>
              <a:rPr lang="vi-VN" sz="2100" dirty="0" smtClean="0">
                <a:solidFill>
                  <a:srgbClr val="0000FF"/>
                </a:solidFill>
              </a:rPr>
              <a:t>đánh giá</a:t>
            </a:r>
            <a:r>
              <a:rPr lang="en-US" sz="2100" dirty="0" smtClean="0">
                <a:solidFill>
                  <a:srgbClr val="0000FF"/>
                </a:solidFill>
              </a:rPr>
              <a:t> </a:t>
            </a:r>
            <a:r>
              <a:rPr lang="en-US" sz="2100" dirty="0" err="1">
                <a:solidFill>
                  <a:srgbClr val="0000FF"/>
                </a:solidFill>
              </a:rPr>
              <a:t>kĩ</a:t>
            </a:r>
            <a:r>
              <a:rPr lang="en-US" sz="2100" dirty="0">
                <a:solidFill>
                  <a:srgbClr val="0000FF"/>
                </a:solidFill>
              </a:rPr>
              <a:t> </a:t>
            </a:r>
            <a:r>
              <a:rPr lang="en-US" sz="2100" dirty="0" err="1">
                <a:solidFill>
                  <a:srgbClr val="0000FF"/>
                </a:solidFill>
              </a:rPr>
              <a:t>năng</a:t>
            </a:r>
            <a:r>
              <a:rPr lang="en-US" sz="2100" dirty="0">
                <a:solidFill>
                  <a:srgbClr val="0000FF"/>
                </a:solidFill>
              </a:rPr>
              <a:t> </a:t>
            </a:r>
            <a:r>
              <a:rPr lang="en-US" sz="2100" dirty="0" err="1">
                <a:solidFill>
                  <a:srgbClr val="0000FF"/>
                </a:solidFill>
              </a:rPr>
              <a:t>thực</a:t>
            </a:r>
            <a:r>
              <a:rPr lang="en-US" sz="2100" dirty="0">
                <a:solidFill>
                  <a:srgbClr val="0000FF"/>
                </a:solidFill>
              </a:rPr>
              <a:t> </a:t>
            </a:r>
            <a:r>
              <a:rPr lang="en-US" sz="2100" dirty="0" err="1">
                <a:solidFill>
                  <a:srgbClr val="0000FF"/>
                </a:solidFill>
              </a:rPr>
              <a:t>hành</a:t>
            </a:r>
            <a:r>
              <a:rPr lang="en-US" sz="2100" dirty="0">
                <a:solidFill>
                  <a:srgbClr val="0000FF"/>
                </a:solidFill>
              </a:rPr>
              <a:t> </a:t>
            </a:r>
            <a:r>
              <a:rPr lang="en-US" sz="2100" dirty="0">
                <a:solidFill>
                  <a:srgbClr val="002060"/>
                </a:solidFill>
              </a:rPr>
              <a:t>(</a:t>
            </a:r>
            <a:r>
              <a:rPr lang="en-US" sz="2100" dirty="0" err="1">
                <a:solidFill>
                  <a:srgbClr val="002060"/>
                </a:solidFill>
              </a:rPr>
              <a:t>tạo</a:t>
            </a:r>
            <a:r>
              <a:rPr lang="en-US" sz="2100" dirty="0">
                <a:solidFill>
                  <a:srgbClr val="002060"/>
                </a:solidFill>
              </a:rPr>
              <a:t> </a:t>
            </a:r>
            <a:r>
              <a:rPr lang="en-US" sz="2100" dirty="0" err="1">
                <a:solidFill>
                  <a:srgbClr val="002060"/>
                </a:solidFill>
              </a:rPr>
              <a:t>ra</a:t>
            </a:r>
            <a:r>
              <a:rPr lang="en-US" sz="2100" dirty="0">
                <a:solidFill>
                  <a:srgbClr val="002060"/>
                </a:solidFill>
              </a:rPr>
              <a:t> </a:t>
            </a:r>
            <a:r>
              <a:rPr lang="en-US" sz="2100" dirty="0" err="1">
                <a:solidFill>
                  <a:srgbClr val="002060"/>
                </a:solidFill>
              </a:rPr>
              <a:t>sản</a:t>
            </a:r>
            <a:r>
              <a:rPr lang="en-US" sz="2100" dirty="0">
                <a:solidFill>
                  <a:srgbClr val="002060"/>
                </a:solidFill>
              </a:rPr>
              <a:t> </a:t>
            </a:r>
            <a:r>
              <a:rPr lang="en-US" sz="2100" dirty="0" err="1">
                <a:solidFill>
                  <a:srgbClr val="002060"/>
                </a:solidFill>
              </a:rPr>
              <a:t>phẩm</a:t>
            </a:r>
            <a:r>
              <a:rPr lang="en-US" sz="2100" dirty="0">
                <a:solidFill>
                  <a:srgbClr val="002060"/>
                </a:solidFill>
              </a:rPr>
              <a:t> </a:t>
            </a:r>
            <a:r>
              <a:rPr lang="en-US" sz="2100" dirty="0" err="1">
                <a:solidFill>
                  <a:srgbClr val="002060"/>
                </a:solidFill>
              </a:rPr>
              <a:t>bằng</a:t>
            </a:r>
            <a:r>
              <a:rPr lang="en-US" sz="2100" dirty="0">
                <a:solidFill>
                  <a:srgbClr val="002060"/>
                </a:solidFill>
              </a:rPr>
              <a:t> </a:t>
            </a:r>
            <a:r>
              <a:rPr lang="en-US" sz="2100" dirty="0" err="1">
                <a:solidFill>
                  <a:srgbClr val="002060"/>
                </a:solidFill>
              </a:rPr>
              <a:t>cách</a:t>
            </a:r>
            <a:r>
              <a:rPr lang="en-US" sz="2100" dirty="0">
                <a:solidFill>
                  <a:srgbClr val="002060"/>
                </a:solidFill>
              </a:rPr>
              <a:t> </a:t>
            </a:r>
            <a:r>
              <a:rPr lang="en-US" sz="2100" dirty="0" err="1">
                <a:solidFill>
                  <a:srgbClr val="002060"/>
                </a:solidFill>
              </a:rPr>
              <a:t>viết</a:t>
            </a:r>
            <a:r>
              <a:rPr lang="en-US" sz="2100" dirty="0">
                <a:solidFill>
                  <a:srgbClr val="002060"/>
                </a:solidFill>
              </a:rPr>
              <a:t>, </a:t>
            </a:r>
            <a:r>
              <a:rPr lang="en-US" sz="2100" dirty="0" err="1">
                <a:solidFill>
                  <a:srgbClr val="002060"/>
                </a:solidFill>
              </a:rPr>
              <a:t>vẽ</a:t>
            </a:r>
            <a:r>
              <a:rPr lang="en-US" sz="2100" dirty="0">
                <a:solidFill>
                  <a:srgbClr val="002060"/>
                </a:solidFill>
              </a:rPr>
              <a:t>, </a:t>
            </a:r>
            <a:r>
              <a:rPr lang="en-US" sz="2100" dirty="0" err="1">
                <a:solidFill>
                  <a:srgbClr val="002060"/>
                </a:solidFill>
              </a:rPr>
              <a:t>cắt</a:t>
            </a:r>
            <a:r>
              <a:rPr lang="en-US" sz="2100" dirty="0">
                <a:solidFill>
                  <a:srgbClr val="002060"/>
                </a:solidFill>
              </a:rPr>
              <a:t> </a:t>
            </a:r>
            <a:r>
              <a:rPr lang="en-US" sz="2100" dirty="0" err="1">
                <a:solidFill>
                  <a:srgbClr val="002060"/>
                </a:solidFill>
              </a:rPr>
              <a:t>dán</a:t>
            </a:r>
            <a:r>
              <a:rPr lang="en-US" sz="2100" dirty="0">
                <a:solidFill>
                  <a:srgbClr val="002060"/>
                </a:solidFill>
              </a:rPr>
              <a:t>; </a:t>
            </a:r>
            <a:r>
              <a:rPr lang="en-US" sz="2100" dirty="0" err="1">
                <a:solidFill>
                  <a:srgbClr val="002060"/>
                </a:solidFill>
              </a:rPr>
              <a:t>thu</a:t>
            </a:r>
            <a:r>
              <a:rPr lang="en-US" sz="2100" dirty="0">
                <a:solidFill>
                  <a:srgbClr val="002060"/>
                </a:solidFill>
              </a:rPr>
              <a:t> </a:t>
            </a:r>
            <a:r>
              <a:rPr lang="en-US" sz="2100" dirty="0" err="1">
                <a:solidFill>
                  <a:srgbClr val="002060"/>
                </a:solidFill>
              </a:rPr>
              <a:t>thập</a:t>
            </a:r>
            <a:r>
              <a:rPr lang="en-US" sz="2100" dirty="0">
                <a:solidFill>
                  <a:srgbClr val="002060"/>
                </a:solidFill>
              </a:rPr>
              <a:t> </a:t>
            </a:r>
            <a:r>
              <a:rPr lang="en-US" sz="2100" dirty="0" err="1">
                <a:solidFill>
                  <a:srgbClr val="002060"/>
                </a:solidFill>
              </a:rPr>
              <a:t>thông</a:t>
            </a:r>
            <a:r>
              <a:rPr lang="en-US" sz="2100" dirty="0">
                <a:solidFill>
                  <a:srgbClr val="002060"/>
                </a:solidFill>
              </a:rPr>
              <a:t> tin</a:t>
            </a:r>
            <a:r>
              <a:rPr lang="en-US" sz="2100" dirty="0" smtClean="0">
                <a:solidFill>
                  <a:srgbClr val="002060"/>
                </a:solidFill>
              </a:rPr>
              <a:t>,…)</a:t>
            </a:r>
            <a:r>
              <a:rPr lang="vi-VN" sz="2100" dirty="0" smtClean="0">
                <a:solidFill>
                  <a:srgbClr val="002060"/>
                </a:solidFill>
              </a:rPr>
              <a:t>.</a:t>
            </a:r>
            <a:endParaRPr lang="en-US" sz="2100" dirty="0">
              <a:solidFill>
                <a:srgbClr val="002060"/>
              </a:solidFill>
            </a:endParaRPr>
          </a:p>
        </p:txBody>
      </p:sp>
      <p:sp>
        <p:nvSpPr>
          <p:cNvPr id="53" name="Rectangle 52"/>
          <p:cNvSpPr/>
          <p:nvPr/>
        </p:nvSpPr>
        <p:spPr>
          <a:xfrm>
            <a:off x="6520296" y="1789888"/>
            <a:ext cx="5583539" cy="451405"/>
          </a:xfrm>
          <a:prstGeom prst="rect">
            <a:avLst/>
          </a:prstGeom>
        </p:spPr>
        <p:txBody>
          <a:bodyPr wrap="square" lIns="121917" tIns="60958" rIns="121917" bIns="60958" anchor="ctr">
            <a:spAutoFit/>
          </a:bodyPr>
          <a:lstStyle/>
          <a:p>
            <a:pPr algn="just"/>
            <a:r>
              <a:rPr lang="en-US" sz="2100" dirty="0" err="1"/>
              <a:t>Đảm</a:t>
            </a:r>
            <a:r>
              <a:rPr lang="en-US" sz="2100" dirty="0"/>
              <a:t> </a:t>
            </a:r>
            <a:r>
              <a:rPr lang="en-US" sz="2100" dirty="0" err="1"/>
              <a:t>bảo</a:t>
            </a:r>
            <a:r>
              <a:rPr lang="en-US" sz="2100" dirty="0"/>
              <a:t> </a:t>
            </a:r>
            <a:r>
              <a:rPr lang="en-US" sz="2100" dirty="0" err="1"/>
              <a:t>nguyên</a:t>
            </a:r>
            <a:r>
              <a:rPr lang="en-US" sz="2100" dirty="0"/>
              <a:t> </a:t>
            </a:r>
            <a:r>
              <a:rPr lang="en-US" sz="2100" dirty="0" err="1" smtClean="0"/>
              <a:t>tắc</a:t>
            </a:r>
            <a:r>
              <a:rPr lang="en-US" sz="2100" dirty="0" smtClean="0"/>
              <a:t> </a:t>
            </a:r>
            <a:r>
              <a:rPr lang="en-US" sz="2100" dirty="0" err="1"/>
              <a:t>khách</a:t>
            </a:r>
            <a:r>
              <a:rPr lang="en-US" sz="2100" dirty="0"/>
              <a:t> </a:t>
            </a:r>
            <a:r>
              <a:rPr lang="en-US" sz="2100" dirty="0" err="1"/>
              <a:t>quan</a:t>
            </a:r>
            <a:r>
              <a:rPr lang="en-US" sz="2100" dirty="0"/>
              <a:t>, </a:t>
            </a:r>
            <a:r>
              <a:rPr lang="en-US" sz="2100" dirty="0" err="1"/>
              <a:t>phân</a:t>
            </a:r>
            <a:r>
              <a:rPr lang="en-US" sz="2100" dirty="0"/>
              <a:t> </a:t>
            </a:r>
            <a:r>
              <a:rPr lang="en-US" sz="2100" dirty="0" err="1" smtClean="0"/>
              <a:t>hóa</a:t>
            </a:r>
            <a:r>
              <a:rPr lang="vi-VN" sz="2100" dirty="0" smtClean="0"/>
              <a:t>.</a:t>
            </a:r>
            <a:endParaRPr lang="en-US" sz="2100" dirty="0"/>
          </a:p>
        </p:txBody>
      </p:sp>
      <p:sp>
        <p:nvSpPr>
          <p:cNvPr id="54" name="Rectangle 53"/>
          <p:cNvSpPr/>
          <p:nvPr/>
        </p:nvSpPr>
        <p:spPr>
          <a:xfrm>
            <a:off x="6332044" y="5016869"/>
            <a:ext cx="5645492" cy="1815878"/>
          </a:xfrm>
          <a:prstGeom prst="rect">
            <a:avLst/>
          </a:prstGeom>
        </p:spPr>
        <p:txBody>
          <a:bodyPr wrap="square" lIns="121917" tIns="60958" rIns="121917" bIns="60958" anchor="ctr">
            <a:spAutoFit/>
          </a:bodyPr>
          <a:lstStyle/>
          <a:p>
            <a:pPr algn="just"/>
            <a:endParaRPr lang="en-US" sz="2100" dirty="0" smtClean="0">
              <a:latin typeface="Times New Roman" pitchFamily="18" charset="0"/>
              <a:cs typeface="Times New Roman" pitchFamily="18" charset="0"/>
            </a:endParaRPr>
          </a:p>
          <a:p>
            <a:pPr algn="just">
              <a:spcBef>
                <a:spcPts val="600"/>
              </a:spcBef>
            </a:pPr>
            <a:r>
              <a:rPr lang="en-US" sz="2100" dirty="0" err="1" smtClean="0">
                <a:solidFill>
                  <a:srgbClr val="002060"/>
                </a:solidFill>
              </a:rPr>
              <a:t>Sử</a:t>
            </a:r>
            <a:r>
              <a:rPr lang="en-US" sz="2100" dirty="0" smtClean="0">
                <a:solidFill>
                  <a:srgbClr val="002060"/>
                </a:solidFill>
              </a:rPr>
              <a:t> </a:t>
            </a:r>
            <a:r>
              <a:rPr lang="en-US" sz="2100" dirty="0" err="1">
                <a:solidFill>
                  <a:srgbClr val="002060"/>
                </a:solidFill>
              </a:rPr>
              <a:t>dụng</a:t>
            </a:r>
            <a:r>
              <a:rPr lang="en-US" sz="2100" dirty="0">
                <a:solidFill>
                  <a:srgbClr val="002060"/>
                </a:solidFill>
              </a:rPr>
              <a:t> </a:t>
            </a:r>
            <a:r>
              <a:rPr lang="en-US" sz="2100" dirty="0" err="1">
                <a:solidFill>
                  <a:srgbClr val="002060"/>
                </a:solidFill>
              </a:rPr>
              <a:t>các</a:t>
            </a:r>
            <a:r>
              <a:rPr lang="en-US" sz="2100" dirty="0">
                <a:solidFill>
                  <a:srgbClr val="002060"/>
                </a:solidFill>
              </a:rPr>
              <a:t> </a:t>
            </a:r>
            <a:r>
              <a:rPr lang="en-US" sz="2100" dirty="0" err="1">
                <a:solidFill>
                  <a:srgbClr val="002060"/>
                </a:solidFill>
              </a:rPr>
              <a:t>hình</a:t>
            </a:r>
            <a:r>
              <a:rPr lang="en-US" sz="2100" dirty="0">
                <a:solidFill>
                  <a:srgbClr val="002060"/>
                </a:solidFill>
              </a:rPr>
              <a:t> </a:t>
            </a:r>
            <a:r>
              <a:rPr lang="en-US" sz="2100" dirty="0" err="1">
                <a:solidFill>
                  <a:srgbClr val="002060"/>
                </a:solidFill>
              </a:rPr>
              <a:t>thức</a:t>
            </a:r>
            <a:r>
              <a:rPr lang="en-US" sz="2100" dirty="0">
                <a:solidFill>
                  <a:srgbClr val="002060"/>
                </a:solidFill>
              </a:rPr>
              <a:t> </a:t>
            </a:r>
            <a:r>
              <a:rPr lang="vi-VN" sz="2100" dirty="0">
                <a:solidFill>
                  <a:srgbClr val="002060"/>
                </a:solidFill>
              </a:rPr>
              <a:t>đánh giá</a:t>
            </a:r>
            <a:r>
              <a:rPr lang="en-US" sz="2100" dirty="0">
                <a:solidFill>
                  <a:srgbClr val="002060"/>
                </a:solidFill>
              </a:rPr>
              <a:t> </a:t>
            </a:r>
            <a:r>
              <a:rPr lang="en-US" sz="2100" dirty="0" err="1">
                <a:solidFill>
                  <a:srgbClr val="002060"/>
                </a:solidFill>
              </a:rPr>
              <a:t>khác</a:t>
            </a:r>
            <a:r>
              <a:rPr lang="en-US" sz="2100" dirty="0">
                <a:solidFill>
                  <a:srgbClr val="002060"/>
                </a:solidFill>
              </a:rPr>
              <a:t> </a:t>
            </a:r>
            <a:r>
              <a:rPr lang="en-US" sz="2100" dirty="0" err="1">
                <a:solidFill>
                  <a:srgbClr val="002060"/>
                </a:solidFill>
              </a:rPr>
              <a:t>nhau</a:t>
            </a:r>
            <a:r>
              <a:rPr lang="en-US" sz="2100" dirty="0">
                <a:solidFill>
                  <a:srgbClr val="002060"/>
                </a:solidFill>
              </a:rPr>
              <a:t>: </a:t>
            </a:r>
            <a:r>
              <a:rPr lang="en-US" sz="2100" dirty="0" err="1">
                <a:solidFill>
                  <a:srgbClr val="002060"/>
                </a:solidFill>
              </a:rPr>
              <a:t>Thông</a:t>
            </a:r>
            <a:r>
              <a:rPr lang="en-US" sz="2100" dirty="0">
                <a:solidFill>
                  <a:srgbClr val="002060"/>
                </a:solidFill>
              </a:rPr>
              <a:t> qua </a:t>
            </a:r>
            <a:r>
              <a:rPr lang="en-US" sz="2100" dirty="0" err="1">
                <a:solidFill>
                  <a:srgbClr val="002060"/>
                </a:solidFill>
              </a:rPr>
              <a:t>bài</a:t>
            </a:r>
            <a:r>
              <a:rPr lang="en-US" sz="2100" dirty="0">
                <a:solidFill>
                  <a:srgbClr val="002060"/>
                </a:solidFill>
              </a:rPr>
              <a:t> </a:t>
            </a:r>
            <a:r>
              <a:rPr lang="en-US" sz="2100" dirty="0" err="1">
                <a:solidFill>
                  <a:srgbClr val="002060"/>
                </a:solidFill>
              </a:rPr>
              <a:t>kiểm</a:t>
            </a:r>
            <a:r>
              <a:rPr lang="en-US" sz="2100" dirty="0">
                <a:solidFill>
                  <a:srgbClr val="002060"/>
                </a:solidFill>
              </a:rPr>
              <a:t> </a:t>
            </a:r>
            <a:r>
              <a:rPr lang="en-US" sz="2100" dirty="0" err="1">
                <a:solidFill>
                  <a:srgbClr val="002060"/>
                </a:solidFill>
              </a:rPr>
              <a:t>tra</a:t>
            </a:r>
            <a:r>
              <a:rPr lang="en-US" sz="2100" dirty="0">
                <a:solidFill>
                  <a:srgbClr val="002060"/>
                </a:solidFill>
              </a:rPr>
              <a:t>, </a:t>
            </a:r>
            <a:r>
              <a:rPr lang="en-US" sz="2100" dirty="0" err="1">
                <a:solidFill>
                  <a:srgbClr val="002060"/>
                </a:solidFill>
              </a:rPr>
              <a:t>các</a:t>
            </a:r>
            <a:r>
              <a:rPr lang="en-US" sz="2100" dirty="0">
                <a:solidFill>
                  <a:srgbClr val="002060"/>
                </a:solidFill>
              </a:rPr>
              <a:t> </a:t>
            </a:r>
            <a:r>
              <a:rPr lang="en-US" sz="2100" dirty="0" err="1">
                <a:solidFill>
                  <a:srgbClr val="002060"/>
                </a:solidFill>
              </a:rPr>
              <a:t>câu</a:t>
            </a:r>
            <a:r>
              <a:rPr lang="en-US" sz="2100" dirty="0">
                <a:solidFill>
                  <a:srgbClr val="002060"/>
                </a:solidFill>
              </a:rPr>
              <a:t> </a:t>
            </a:r>
            <a:r>
              <a:rPr lang="en-US" sz="2100" dirty="0" err="1">
                <a:solidFill>
                  <a:srgbClr val="002060"/>
                </a:solidFill>
              </a:rPr>
              <a:t>hỏi</a:t>
            </a:r>
            <a:r>
              <a:rPr lang="en-US" sz="2100" dirty="0">
                <a:solidFill>
                  <a:srgbClr val="002060"/>
                </a:solidFill>
              </a:rPr>
              <a:t> </a:t>
            </a:r>
            <a:r>
              <a:rPr lang="en-US" sz="2100" dirty="0" err="1">
                <a:solidFill>
                  <a:srgbClr val="002060"/>
                </a:solidFill>
              </a:rPr>
              <a:t>vấn</a:t>
            </a:r>
            <a:r>
              <a:rPr lang="en-US" sz="2100" dirty="0">
                <a:solidFill>
                  <a:srgbClr val="002060"/>
                </a:solidFill>
              </a:rPr>
              <a:t> </a:t>
            </a:r>
            <a:r>
              <a:rPr lang="en-US" sz="2100" dirty="0" err="1">
                <a:solidFill>
                  <a:srgbClr val="002060"/>
                </a:solidFill>
              </a:rPr>
              <a:t>đáp</a:t>
            </a:r>
            <a:r>
              <a:rPr lang="en-US" sz="2100" dirty="0">
                <a:solidFill>
                  <a:srgbClr val="002060"/>
                </a:solidFill>
              </a:rPr>
              <a:t>, </a:t>
            </a:r>
            <a:r>
              <a:rPr lang="en-US" sz="2100" dirty="0" err="1">
                <a:solidFill>
                  <a:srgbClr val="002060"/>
                </a:solidFill>
              </a:rPr>
              <a:t>quan</a:t>
            </a:r>
            <a:r>
              <a:rPr lang="en-US" sz="2100" dirty="0">
                <a:solidFill>
                  <a:srgbClr val="002060"/>
                </a:solidFill>
              </a:rPr>
              <a:t> </a:t>
            </a:r>
            <a:r>
              <a:rPr lang="en-US" sz="2100" dirty="0" err="1">
                <a:solidFill>
                  <a:srgbClr val="002060"/>
                </a:solidFill>
              </a:rPr>
              <a:t>sát</a:t>
            </a:r>
            <a:r>
              <a:rPr lang="en-US" sz="2100" dirty="0">
                <a:solidFill>
                  <a:srgbClr val="002060"/>
                </a:solidFill>
              </a:rPr>
              <a:t> (</a:t>
            </a:r>
            <a:r>
              <a:rPr lang="en-US" sz="2100" dirty="0" err="1">
                <a:solidFill>
                  <a:srgbClr val="002060"/>
                </a:solidFill>
              </a:rPr>
              <a:t>quan</a:t>
            </a:r>
            <a:r>
              <a:rPr lang="en-US" sz="2100" dirty="0">
                <a:solidFill>
                  <a:srgbClr val="002060"/>
                </a:solidFill>
              </a:rPr>
              <a:t> </a:t>
            </a:r>
            <a:r>
              <a:rPr lang="en-US" sz="2100" dirty="0" err="1">
                <a:solidFill>
                  <a:srgbClr val="002060"/>
                </a:solidFill>
              </a:rPr>
              <a:t>sát</a:t>
            </a:r>
            <a:r>
              <a:rPr lang="en-US" sz="2100" dirty="0">
                <a:solidFill>
                  <a:srgbClr val="002060"/>
                </a:solidFill>
              </a:rPr>
              <a:t> </a:t>
            </a:r>
            <a:r>
              <a:rPr lang="en-US" sz="2100" dirty="0" err="1">
                <a:solidFill>
                  <a:srgbClr val="002060"/>
                </a:solidFill>
              </a:rPr>
              <a:t>việc</a:t>
            </a:r>
            <a:r>
              <a:rPr lang="en-US" sz="2100" dirty="0">
                <a:solidFill>
                  <a:srgbClr val="002060"/>
                </a:solidFill>
              </a:rPr>
              <a:t> HS </a:t>
            </a:r>
            <a:r>
              <a:rPr lang="en-US" sz="2100" dirty="0" err="1">
                <a:solidFill>
                  <a:srgbClr val="002060"/>
                </a:solidFill>
              </a:rPr>
              <a:t>thực</a:t>
            </a:r>
            <a:r>
              <a:rPr lang="en-US" sz="2100" dirty="0">
                <a:solidFill>
                  <a:srgbClr val="002060"/>
                </a:solidFill>
              </a:rPr>
              <a:t> </a:t>
            </a:r>
            <a:r>
              <a:rPr lang="en-US" sz="2100" dirty="0" err="1">
                <a:solidFill>
                  <a:srgbClr val="002060"/>
                </a:solidFill>
              </a:rPr>
              <a:t>hành</a:t>
            </a:r>
            <a:r>
              <a:rPr lang="en-US" sz="2100" dirty="0">
                <a:solidFill>
                  <a:srgbClr val="002060"/>
                </a:solidFill>
              </a:rPr>
              <a:t>, </a:t>
            </a:r>
            <a:r>
              <a:rPr lang="en-US" sz="2100" dirty="0" err="1">
                <a:solidFill>
                  <a:srgbClr val="002060"/>
                </a:solidFill>
              </a:rPr>
              <a:t>thảo</a:t>
            </a:r>
            <a:r>
              <a:rPr lang="en-US" sz="2100" dirty="0">
                <a:solidFill>
                  <a:srgbClr val="002060"/>
                </a:solidFill>
              </a:rPr>
              <a:t> </a:t>
            </a:r>
            <a:r>
              <a:rPr lang="en-US" sz="2100" dirty="0" err="1">
                <a:solidFill>
                  <a:srgbClr val="002060"/>
                </a:solidFill>
              </a:rPr>
              <a:t>luận</a:t>
            </a:r>
            <a:r>
              <a:rPr lang="en-US" sz="2100" dirty="0">
                <a:solidFill>
                  <a:srgbClr val="002060"/>
                </a:solidFill>
              </a:rPr>
              <a:t>, </a:t>
            </a:r>
            <a:r>
              <a:rPr lang="en-US" sz="2100" dirty="0" err="1">
                <a:solidFill>
                  <a:srgbClr val="002060"/>
                </a:solidFill>
              </a:rPr>
              <a:t>học</a:t>
            </a:r>
            <a:r>
              <a:rPr lang="en-US" sz="2100" dirty="0">
                <a:solidFill>
                  <a:srgbClr val="002060"/>
                </a:solidFill>
              </a:rPr>
              <a:t> </a:t>
            </a:r>
            <a:r>
              <a:rPr lang="en-US" sz="2100" dirty="0" err="1">
                <a:solidFill>
                  <a:srgbClr val="002060"/>
                </a:solidFill>
              </a:rPr>
              <a:t>ngoài</a:t>
            </a:r>
            <a:r>
              <a:rPr lang="en-US" sz="2100" dirty="0">
                <a:solidFill>
                  <a:srgbClr val="002060"/>
                </a:solidFill>
              </a:rPr>
              <a:t> </a:t>
            </a:r>
            <a:r>
              <a:rPr lang="en-US" sz="2100" dirty="0" err="1">
                <a:solidFill>
                  <a:srgbClr val="002060"/>
                </a:solidFill>
              </a:rPr>
              <a:t>thiên</a:t>
            </a:r>
            <a:r>
              <a:rPr lang="en-US" sz="2100" dirty="0">
                <a:solidFill>
                  <a:srgbClr val="002060"/>
                </a:solidFill>
              </a:rPr>
              <a:t> </a:t>
            </a:r>
            <a:r>
              <a:rPr lang="en-US" sz="2100" dirty="0" err="1">
                <a:solidFill>
                  <a:srgbClr val="002060"/>
                </a:solidFill>
              </a:rPr>
              <a:t>nhiên</a:t>
            </a:r>
            <a:r>
              <a:rPr lang="en-US" sz="2100" dirty="0">
                <a:solidFill>
                  <a:srgbClr val="002060"/>
                </a:solidFill>
              </a:rPr>
              <a:t>, </a:t>
            </a:r>
            <a:r>
              <a:rPr lang="en-US" sz="2100" dirty="0" err="1">
                <a:solidFill>
                  <a:srgbClr val="002060"/>
                </a:solidFill>
              </a:rPr>
              <a:t>sản</a:t>
            </a:r>
            <a:r>
              <a:rPr lang="en-US" sz="2100" dirty="0">
                <a:solidFill>
                  <a:srgbClr val="002060"/>
                </a:solidFill>
              </a:rPr>
              <a:t> </a:t>
            </a:r>
            <a:r>
              <a:rPr lang="en-US" sz="2100" dirty="0" err="1">
                <a:solidFill>
                  <a:srgbClr val="002060"/>
                </a:solidFill>
              </a:rPr>
              <a:t>phẩm</a:t>
            </a:r>
            <a:r>
              <a:rPr lang="en-US" sz="2100" dirty="0">
                <a:solidFill>
                  <a:srgbClr val="002060"/>
                </a:solidFill>
              </a:rPr>
              <a:t> </a:t>
            </a:r>
            <a:r>
              <a:rPr lang="en-US" sz="2100" dirty="0" err="1">
                <a:solidFill>
                  <a:srgbClr val="002060"/>
                </a:solidFill>
              </a:rPr>
              <a:t>học</a:t>
            </a:r>
            <a:r>
              <a:rPr lang="en-US" sz="2100" dirty="0">
                <a:solidFill>
                  <a:srgbClr val="002060"/>
                </a:solidFill>
              </a:rPr>
              <a:t> </a:t>
            </a:r>
            <a:r>
              <a:rPr lang="en-US" sz="2100" dirty="0" err="1">
                <a:solidFill>
                  <a:srgbClr val="002060"/>
                </a:solidFill>
              </a:rPr>
              <a:t>tập</a:t>
            </a:r>
            <a:r>
              <a:rPr lang="en-US" sz="2100" dirty="0">
                <a:solidFill>
                  <a:srgbClr val="002060"/>
                </a:solidFill>
              </a:rPr>
              <a:t>, </a:t>
            </a:r>
            <a:r>
              <a:rPr lang="en-US" sz="2100" dirty="0">
                <a:solidFill>
                  <a:srgbClr val="002060"/>
                </a:solidFill>
              </a:rPr>
              <a:t>…).</a:t>
            </a:r>
            <a:endParaRPr lang="en-US" sz="2100" dirty="0">
              <a:solidFill>
                <a:srgbClr val="002060"/>
              </a:solidFill>
            </a:endParaRPr>
          </a:p>
        </p:txBody>
      </p:sp>
      <p:sp>
        <p:nvSpPr>
          <p:cNvPr id="57" name="Rectangle 71"/>
          <p:cNvSpPr>
            <a:spLocks noChangeArrowheads="1"/>
          </p:cNvSpPr>
          <p:nvPr/>
        </p:nvSpPr>
        <p:spPr bwMode="auto">
          <a:xfrm>
            <a:off x="1504615" y="2822627"/>
            <a:ext cx="2440516" cy="451405"/>
          </a:xfrm>
          <a:prstGeom prst="rect">
            <a:avLst/>
          </a:prstGeom>
          <a:noFill/>
          <a:ln w="9525">
            <a:noFill/>
            <a:miter lim="800000"/>
            <a:headEnd/>
            <a:tailEnd/>
          </a:ln>
        </p:spPr>
        <p:txBody>
          <a:bodyPr lIns="121917" tIns="60958" rIns="121917" bIns="60958" anchor="ctr">
            <a:spAutoFit/>
          </a:bodyPr>
          <a:lstStyle/>
          <a:p>
            <a:pPr algn="ctr"/>
            <a:r>
              <a:rPr lang="en-US" sz="2100" b="1" dirty="0" smtClean="0">
                <a:solidFill>
                  <a:schemeClr val="bg1"/>
                </a:solidFill>
                <a:latin typeface="Arial" charset="0"/>
              </a:rPr>
              <a:t>2</a:t>
            </a:r>
            <a:endParaRPr lang="en-US" sz="2100" b="1" dirty="0">
              <a:solidFill>
                <a:schemeClr val="bg1"/>
              </a:solidFill>
              <a:latin typeface="Arial" charset="0"/>
            </a:endParaRPr>
          </a:p>
        </p:txBody>
      </p:sp>
      <p:sp>
        <p:nvSpPr>
          <p:cNvPr id="62" name="Rectangle 71"/>
          <p:cNvSpPr>
            <a:spLocks noChangeArrowheads="1"/>
          </p:cNvSpPr>
          <p:nvPr/>
        </p:nvSpPr>
        <p:spPr bwMode="auto">
          <a:xfrm>
            <a:off x="1504615" y="1039314"/>
            <a:ext cx="2440516" cy="451405"/>
          </a:xfrm>
          <a:prstGeom prst="rect">
            <a:avLst/>
          </a:prstGeom>
          <a:noFill/>
          <a:ln w="9525">
            <a:noFill/>
            <a:miter lim="800000"/>
            <a:headEnd/>
            <a:tailEnd/>
          </a:ln>
        </p:spPr>
        <p:txBody>
          <a:bodyPr lIns="121917" tIns="60958" rIns="121917" bIns="60958" anchor="ctr">
            <a:spAutoFit/>
          </a:bodyPr>
          <a:lstStyle/>
          <a:p>
            <a:pPr algn="ctr"/>
            <a:r>
              <a:rPr lang="en-US" sz="2100" b="1" dirty="0" smtClean="0">
                <a:solidFill>
                  <a:schemeClr val="bg1"/>
                </a:solidFill>
                <a:latin typeface="Arial" charset="0"/>
              </a:rPr>
              <a:t>1</a:t>
            </a:r>
            <a:endParaRPr lang="en-US" sz="2100" b="1" dirty="0">
              <a:solidFill>
                <a:schemeClr val="bg1"/>
              </a:solidFill>
              <a:latin typeface="Arial" charset="0"/>
            </a:endParaRPr>
          </a:p>
        </p:txBody>
      </p:sp>
      <p:sp>
        <p:nvSpPr>
          <p:cNvPr id="63" name="Title 1"/>
          <p:cNvSpPr>
            <a:spLocks noGrp="1"/>
          </p:cNvSpPr>
          <p:nvPr>
            <p:ph type="title"/>
          </p:nvPr>
        </p:nvSpPr>
        <p:spPr>
          <a:xfrm>
            <a:off x="1606991" y="137808"/>
            <a:ext cx="8696780" cy="898326"/>
          </a:xfrm>
        </p:spPr>
        <p:txBody>
          <a:bodyPr>
            <a:noAutofit/>
          </a:bodyPr>
          <a:lstStyle/>
          <a:p>
            <a:pPr algn="ctr"/>
            <a:r>
              <a:rPr lang="en-US" sz="3200" b="1" dirty="0" smtClean="0">
                <a:latin typeface="Arial" pitchFamily="34" charset="0"/>
                <a:cs typeface="Arial" pitchFamily="34" charset="0"/>
              </a:rPr>
              <a:t>         </a:t>
            </a:r>
            <a:r>
              <a:rPr lang="en-US" sz="32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Những</a:t>
            </a: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nguyên</a:t>
            </a: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tắc</a:t>
            </a: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yêu</a:t>
            </a: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cầu</a:t>
            </a: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đánh</a:t>
            </a: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giá</a:t>
            </a:r>
            <a:endParaRPr lang="en-US" sz="3200"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42" name="Picture 41">
            <a:extLst>
              <a:ext uri="{FF2B5EF4-FFF2-40B4-BE49-F238E27FC236}">
                <a16:creationId xmlns="" xmlns:a16="http://schemas.microsoft.com/office/drawing/2014/main" id="{3E5228E9-7F03-478B-BAC6-C96251F470F9}"/>
              </a:ext>
            </a:extLst>
          </p:cNvPr>
          <p:cNvPicPr>
            <a:picLocks noChangeAspect="1"/>
          </p:cNvPicPr>
          <p:nvPr/>
        </p:nvPicPr>
        <p:blipFill>
          <a:blip r:embed="rId2"/>
          <a:stretch>
            <a:fillRect/>
          </a:stretch>
        </p:blipFill>
        <p:spPr>
          <a:xfrm>
            <a:off x="11105418" y="113087"/>
            <a:ext cx="853678" cy="705595"/>
          </a:xfrm>
          <a:prstGeom prst="rect">
            <a:avLst/>
          </a:prstGeom>
        </p:spPr>
      </p:pic>
    </p:spTree>
    <p:extLst>
      <p:ext uri="{BB962C8B-B14F-4D97-AF65-F5344CB8AC3E}">
        <p14:creationId xmlns:p14="http://schemas.microsoft.com/office/powerpoint/2010/main" val="95972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circle(in)">
                                      <p:cBhvr>
                                        <p:cTn id="7" dur="20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circle(in)">
                                      <p:cBhvr>
                                        <p:cTn id="15" dur="2000"/>
                                        <p:tgtEl>
                                          <p:spTgt spid="5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circle(in)">
                                      <p:cBhvr>
                                        <p:cTn id="18" dur="2000"/>
                                        <p:tgtEl>
                                          <p:spTgt spid="6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circle(in)">
                                      <p:cBhvr>
                                        <p:cTn id="26" dur="2000"/>
                                        <p:tgtEl>
                                          <p:spTgt spid="4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circle(in)">
                                      <p:cBhvr>
                                        <p:cTn id="29" dur="2000"/>
                                        <p:tgtEl>
                                          <p:spTgt spid="5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7191"/>
                                        </p:tgtEl>
                                        <p:attrNameLst>
                                          <p:attrName>style.visibility</p:attrName>
                                        </p:attrNameLst>
                                      </p:cBhvr>
                                      <p:to>
                                        <p:strVal val="visible"/>
                                      </p:to>
                                    </p:set>
                                    <p:animEffect transition="in" filter="circle(in)">
                                      <p:cBhvr>
                                        <p:cTn id="37" dur="2000"/>
                                        <p:tgtEl>
                                          <p:spTgt spid="7191"/>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circle(in)">
                                      <p:cBhvr>
                                        <p:cTn id="40" dur="2000"/>
                                        <p:tgtEl>
                                          <p:spTgt spid="51"/>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circle(in)">
                                      <p:cBhvr>
                                        <p:cTn id="45" dur="2000"/>
                                        <p:tgtEl>
                                          <p:spTgt spid="3"/>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7192"/>
                                        </p:tgtEl>
                                        <p:attrNameLst>
                                          <p:attrName>style.visibility</p:attrName>
                                        </p:attrNameLst>
                                      </p:cBhvr>
                                      <p:to>
                                        <p:strVal val="visible"/>
                                      </p:to>
                                    </p:set>
                                    <p:animEffect transition="in" filter="circle(in)">
                                      <p:cBhvr>
                                        <p:cTn id="48" dur="2000"/>
                                        <p:tgtEl>
                                          <p:spTgt spid="7192"/>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circle(in)">
                                      <p:cBhvr>
                                        <p:cTn id="51" dur="2000"/>
                                        <p:tgtEl>
                                          <p:spTgt spid="53"/>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circle(in)">
                                      <p:cBhvr>
                                        <p:cTn id="56" dur="2000"/>
                                        <p:tgtEl>
                                          <p:spTgt spid="6"/>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7193"/>
                                        </p:tgtEl>
                                        <p:attrNameLst>
                                          <p:attrName>style.visibility</p:attrName>
                                        </p:attrNameLst>
                                      </p:cBhvr>
                                      <p:to>
                                        <p:strVal val="visible"/>
                                      </p:to>
                                    </p:set>
                                    <p:animEffect transition="in" filter="circle(in)">
                                      <p:cBhvr>
                                        <p:cTn id="59" dur="2000"/>
                                        <p:tgtEl>
                                          <p:spTgt spid="7193"/>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circle(in)">
                                      <p:cBhvr>
                                        <p:cTn id="62" dur="2000"/>
                                        <p:tgtEl>
                                          <p:spTgt spid="50"/>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circle(in)">
                                      <p:cBhvr>
                                        <p:cTn id="67" dur="2000"/>
                                        <p:tgtEl>
                                          <p:spTgt spid="8"/>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circle(in)">
                                      <p:cBhvr>
                                        <p:cTn id="70"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7191" grpId="0"/>
      <p:bldP spid="7192" grpId="0"/>
      <p:bldP spid="7193" grpId="0"/>
      <p:bldP spid="47" grpId="0"/>
      <p:bldP spid="50" grpId="0"/>
      <p:bldP spid="51" grpId="0"/>
      <p:bldP spid="53" grpId="0"/>
      <p:bldP spid="54" grpId="0"/>
      <p:bldP spid="57" grpId="0"/>
      <p:bldP spid="62" grpId="0"/>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314" y="2083886"/>
            <a:ext cx="11230825" cy="4647470"/>
          </a:xfrm>
        </p:spPr>
        <p:style>
          <a:lnRef idx="1">
            <a:schemeClr val="accent6"/>
          </a:lnRef>
          <a:fillRef idx="2">
            <a:schemeClr val="accent6"/>
          </a:fillRef>
          <a:effectRef idx="1">
            <a:schemeClr val="accent6"/>
          </a:effectRef>
          <a:fontRef idx="minor">
            <a:schemeClr val="dk1"/>
          </a:fontRef>
        </p:style>
        <p:txBody>
          <a:bodyPr>
            <a:noAutofit/>
          </a:bodyPr>
          <a:lstStyle/>
          <a:p>
            <a:pPr algn="just">
              <a:lnSpc>
                <a:spcPct val="150000"/>
              </a:lnSpc>
              <a:buNone/>
            </a:pPr>
            <a:r>
              <a:rPr lang="en-US" sz="2400" dirty="0" smtClean="0">
                <a:latin typeface="Times New Roman" pitchFamily="18" charset="0"/>
                <a:cs typeface="Times New Roman" pitchFamily="18" charset="0"/>
              </a:rPr>
              <a:t>      </a:t>
            </a:r>
            <a:r>
              <a:rPr lang="en-US" sz="2700" dirty="0" err="1" smtClean="0">
                <a:solidFill>
                  <a:srgbClr val="002060"/>
                </a:solidFill>
                <a:latin typeface="Arial" panose="020B0604020202020204" pitchFamily="34" charset="0"/>
                <a:cs typeface="Arial" panose="020B0604020202020204" pitchFamily="34" charset="0"/>
              </a:rPr>
              <a:t>Khi</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đánh</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giá</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thường</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xuyên</a:t>
            </a:r>
            <a:r>
              <a:rPr lang="en-US" sz="2700" dirty="0" smtClean="0">
                <a:solidFill>
                  <a:srgbClr val="002060"/>
                </a:solidFill>
                <a:latin typeface="Arial" panose="020B0604020202020204" pitchFamily="34" charset="0"/>
                <a:cs typeface="Arial" panose="020B0604020202020204" pitchFamily="34" charset="0"/>
              </a:rPr>
              <a:t>, GV </a:t>
            </a:r>
            <a:r>
              <a:rPr lang="en-US" sz="2700" dirty="0" err="1" smtClean="0">
                <a:solidFill>
                  <a:srgbClr val="002060"/>
                </a:solidFill>
                <a:latin typeface="Arial" panose="020B0604020202020204" pitchFamily="34" charset="0"/>
                <a:cs typeface="Arial" panose="020B0604020202020204" pitchFamily="34" charset="0"/>
              </a:rPr>
              <a:t>cần</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dựa</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vào</a:t>
            </a:r>
            <a:r>
              <a:rPr lang="en-US" sz="2700" dirty="0" smtClean="0">
                <a:solidFill>
                  <a:srgbClr val="002060"/>
                </a:solidFill>
                <a:latin typeface="Arial" panose="020B0604020202020204" pitchFamily="34" charset="0"/>
                <a:cs typeface="Arial" panose="020B0604020202020204" pitchFamily="34" charset="0"/>
              </a:rPr>
              <a:t> </a:t>
            </a:r>
            <a:r>
              <a:rPr lang="vi-VN" sz="2700" dirty="0" smtClean="0">
                <a:solidFill>
                  <a:srgbClr val="002060"/>
                </a:solidFill>
                <a:latin typeface="Arial" panose="020B0604020202020204" pitchFamily="34" charset="0"/>
                <a:cs typeface="Arial" panose="020B0604020202020204" pitchFamily="34" charset="0"/>
              </a:rPr>
              <a:t>một</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số</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căn</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cứ</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sau</a:t>
            </a:r>
            <a:r>
              <a:rPr lang="en-US" sz="2700" dirty="0" smtClean="0">
                <a:solidFill>
                  <a:srgbClr val="002060"/>
                </a:solidFill>
                <a:latin typeface="Arial" panose="020B0604020202020204" pitchFamily="34" charset="0"/>
                <a:cs typeface="Arial" panose="020B0604020202020204" pitchFamily="34" charset="0"/>
              </a:rPr>
              <a:t>:</a:t>
            </a:r>
          </a:p>
          <a:p>
            <a:pPr lvl="0">
              <a:lnSpc>
                <a:spcPct val="130000"/>
              </a:lnSpc>
              <a:buNone/>
            </a:pPr>
            <a:r>
              <a:rPr lang="en-US" sz="2700" dirty="0" smtClean="0">
                <a:solidFill>
                  <a:srgbClr val="002060"/>
                </a:solidFill>
                <a:latin typeface="Arial" panose="020B0604020202020204" pitchFamily="34" charset="0"/>
                <a:cs typeface="Arial" panose="020B0604020202020204" pitchFamily="34" charset="0"/>
              </a:rPr>
              <a:t>	</a:t>
            </a:r>
            <a:r>
              <a:rPr lang="en-US" sz="2700" dirty="0" smtClean="0">
                <a:solidFill>
                  <a:srgbClr val="FF0000"/>
                </a:solidFill>
                <a:latin typeface="Arial" panose="020B0604020202020204" pitchFamily="34" charset="0"/>
                <a:cs typeface="Arial" panose="020B0604020202020204" pitchFamily="34" charset="0"/>
              </a:rPr>
              <a:t>1. </a:t>
            </a:r>
            <a:r>
              <a:rPr lang="en-US" sz="2700" dirty="0" err="1" smtClean="0">
                <a:solidFill>
                  <a:srgbClr val="FF0000"/>
                </a:solidFill>
                <a:latin typeface="Arial" panose="020B0604020202020204" pitchFamily="34" charset="0"/>
                <a:cs typeface="Arial" panose="020B0604020202020204" pitchFamily="34" charset="0"/>
              </a:rPr>
              <a:t>Sự</a:t>
            </a:r>
            <a:r>
              <a:rPr lang="en-US" sz="2700" dirty="0" smtClean="0">
                <a:solidFill>
                  <a:srgbClr val="FF0000"/>
                </a:solidFill>
                <a:latin typeface="Arial" panose="020B0604020202020204" pitchFamily="34" charset="0"/>
                <a:cs typeface="Arial" panose="020B0604020202020204" pitchFamily="34" charset="0"/>
              </a:rPr>
              <a:t> </a:t>
            </a:r>
            <a:r>
              <a:rPr lang="en-US" sz="2700" dirty="0" err="1" smtClean="0">
                <a:solidFill>
                  <a:srgbClr val="FF0000"/>
                </a:solidFill>
                <a:latin typeface="Arial" panose="020B0604020202020204" pitchFamily="34" charset="0"/>
                <a:cs typeface="Arial" panose="020B0604020202020204" pitchFamily="34" charset="0"/>
              </a:rPr>
              <a:t>tham</a:t>
            </a:r>
            <a:r>
              <a:rPr lang="en-US" sz="2700" dirty="0" smtClean="0">
                <a:solidFill>
                  <a:srgbClr val="FF0000"/>
                </a:solidFill>
                <a:latin typeface="Arial" panose="020B0604020202020204" pitchFamily="34" charset="0"/>
                <a:cs typeface="Arial" panose="020B0604020202020204" pitchFamily="34" charset="0"/>
              </a:rPr>
              <a:t> </a:t>
            </a:r>
            <a:r>
              <a:rPr lang="en-US" sz="2700" dirty="0" err="1" smtClean="0">
                <a:solidFill>
                  <a:srgbClr val="FF0000"/>
                </a:solidFill>
                <a:latin typeface="Arial" panose="020B0604020202020204" pitchFamily="34" charset="0"/>
                <a:cs typeface="Arial" panose="020B0604020202020204" pitchFamily="34" charset="0"/>
              </a:rPr>
              <a:t>gia</a:t>
            </a:r>
            <a:r>
              <a:rPr lang="en-US" sz="2700" dirty="0" smtClean="0">
                <a:solidFill>
                  <a:srgbClr val="FF0000"/>
                </a:solidFill>
                <a:latin typeface="Arial" panose="020B0604020202020204" pitchFamily="34" charset="0"/>
                <a:cs typeface="Arial" panose="020B0604020202020204" pitchFamily="34" charset="0"/>
              </a:rPr>
              <a:t> </a:t>
            </a:r>
            <a:r>
              <a:rPr lang="en-US" sz="2700" dirty="0" err="1" smtClean="0">
                <a:solidFill>
                  <a:srgbClr val="FF0000"/>
                </a:solidFill>
                <a:latin typeface="Arial" panose="020B0604020202020204" pitchFamily="34" charset="0"/>
                <a:cs typeface="Arial" panose="020B0604020202020204" pitchFamily="34" charset="0"/>
              </a:rPr>
              <a:t>của</a:t>
            </a:r>
            <a:r>
              <a:rPr lang="en-US" sz="2700" dirty="0" smtClean="0">
                <a:solidFill>
                  <a:srgbClr val="FF0000"/>
                </a:solidFill>
                <a:latin typeface="Arial" panose="020B0604020202020204" pitchFamily="34" charset="0"/>
                <a:cs typeface="Arial" panose="020B0604020202020204" pitchFamily="34" charset="0"/>
              </a:rPr>
              <a:t> HS </a:t>
            </a:r>
            <a:r>
              <a:rPr lang="en-US" sz="2700" dirty="0" err="1" smtClean="0">
                <a:solidFill>
                  <a:srgbClr val="FF0000"/>
                </a:solidFill>
                <a:latin typeface="Arial" panose="020B0604020202020204" pitchFamily="34" charset="0"/>
                <a:cs typeface="Arial" panose="020B0604020202020204" pitchFamily="34" charset="0"/>
              </a:rPr>
              <a:t>trong</a:t>
            </a:r>
            <a:r>
              <a:rPr lang="en-US" sz="2700" dirty="0" smtClean="0">
                <a:solidFill>
                  <a:srgbClr val="FF0000"/>
                </a:solidFill>
                <a:latin typeface="Arial" panose="020B0604020202020204" pitchFamily="34" charset="0"/>
                <a:cs typeface="Arial" panose="020B0604020202020204" pitchFamily="34" charset="0"/>
              </a:rPr>
              <a:t> </a:t>
            </a:r>
            <a:r>
              <a:rPr lang="en-US" sz="2700" dirty="0" err="1" smtClean="0">
                <a:solidFill>
                  <a:srgbClr val="FF0000"/>
                </a:solidFill>
                <a:latin typeface="Arial" panose="020B0604020202020204" pitchFamily="34" charset="0"/>
                <a:cs typeface="Arial" panose="020B0604020202020204" pitchFamily="34" charset="0"/>
              </a:rPr>
              <a:t>các</a:t>
            </a:r>
            <a:r>
              <a:rPr lang="en-US" sz="2700" dirty="0" smtClean="0">
                <a:solidFill>
                  <a:srgbClr val="FF0000"/>
                </a:solidFill>
                <a:latin typeface="Arial" panose="020B0604020202020204" pitchFamily="34" charset="0"/>
                <a:cs typeface="Arial" panose="020B0604020202020204" pitchFamily="34" charset="0"/>
              </a:rPr>
              <a:t> </a:t>
            </a:r>
            <a:r>
              <a:rPr lang="en-US" sz="2700" dirty="0" err="1" smtClean="0">
                <a:solidFill>
                  <a:srgbClr val="FF0000"/>
                </a:solidFill>
                <a:latin typeface="Arial" panose="020B0604020202020204" pitchFamily="34" charset="0"/>
                <a:cs typeface="Arial" panose="020B0604020202020204" pitchFamily="34" charset="0"/>
              </a:rPr>
              <a:t>giai</a:t>
            </a:r>
            <a:r>
              <a:rPr lang="en-US" sz="2700" dirty="0" smtClean="0">
                <a:solidFill>
                  <a:srgbClr val="FF0000"/>
                </a:solidFill>
                <a:latin typeface="Arial" panose="020B0604020202020204" pitchFamily="34" charset="0"/>
                <a:cs typeface="Arial" panose="020B0604020202020204" pitchFamily="34" charset="0"/>
              </a:rPr>
              <a:t> </a:t>
            </a:r>
            <a:r>
              <a:rPr lang="en-US" sz="2700" dirty="0" err="1" smtClean="0">
                <a:solidFill>
                  <a:srgbClr val="FF0000"/>
                </a:solidFill>
                <a:latin typeface="Arial" panose="020B0604020202020204" pitchFamily="34" charset="0"/>
                <a:cs typeface="Arial" panose="020B0604020202020204" pitchFamily="34" charset="0"/>
              </a:rPr>
              <a:t>đoạn</a:t>
            </a:r>
            <a:r>
              <a:rPr lang="en-US" sz="2700" dirty="0" smtClean="0">
                <a:solidFill>
                  <a:srgbClr val="FF0000"/>
                </a:solidFill>
                <a:latin typeface="Arial" panose="020B0604020202020204" pitchFamily="34" charset="0"/>
                <a:cs typeface="Arial" panose="020B0604020202020204" pitchFamily="34" charset="0"/>
              </a:rPr>
              <a:t> </a:t>
            </a:r>
            <a:r>
              <a:rPr lang="en-US" sz="2700" dirty="0" err="1" smtClean="0">
                <a:solidFill>
                  <a:srgbClr val="FF0000"/>
                </a:solidFill>
                <a:latin typeface="Arial" panose="020B0604020202020204" pitchFamily="34" charset="0"/>
                <a:cs typeface="Arial" panose="020B0604020202020204" pitchFamily="34" charset="0"/>
              </a:rPr>
              <a:t>học</a:t>
            </a:r>
            <a:r>
              <a:rPr lang="en-US" sz="2700" dirty="0" smtClean="0">
                <a:solidFill>
                  <a:srgbClr val="FF0000"/>
                </a:solidFill>
                <a:latin typeface="Arial" panose="020B0604020202020204" pitchFamily="34" charset="0"/>
                <a:cs typeface="Arial" panose="020B0604020202020204" pitchFamily="34" charset="0"/>
              </a:rPr>
              <a:t> </a:t>
            </a:r>
            <a:r>
              <a:rPr lang="en-US" sz="2700" dirty="0" err="1" smtClean="0">
                <a:solidFill>
                  <a:srgbClr val="FF0000"/>
                </a:solidFill>
                <a:latin typeface="Arial" panose="020B0604020202020204" pitchFamily="34" charset="0"/>
                <a:cs typeface="Arial" panose="020B0604020202020204" pitchFamily="34" charset="0"/>
              </a:rPr>
              <a:t>tập</a:t>
            </a:r>
            <a:r>
              <a:rPr lang="en-US" sz="2700" dirty="0" smtClean="0">
                <a:solidFill>
                  <a:srgbClr val="FF0000"/>
                </a:solidFill>
                <a:latin typeface="Arial" panose="020B0604020202020204" pitchFamily="34" charset="0"/>
                <a:cs typeface="Arial" panose="020B0604020202020204" pitchFamily="34" charset="0"/>
              </a:rPr>
              <a:t>:</a:t>
            </a:r>
          </a:p>
          <a:p>
            <a:pPr lvl="0" algn="just">
              <a:lnSpc>
                <a:spcPct val="130000"/>
              </a:lnSpc>
            </a:pPr>
            <a:r>
              <a:rPr lang="en-US" sz="2700" b="1" dirty="0" err="1" smtClean="0">
                <a:solidFill>
                  <a:srgbClr val="002060"/>
                </a:solidFill>
                <a:latin typeface="Arial" panose="020B0604020202020204" pitchFamily="34" charset="0"/>
                <a:cs typeface="Arial" panose="020B0604020202020204" pitchFamily="34" charset="0"/>
              </a:rPr>
              <a:t>Giai</a:t>
            </a:r>
            <a:r>
              <a:rPr lang="en-US" sz="2700" b="1" dirty="0" smtClean="0">
                <a:solidFill>
                  <a:srgbClr val="002060"/>
                </a:solidFill>
                <a:latin typeface="Arial" panose="020B0604020202020204" pitchFamily="34" charset="0"/>
                <a:cs typeface="Arial" panose="020B0604020202020204" pitchFamily="34" charset="0"/>
              </a:rPr>
              <a:t> </a:t>
            </a:r>
            <a:r>
              <a:rPr lang="en-US" sz="2700" b="1" dirty="0" err="1" smtClean="0">
                <a:solidFill>
                  <a:srgbClr val="002060"/>
                </a:solidFill>
                <a:latin typeface="Arial" panose="020B0604020202020204" pitchFamily="34" charset="0"/>
                <a:cs typeface="Arial" panose="020B0604020202020204" pitchFamily="34" charset="0"/>
              </a:rPr>
              <a:t>đoạn</a:t>
            </a:r>
            <a:r>
              <a:rPr lang="en-US" sz="2700" b="1" dirty="0" smtClean="0">
                <a:solidFill>
                  <a:srgbClr val="002060"/>
                </a:solidFill>
                <a:latin typeface="Arial" panose="020B0604020202020204" pitchFamily="34" charset="0"/>
                <a:cs typeface="Arial" panose="020B0604020202020204" pitchFamily="34" charset="0"/>
              </a:rPr>
              <a:t> </a:t>
            </a:r>
            <a:r>
              <a:rPr lang="en-US" sz="2700" b="1" dirty="0" err="1" smtClean="0">
                <a:solidFill>
                  <a:srgbClr val="002060"/>
                </a:solidFill>
                <a:latin typeface="Arial" panose="020B0604020202020204" pitchFamily="34" charset="0"/>
                <a:cs typeface="Arial" panose="020B0604020202020204" pitchFamily="34" charset="0"/>
              </a:rPr>
              <a:t>khởi</a:t>
            </a:r>
            <a:r>
              <a:rPr lang="en-US" sz="2700" b="1" dirty="0" smtClean="0">
                <a:solidFill>
                  <a:srgbClr val="002060"/>
                </a:solidFill>
                <a:latin typeface="Arial" panose="020B0604020202020204" pitchFamily="34" charset="0"/>
                <a:cs typeface="Arial" panose="020B0604020202020204" pitchFamily="34" charset="0"/>
              </a:rPr>
              <a:t> </a:t>
            </a:r>
            <a:r>
              <a:rPr lang="en-US" sz="2700" b="1" dirty="0" err="1" smtClean="0">
                <a:solidFill>
                  <a:srgbClr val="002060"/>
                </a:solidFill>
                <a:latin typeface="Arial" panose="020B0604020202020204" pitchFamily="34" charset="0"/>
                <a:cs typeface="Arial" panose="020B0604020202020204" pitchFamily="34" charset="0"/>
              </a:rPr>
              <a:t>độn</a:t>
            </a:r>
            <a:r>
              <a:rPr lang="en-US" sz="2700" u="sng" dirty="0" err="1" smtClean="0">
                <a:solidFill>
                  <a:srgbClr val="002060"/>
                </a:solidFill>
                <a:latin typeface="Arial" panose="020B0604020202020204" pitchFamily="34" charset="0"/>
                <a:cs typeface="Arial" panose="020B0604020202020204" pitchFamily="34" charset="0"/>
              </a:rPr>
              <a:t>g</a:t>
            </a:r>
            <a:r>
              <a:rPr lang="vi-VN"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Giai</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đoạn</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này</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thường</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có</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hoạt</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động</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để</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tạo</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tâm</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thế</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cho</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học</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sinh</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vào</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bài</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mới</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hoặc</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câu</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hỏi</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để</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kết</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nối</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vốn</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kiến</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thức</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của</a:t>
            </a:r>
            <a:r>
              <a:rPr lang="en-US" sz="2700" dirty="0" smtClean="0">
                <a:solidFill>
                  <a:srgbClr val="002060"/>
                </a:solidFill>
                <a:latin typeface="Arial" panose="020B0604020202020204" pitchFamily="34" charset="0"/>
                <a:cs typeface="Arial" panose="020B0604020202020204" pitchFamily="34" charset="0"/>
              </a:rPr>
              <a:t> HS </a:t>
            </a:r>
            <a:r>
              <a:rPr lang="en-US" sz="2700" dirty="0" err="1" smtClean="0">
                <a:solidFill>
                  <a:srgbClr val="002060"/>
                </a:solidFill>
                <a:latin typeface="Arial" panose="020B0604020202020204" pitchFamily="34" charset="0"/>
                <a:cs typeface="Arial" panose="020B0604020202020204" pitchFamily="34" charset="0"/>
              </a:rPr>
              <a:t>với</a:t>
            </a:r>
            <a:r>
              <a:rPr lang="en-US" sz="2700" dirty="0" smtClean="0">
                <a:solidFill>
                  <a:srgbClr val="002060"/>
                </a:solidFill>
                <a:latin typeface="Arial" panose="020B0604020202020204" pitchFamily="34" charset="0"/>
                <a:cs typeface="Arial" panose="020B0604020202020204" pitchFamily="34" charset="0"/>
              </a:rPr>
              <a:t> </a:t>
            </a:r>
            <a:r>
              <a:rPr lang="vi-VN" sz="2700" dirty="0" smtClean="0">
                <a:solidFill>
                  <a:srgbClr val="002060"/>
                </a:solidFill>
                <a:latin typeface="Arial" panose="020B0604020202020204" pitchFamily="34" charset="0"/>
                <a:cs typeface="Arial" panose="020B0604020202020204" pitchFamily="34" charset="0"/>
              </a:rPr>
              <a:t>kiến thức, kĩ năng, năng lực </a:t>
            </a:r>
            <a:r>
              <a:rPr lang="en-US" sz="2700" dirty="0" err="1" smtClean="0">
                <a:solidFill>
                  <a:srgbClr val="002060"/>
                </a:solidFill>
                <a:latin typeface="Arial" panose="020B0604020202020204" pitchFamily="34" charset="0"/>
                <a:cs typeface="Arial" panose="020B0604020202020204" pitchFamily="34" charset="0"/>
              </a:rPr>
              <a:t>trong</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bài</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học</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mới</a:t>
            </a:r>
            <a:r>
              <a:rPr lang="en-US" sz="2700" dirty="0" smtClean="0">
                <a:solidFill>
                  <a:srgbClr val="002060"/>
                </a:solidFill>
                <a:latin typeface="Arial" panose="020B0604020202020204" pitchFamily="34" charset="0"/>
                <a:cs typeface="Arial" panose="020B0604020202020204" pitchFamily="34" charset="0"/>
              </a:rPr>
              <a:t> </a:t>
            </a:r>
            <a:r>
              <a:rPr lang="en-US" sz="2700" dirty="0" smtClean="0">
                <a:solidFill>
                  <a:srgbClr val="002060"/>
                </a:solidFill>
                <a:latin typeface="Arial" panose="020B0604020202020204" pitchFamily="34" charset="0"/>
                <a:cs typeface="Arial" panose="020B0604020202020204" pitchFamily="34" charset="0"/>
                <a:sym typeface="Wingdings"/>
              </a:rPr>
              <a:t></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Sự</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tham</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gia</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của</a:t>
            </a:r>
            <a:r>
              <a:rPr lang="en-US" sz="2700" dirty="0" smtClean="0">
                <a:solidFill>
                  <a:srgbClr val="002060"/>
                </a:solidFill>
                <a:latin typeface="Arial" panose="020B0604020202020204" pitchFamily="34" charset="0"/>
                <a:cs typeface="Arial" panose="020B0604020202020204" pitchFamily="34" charset="0"/>
              </a:rPr>
              <a:t> HS </a:t>
            </a:r>
            <a:r>
              <a:rPr lang="vi-VN" sz="2700" dirty="0" smtClean="0">
                <a:solidFill>
                  <a:srgbClr val="002060"/>
                </a:solidFill>
                <a:latin typeface="Arial" panose="020B0604020202020204" pitchFamily="34" charset="0"/>
                <a:cs typeface="Arial" panose="020B0604020202020204" pitchFamily="34" charset="0"/>
              </a:rPr>
              <a:t>như thế nào</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là</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căn</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cứ</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để</a:t>
            </a:r>
            <a:r>
              <a:rPr lang="en-US" sz="2700" dirty="0" smtClean="0">
                <a:solidFill>
                  <a:srgbClr val="002060"/>
                </a:solidFill>
                <a:latin typeface="Arial" panose="020B0604020202020204" pitchFamily="34" charset="0"/>
                <a:cs typeface="Arial" panose="020B0604020202020204" pitchFamily="34" charset="0"/>
              </a:rPr>
              <a:t> </a:t>
            </a:r>
            <a:r>
              <a:rPr lang="vi-VN" sz="2700" dirty="0" smtClean="0">
                <a:solidFill>
                  <a:srgbClr val="002060"/>
                </a:solidFill>
                <a:latin typeface="Arial" panose="020B0604020202020204" pitchFamily="34" charset="0"/>
                <a:cs typeface="Arial" panose="020B0604020202020204" pitchFamily="34" charset="0"/>
              </a:rPr>
              <a:t>đánh giá.</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Tuy</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nhiên</a:t>
            </a:r>
            <a:r>
              <a:rPr lang="en-US" sz="2700" dirty="0" smtClean="0">
                <a:solidFill>
                  <a:srgbClr val="002060"/>
                </a:solidFill>
                <a:latin typeface="Arial" panose="020B0604020202020204" pitchFamily="34" charset="0"/>
                <a:cs typeface="Arial" panose="020B0604020202020204" pitchFamily="34" charset="0"/>
              </a:rPr>
              <a:t> do </a:t>
            </a:r>
            <a:r>
              <a:rPr lang="en-US" sz="2700" dirty="0" err="1" smtClean="0">
                <a:solidFill>
                  <a:srgbClr val="002060"/>
                </a:solidFill>
                <a:latin typeface="Arial" panose="020B0604020202020204" pitchFamily="34" charset="0"/>
                <a:cs typeface="Arial" panose="020B0604020202020204" pitchFamily="34" charset="0"/>
              </a:rPr>
              <a:t>là</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hoạt</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động</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mở</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đầu</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của</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bài</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học</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nên</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chưa</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đánh</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giá</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tính</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đúng</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sai</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của</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câu</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trả</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lời</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của</a:t>
            </a:r>
            <a:r>
              <a:rPr lang="en-US" sz="2700" dirty="0" smtClean="0">
                <a:solidFill>
                  <a:srgbClr val="002060"/>
                </a:solidFill>
                <a:latin typeface="Arial" panose="020B0604020202020204" pitchFamily="34" charset="0"/>
                <a:cs typeface="Arial" panose="020B0604020202020204" pitchFamily="34" charset="0"/>
              </a:rPr>
              <a:t> HS. </a:t>
            </a:r>
          </a:p>
          <a:p>
            <a:pPr>
              <a:lnSpc>
                <a:spcPct val="130000"/>
              </a:lnSpc>
              <a:buNone/>
            </a:pPr>
            <a:r>
              <a:rPr lang="en-US" sz="2700" dirty="0" smtClean="0">
                <a:latin typeface="Arial" panose="020B0604020202020204" pitchFamily="34" charset="0"/>
                <a:cs typeface="Arial" panose="020B0604020202020204" pitchFamily="34" charset="0"/>
              </a:rPr>
              <a:t>	</a:t>
            </a:r>
          </a:p>
        </p:txBody>
      </p:sp>
      <p:pic>
        <p:nvPicPr>
          <p:cNvPr id="6" name="Picture 5">
            <a:extLst>
              <a:ext uri="{FF2B5EF4-FFF2-40B4-BE49-F238E27FC236}">
                <a16:creationId xmlns="" xmlns:a16="http://schemas.microsoft.com/office/drawing/2014/main" id="{3E5228E9-7F03-478B-BAC6-C96251F470F9}"/>
              </a:ext>
            </a:extLst>
          </p:cNvPr>
          <p:cNvPicPr>
            <a:picLocks noChangeAspect="1"/>
          </p:cNvPicPr>
          <p:nvPr/>
        </p:nvPicPr>
        <p:blipFill>
          <a:blip r:embed="rId3"/>
          <a:stretch>
            <a:fillRect/>
          </a:stretch>
        </p:blipFill>
        <p:spPr>
          <a:xfrm>
            <a:off x="11155212" y="113086"/>
            <a:ext cx="853678" cy="705595"/>
          </a:xfrm>
          <a:prstGeom prst="rect">
            <a:avLst/>
          </a:prstGeom>
        </p:spPr>
      </p:pic>
      <p:sp>
        <p:nvSpPr>
          <p:cNvPr id="7" name="Title 1"/>
          <p:cNvSpPr txBox="1">
            <a:spLocks/>
          </p:cNvSpPr>
          <p:nvPr/>
        </p:nvSpPr>
        <p:spPr>
          <a:xfrm>
            <a:off x="1638678" y="465884"/>
            <a:ext cx="8696780" cy="8983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latin typeface="Arial" pitchFamily="34" charset="0"/>
                <a:cs typeface="Arial" pitchFamily="34" charset="0"/>
              </a:rPr>
              <a:t>         </a:t>
            </a:r>
            <a:r>
              <a:rPr lang="en-US" sz="32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Hướng</a:t>
            </a: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dẫn</a:t>
            </a: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đánh</a:t>
            </a: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giá</a:t>
            </a: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thường</a:t>
            </a: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xuyên</a:t>
            </a:r>
            <a:endParaRPr lang="en-US" sz="3200"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31099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381" y="1679166"/>
            <a:ext cx="11609028" cy="5054600"/>
          </a:xfrm>
        </p:spPr>
        <p:style>
          <a:lnRef idx="1">
            <a:schemeClr val="accent6"/>
          </a:lnRef>
          <a:fillRef idx="2">
            <a:schemeClr val="accent6"/>
          </a:fillRef>
          <a:effectRef idx="1">
            <a:schemeClr val="accent6"/>
          </a:effectRef>
          <a:fontRef idx="minor">
            <a:schemeClr val="dk1"/>
          </a:fontRef>
        </p:style>
        <p:txBody>
          <a:bodyPr>
            <a:normAutofit/>
          </a:bodyPr>
          <a:lstStyle/>
          <a:p>
            <a:pPr marL="0" indent="0" algn="just">
              <a:lnSpc>
                <a:spcPct val="150000"/>
              </a:lnSpc>
              <a:spcBef>
                <a:spcPts val="0"/>
              </a:spcBef>
              <a:buNone/>
            </a:pPr>
            <a:r>
              <a:rPr lang="en-US" sz="2700" b="1" dirty="0" err="1" smtClean="0">
                <a:solidFill>
                  <a:srgbClr val="C00000"/>
                </a:solidFill>
                <a:latin typeface="Arial" panose="020B0604020202020204" pitchFamily="34" charset="0"/>
                <a:cs typeface="Arial" panose="020B0604020202020204" pitchFamily="34" charset="0"/>
              </a:rPr>
              <a:t>Các</a:t>
            </a:r>
            <a:r>
              <a:rPr lang="en-US" sz="2700" b="1" dirty="0" smtClean="0">
                <a:solidFill>
                  <a:srgbClr val="C00000"/>
                </a:solidFill>
                <a:latin typeface="Arial" panose="020B0604020202020204" pitchFamily="34" charset="0"/>
                <a:cs typeface="Arial" panose="020B0604020202020204" pitchFamily="34" charset="0"/>
              </a:rPr>
              <a:t> </a:t>
            </a:r>
            <a:r>
              <a:rPr lang="en-US" sz="2700" b="1" dirty="0" err="1" smtClean="0">
                <a:solidFill>
                  <a:srgbClr val="C00000"/>
                </a:solidFill>
                <a:latin typeface="Arial" panose="020B0604020202020204" pitchFamily="34" charset="0"/>
                <a:cs typeface="Arial" panose="020B0604020202020204" pitchFamily="34" charset="0"/>
              </a:rPr>
              <a:t>giai</a:t>
            </a:r>
            <a:r>
              <a:rPr lang="en-US" sz="2700" b="1" dirty="0" smtClean="0">
                <a:solidFill>
                  <a:srgbClr val="C00000"/>
                </a:solidFill>
                <a:latin typeface="Arial" panose="020B0604020202020204" pitchFamily="34" charset="0"/>
                <a:cs typeface="Arial" panose="020B0604020202020204" pitchFamily="34" charset="0"/>
              </a:rPr>
              <a:t> </a:t>
            </a:r>
            <a:r>
              <a:rPr lang="en-US" sz="2700" b="1" dirty="0" err="1" smtClean="0">
                <a:solidFill>
                  <a:srgbClr val="C00000"/>
                </a:solidFill>
                <a:latin typeface="Arial" panose="020B0604020202020204" pitchFamily="34" charset="0"/>
                <a:cs typeface="Arial" panose="020B0604020202020204" pitchFamily="34" charset="0"/>
              </a:rPr>
              <a:t>đoạn</a:t>
            </a:r>
            <a:r>
              <a:rPr lang="en-US" sz="2700" b="1" dirty="0" smtClean="0">
                <a:solidFill>
                  <a:srgbClr val="C00000"/>
                </a:solidFill>
                <a:latin typeface="Arial" panose="020B0604020202020204" pitchFamily="34" charset="0"/>
                <a:cs typeface="Arial" panose="020B0604020202020204" pitchFamily="34" charset="0"/>
              </a:rPr>
              <a:t>: </a:t>
            </a:r>
            <a:r>
              <a:rPr lang="en-US" sz="2700" b="1" dirty="0" err="1" smtClean="0">
                <a:solidFill>
                  <a:srgbClr val="C00000"/>
                </a:solidFill>
                <a:latin typeface="Arial" panose="020B0604020202020204" pitchFamily="34" charset="0"/>
                <a:cs typeface="Arial" panose="020B0604020202020204" pitchFamily="34" charset="0"/>
              </a:rPr>
              <a:t>Khám</a:t>
            </a:r>
            <a:r>
              <a:rPr lang="en-US" sz="2700" b="1" dirty="0" smtClean="0">
                <a:solidFill>
                  <a:srgbClr val="C00000"/>
                </a:solidFill>
                <a:latin typeface="Arial" panose="020B0604020202020204" pitchFamily="34" charset="0"/>
                <a:cs typeface="Arial" panose="020B0604020202020204" pitchFamily="34" charset="0"/>
              </a:rPr>
              <a:t> </a:t>
            </a:r>
            <a:r>
              <a:rPr lang="en-US" sz="2700" b="1" dirty="0" err="1" smtClean="0">
                <a:solidFill>
                  <a:srgbClr val="C00000"/>
                </a:solidFill>
                <a:latin typeface="Arial" panose="020B0604020202020204" pitchFamily="34" charset="0"/>
                <a:cs typeface="Arial" panose="020B0604020202020204" pitchFamily="34" charset="0"/>
              </a:rPr>
              <a:t>phá</a:t>
            </a:r>
            <a:r>
              <a:rPr lang="en-US" sz="2700" b="1" dirty="0" smtClean="0">
                <a:solidFill>
                  <a:srgbClr val="C00000"/>
                </a:solidFill>
                <a:latin typeface="Arial" panose="020B0604020202020204" pitchFamily="34" charset="0"/>
                <a:cs typeface="Arial" panose="020B0604020202020204" pitchFamily="34" charset="0"/>
              </a:rPr>
              <a:t>, </a:t>
            </a:r>
            <a:r>
              <a:rPr lang="en-US" sz="2700" b="1" dirty="0" err="1" smtClean="0">
                <a:solidFill>
                  <a:srgbClr val="C00000"/>
                </a:solidFill>
                <a:latin typeface="Arial" panose="020B0604020202020204" pitchFamily="34" charset="0"/>
                <a:cs typeface="Arial" panose="020B0604020202020204" pitchFamily="34" charset="0"/>
              </a:rPr>
              <a:t>thực</a:t>
            </a:r>
            <a:r>
              <a:rPr lang="en-US" sz="2700" b="1" dirty="0" smtClean="0">
                <a:solidFill>
                  <a:srgbClr val="C00000"/>
                </a:solidFill>
                <a:latin typeface="Arial" panose="020B0604020202020204" pitchFamily="34" charset="0"/>
                <a:cs typeface="Arial" panose="020B0604020202020204" pitchFamily="34" charset="0"/>
              </a:rPr>
              <a:t> </a:t>
            </a:r>
            <a:r>
              <a:rPr lang="en-US" sz="2700" b="1" dirty="0" err="1" smtClean="0">
                <a:solidFill>
                  <a:srgbClr val="C00000"/>
                </a:solidFill>
                <a:latin typeface="Arial" panose="020B0604020202020204" pitchFamily="34" charset="0"/>
                <a:cs typeface="Arial" panose="020B0604020202020204" pitchFamily="34" charset="0"/>
              </a:rPr>
              <a:t>hành</a:t>
            </a:r>
            <a:r>
              <a:rPr lang="en-US" sz="2700" b="1" dirty="0" smtClean="0">
                <a:solidFill>
                  <a:srgbClr val="C00000"/>
                </a:solidFill>
                <a:latin typeface="Arial" panose="020B0604020202020204" pitchFamily="34" charset="0"/>
                <a:cs typeface="Arial" panose="020B0604020202020204" pitchFamily="34" charset="0"/>
              </a:rPr>
              <a:t>, </a:t>
            </a:r>
            <a:r>
              <a:rPr lang="en-US" sz="2700" b="1" dirty="0" err="1" smtClean="0">
                <a:solidFill>
                  <a:srgbClr val="C00000"/>
                </a:solidFill>
                <a:latin typeface="Arial" panose="020B0604020202020204" pitchFamily="34" charset="0"/>
                <a:cs typeface="Arial" panose="020B0604020202020204" pitchFamily="34" charset="0"/>
              </a:rPr>
              <a:t>vận</a:t>
            </a:r>
            <a:r>
              <a:rPr lang="en-US" sz="2700" b="1" dirty="0" smtClean="0">
                <a:solidFill>
                  <a:srgbClr val="C00000"/>
                </a:solidFill>
                <a:latin typeface="Arial" panose="020B0604020202020204" pitchFamily="34" charset="0"/>
                <a:cs typeface="Arial" panose="020B0604020202020204" pitchFamily="34" charset="0"/>
              </a:rPr>
              <a:t> </a:t>
            </a:r>
            <a:r>
              <a:rPr lang="en-US" sz="2700" b="1" dirty="0" err="1" smtClean="0">
                <a:solidFill>
                  <a:srgbClr val="C00000"/>
                </a:solidFill>
                <a:latin typeface="Arial" panose="020B0604020202020204" pitchFamily="34" charset="0"/>
                <a:cs typeface="Arial" panose="020B0604020202020204" pitchFamily="34" charset="0"/>
              </a:rPr>
              <a:t>dụng</a:t>
            </a:r>
            <a:r>
              <a:rPr lang="vi-VN" sz="2700" b="1" dirty="0" smtClean="0">
                <a:solidFill>
                  <a:srgbClr val="C00000"/>
                </a:solidFill>
                <a:latin typeface="Arial" panose="020B0604020202020204" pitchFamily="34" charset="0"/>
                <a:cs typeface="Arial" panose="020B0604020202020204" pitchFamily="34" charset="0"/>
              </a:rPr>
              <a:t>:</a:t>
            </a:r>
            <a:r>
              <a:rPr lang="en-US" sz="2700" b="1" dirty="0" smtClean="0">
                <a:solidFill>
                  <a:srgbClr val="C00000"/>
                </a:solidFill>
                <a:latin typeface="Arial" panose="020B0604020202020204" pitchFamily="34" charset="0"/>
                <a:cs typeface="Arial" panose="020B0604020202020204" pitchFamily="34" charset="0"/>
              </a:rPr>
              <a:t> </a:t>
            </a:r>
          </a:p>
          <a:p>
            <a:pPr algn="just">
              <a:lnSpc>
                <a:spcPct val="150000"/>
              </a:lnSpc>
              <a:spcBef>
                <a:spcPts val="0"/>
              </a:spcBef>
              <a:buNone/>
            </a:pPr>
            <a:r>
              <a:rPr lang="en-US" sz="2700" dirty="0" smtClean="0">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Mức</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độ</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tham</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gia</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của</a:t>
            </a:r>
            <a:r>
              <a:rPr lang="en-US" sz="2700" dirty="0" smtClean="0">
                <a:solidFill>
                  <a:srgbClr val="002060"/>
                </a:solidFill>
                <a:latin typeface="Arial" panose="020B0604020202020204" pitchFamily="34" charset="0"/>
                <a:cs typeface="Arial" panose="020B0604020202020204" pitchFamily="34" charset="0"/>
              </a:rPr>
              <a:t> HS </a:t>
            </a:r>
            <a:r>
              <a:rPr lang="en-US" sz="2700" dirty="0" err="1" smtClean="0">
                <a:solidFill>
                  <a:srgbClr val="002060"/>
                </a:solidFill>
                <a:latin typeface="Arial" panose="020B0604020202020204" pitchFamily="34" charset="0"/>
                <a:cs typeface="Arial" panose="020B0604020202020204" pitchFamily="34" charset="0"/>
              </a:rPr>
              <a:t>vào</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các</a:t>
            </a:r>
            <a:r>
              <a:rPr lang="en-US" sz="2700" dirty="0" smtClean="0">
                <a:solidFill>
                  <a:srgbClr val="002060"/>
                </a:solidFill>
                <a:latin typeface="Arial" panose="020B0604020202020204" pitchFamily="34" charset="0"/>
                <a:cs typeface="Arial" panose="020B0604020202020204" pitchFamily="34" charset="0"/>
              </a:rPr>
              <a:t> </a:t>
            </a:r>
            <a:r>
              <a:rPr lang="vi-VN" sz="2700" dirty="0" smtClean="0">
                <a:solidFill>
                  <a:srgbClr val="002060"/>
                </a:solidFill>
                <a:latin typeface="Arial" panose="020B0604020202020204" pitchFamily="34" charset="0"/>
                <a:cs typeface="Arial" panose="020B0604020202020204" pitchFamily="34" charset="0"/>
              </a:rPr>
              <a:t>hoạt động </a:t>
            </a:r>
            <a:r>
              <a:rPr lang="en-US" sz="2700" dirty="0" err="1" smtClean="0">
                <a:solidFill>
                  <a:srgbClr val="002060"/>
                </a:solidFill>
                <a:latin typeface="Arial" panose="020B0604020202020204" pitchFamily="34" charset="0"/>
                <a:cs typeface="Arial" panose="020B0604020202020204" pitchFamily="34" charset="0"/>
              </a:rPr>
              <a:t>của</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các</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giai</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đoạn</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này</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như</a:t>
            </a:r>
            <a:r>
              <a:rPr lang="en-US" sz="2700" dirty="0" smtClean="0">
                <a:solidFill>
                  <a:srgbClr val="002060"/>
                </a:solidFill>
                <a:latin typeface="Arial" panose="020B0604020202020204" pitchFamily="34" charset="0"/>
                <a:cs typeface="Arial" panose="020B0604020202020204" pitchFamily="34" charset="0"/>
              </a:rPr>
              <a:t>: </a:t>
            </a:r>
          </a:p>
          <a:p>
            <a:pPr algn="just">
              <a:lnSpc>
                <a:spcPct val="150000"/>
              </a:lnSpc>
              <a:spcBef>
                <a:spcPts val="0"/>
              </a:spcBef>
              <a:buFont typeface="Wingdings" panose="05000000000000000000" pitchFamily="2" charset="2"/>
              <a:buChar char="v"/>
            </a:pPr>
            <a:r>
              <a:rPr lang="en-US" sz="2700" dirty="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Quan</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sát</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thảo</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luận</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để</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FF0000"/>
                </a:solidFill>
                <a:latin typeface="Arial" panose="020B0604020202020204" pitchFamily="34" charset="0"/>
                <a:cs typeface="Arial" panose="020B0604020202020204" pitchFamily="34" charset="0"/>
              </a:rPr>
              <a:t>khám</a:t>
            </a:r>
            <a:r>
              <a:rPr lang="en-US" sz="2700" dirty="0" smtClean="0">
                <a:solidFill>
                  <a:srgbClr val="FF0000"/>
                </a:solidFill>
                <a:latin typeface="Arial" panose="020B0604020202020204" pitchFamily="34" charset="0"/>
                <a:cs typeface="Arial" panose="020B0604020202020204" pitchFamily="34" charset="0"/>
              </a:rPr>
              <a:t> </a:t>
            </a:r>
            <a:r>
              <a:rPr lang="en-US" sz="2700" dirty="0" err="1" smtClean="0">
                <a:solidFill>
                  <a:srgbClr val="FF0000"/>
                </a:solidFill>
                <a:latin typeface="Arial" panose="020B0604020202020204" pitchFamily="34" charset="0"/>
                <a:cs typeface="Arial" panose="020B0604020202020204" pitchFamily="34" charset="0"/>
              </a:rPr>
              <a:t>phá</a:t>
            </a:r>
            <a:r>
              <a:rPr lang="en-US" sz="2700" dirty="0" smtClean="0">
                <a:solidFill>
                  <a:srgbClr val="FF000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ra</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kiến</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thức</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của</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bài</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học</a:t>
            </a:r>
            <a:r>
              <a:rPr lang="en-US" sz="2700" dirty="0">
                <a:solidFill>
                  <a:srgbClr val="002060"/>
                </a:solidFill>
                <a:latin typeface="Arial" panose="020B0604020202020204" pitchFamily="34" charset="0"/>
                <a:cs typeface="Arial" panose="020B0604020202020204" pitchFamily="34" charset="0"/>
              </a:rPr>
              <a:t>.</a:t>
            </a:r>
            <a:endParaRPr lang="en-US" sz="2700" dirty="0" smtClean="0">
              <a:solidFill>
                <a:srgbClr val="002060"/>
              </a:solidFill>
              <a:latin typeface="Arial" panose="020B0604020202020204" pitchFamily="34" charset="0"/>
              <a:cs typeface="Arial" panose="020B0604020202020204" pitchFamily="34" charset="0"/>
            </a:endParaRPr>
          </a:p>
          <a:p>
            <a:pPr algn="just">
              <a:lnSpc>
                <a:spcPct val="150000"/>
              </a:lnSpc>
              <a:spcBef>
                <a:spcPts val="0"/>
              </a:spcBef>
              <a:buFont typeface="Wingdings" panose="05000000000000000000" pitchFamily="2" charset="2"/>
              <a:buChar char="v"/>
            </a:pPr>
            <a:r>
              <a:rPr lang="en-US" sz="2700" dirty="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Nói</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viết</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vẽ</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chơi</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trò</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chơi</a:t>
            </a:r>
            <a:r>
              <a:rPr lang="en-US" sz="2700" dirty="0" smtClean="0">
                <a:solidFill>
                  <a:srgbClr val="002060"/>
                </a:solidFill>
                <a:latin typeface="Arial" panose="020B0604020202020204" pitchFamily="34" charset="0"/>
                <a:cs typeface="Arial" panose="020B0604020202020204" pitchFamily="34" charset="0"/>
              </a:rPr>
              <a:t> hay </a:t>
            </a:r>
            <a:r>
              <a:rPr lang="en-US" sz="2700" dirty="0" err="1" smtClean="0">
                <a:solidFill>
                  <a:srgbClr val="002060"/>
                </a:solidFill>
                <a:latin typeface="Arial" panose="020B0604020202020204" pitchFamily="34" charset="0"/>
                <a:cs typeface="Arial" panose="020B0604020202020204" pitchFamily="34" charset="0"/>
              </a:rPr>
              <a:t>tạo</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ra</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sản</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phẩm</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học</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tập</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để</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FF0000"/>
                </a:solidFill>
                <a:latin typeface="Arial" panose="020B0604020202020204" pitchFamily="34" charset="0"/>
                <a:cs typeface="Arial" panose="020B0604020202020204" pitchFamily="34" charset="0"/>
              </a:rPr>
              <a:t>thực</a:t>
            </a:r>
            <a:r>
              <a:rPr lang="en-US" sz="2700" dirty="0" smtClean="0">
                <a:solidFill>
                  <a:srgbClr val="FF0000"/>
                </a:solidFill>
                <a:latin typeface="Arial" panose="020B0604020202020204" pitchFamily="34" charset="0"/>
                <a:cs typeface="Arial" panose="020B0604020202020204" pitchFamily="34" charset="0"/>
              </a:rPr>
              <a:t> </a:t>
            </a:r>
            <a:r>
              <a:rPr lang="en-US" sz="2700" dirty="0" err="1" smtClean="0">
                <a:solidFill>
                  <a:srgbClr val="FF0000"/>
                </a:solidFill>
                <a:latin typeface="Arial" panose="020B0604020202020204" pitchFamily="34" charset="0"/>
                <a:cs typeface="Arial" panose="020B0604020202020204" pitchFamily="34" charset="0"/>
              </a:rPr>
              <a:t>hành</a:t>
            </a:r>
            <a:r>
              <a:rPr lang="en-US" sz="2700" dirty="0" smtClean="0">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củng</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cố</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các</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kiến</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thức</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đã</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được</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khám</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phá</a:t>
            </a:r>
            <a:r>
              <a:rPr lang="en-US" sz="2700" dirty="0">
                <a:solidFill>
                  <a:srgbClr val="002060"/>
                </a:solidFill>
                <a:latin typeface="Arial" panose="020B0604020202020204" pitchFamily="34" charset="0"/>
                <a:cs typeface="Arial" panose="020B0604020202020204" pitchFamily="34" charset="0"/>
              </a:rPr>
              <a:t>.</a:t>
            </a:r>
          </a:p>
          <a:p>
            <a:pPr algn="just">
              <a:lnSpc>
                <a:spcPct val="150000"/>
              </a:lnSpc>
              <a:spcBef>
                <a:spcPts val="0"/>
              </a:spcBef>
              <a:buFont typeface="Wingdings" panose="05000000000000000000" pitchFamily="2" charset="2"/>
              <a:buChar char="v"/>
            </a:pP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Liên</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hệ</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với</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thực</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tế</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cuộc</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sống</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xử</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lý</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tình</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huống</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cụ</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thể</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để</a:t>
            </a:r>
            <a:r>
              <a:rPr lang="en-US" sz="2700" dirty="0" smtClean="0">
                <a:solidFill>
                  <a:srgbClr val="002060"/>
                </a:solidFill>
                <a:latin typeface="Arial" panose="020B0604020202020204" pitchFamily="34" charset="0"/>
                <a:cs typeface="Arial" panose="020B0604020202020204" pitchFamily="34" charset="0"/>
              </a:rPr>
              <a:t> </a:t>
            </a:r>
            <a:r>
              <a:rPr lang="vi-VN" sz="2700" dirty="0" smtClean="0">
                <a:solidFill>
                  <a:srgbClr val="FF0000"/>
                </a:solidFill>
                <a:latin typeface="Arial" panose="020B0604020202020204" pitchFamily="34" charset="0"/>
                <a:cs typeface="Arial" panose="020B0604020202020204" pitchFamily="34" charset="0"/>
              </a:rPr>
              <a:t>vận dụng</a:t>
            </a:r>
            <a:r>
              <a:rPr lang="vi-VN" sz="2700" dirty="0" smtClean="0">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các</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kiến</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thức</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kĩ</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năng</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đã</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học</a:t>
            </a:r>
            <a:r>
              <a:rPr lang="en-US" sz="2700" dirty="0" smtClean="0">
                <a:solidFill>
                  <a:srgbClr val="002060"/>
                </a:solidFill>
                <a:latin typeface="Arial" panose="020B0604020202020204" pitchFamily="34" charset="0"/>
                <a:cs typeface="Arial" panose="020B0604020202020204" pitchFamily="34" charset="0"/>
              </a:rPr>
              <a:t>…</a:t>
            </a:r>
          </a:p>
        </p:txBody>
      </p:sp>
      <p:pic>
        <p:nvPicPr>
          <p:cNvPr id="6" name="Picture 5">
            <a:extLst>
              <a:ext uri="{FF2B5EF4-FFF2-40B4-BE49-F238E27FC236}">
                <a16:creationId xmlns="" xmlns:a16="http://schemas.microsoft.com/office/drawing/2014/main" id="{3E5228E9-7F03-478B-BAC6-C96251F470F9}"/>
              </a:ext>
            </a:extLst>
          </p:cNvPr>
          <p:cNvPicPr>
            <a:picLocks noChangeAspect="1"/>
          </p:cNvPicPr>
          <p:nvPr/>
        </p:nvPicPr>
        <p:blipFill>
          <a:blip r:embed="rId2"/>
          <a:stretch>
            <a:fillRect/>
          </a:stretch>
        </p:blipFill>
        <p:spPr>
          <a:xfrm>
            <a:off x="11105418" y="113087"/>
            <a:ext cx="853678" cy="705595"/>
          </a:xfrm>
          <a:prstGeom prst="rect">
            <a:avLst/>
          </a:prstGeom>
        </p:spPr>
      </p:pic>
      <p:sp>
        <p:nvSpPr>
          <p:cNvPr id="7" name="Title 1"/>
          <p:cNvSpPr txBox="1">
            <a:spLocks/>
          </p:cNvSpPr>
          <p:nvPr/>
        </p:nvSpPr>
        <p:spPr>
          <a:xfrm>
            <a:off x="1606991" y="137808"/>
            <a:ext cx="8696780" cy="8983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latin typeface="Arial" pitchFamily="34" charset="0"/>
                <a:cs typeface="Arial" pitchFamily="34" charset="0"/>
              </a:rPr>
              <a:t>         </a:t>
            </a:r>
            <a:r>
              <a:rPr lang="en-US" sz="32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Hướng</a:t>
            </a: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dẫn</a:t>
            </a: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đánh</a:t>
            </a: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giá</a:t>
            </a: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thường</a:t>
            </a: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xuyên</a:t>
            </a:r>
            <a:endParaRPr lang="en-US" sz="3200"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66193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428" y="1761403"/>
            <a:ext cx="11884668" cy="5065162"/>
          </a:xfrm>
        </p:spPr>
        <p:style>
          <a:lnRef idx="1">
            <a:schemeClr val="accent6"/>
          </a:lnRef>
          <a:fillRef idx="2">
            <a:schemeClr val="accent6"/>
          </a:fillRef>
          <a:effectRef idx="1">
            <a:schemeClr val="accent6"/>
          </a:effectRef>
          <a:fontRef idx="minor">
            <a:schemeClr val="dk1"/>
          </a:fontRef>
        </p:style>
        <p:txBody>
          <a:bodyPr>
            <a:noAutofit/>
          </a:bodyPr>
          <a:lstStyle/>
          <a:p>
            <a:pPr algn="just">
              <a:lnSpc>
                <a:spcPct val="114000"/>
              </a:lnSpc>
              <a:spcBef>
                <a:spcPts val="0"/>
              </a:spcBef>
              <a:buNone/>
            </a:pPr>
            <a:r>
              <a:rPr lang="en-US" sz="2700" dirty="0" smtClean="0">
                <a:solidFill>
                  <a:srgbClr val="FF0000"/>
                </a:solidFill>
                <a:latin typeface="Arial" panose="020B0604020202020204" pitchFamily="34" charset="0"/>
                <a:cs typeface="Arial" panose="020B0604020202020204" pitchFamily="34" charset="0"/>
              </a:rPr>
              <a:t>2. </a:t>
            </a:r>
            <a:r>
              <a:rPr lang="en-US" sz="2700" dirty="0" err="1" smtClean="0">
                <a:solidFill>
                  <a:srgbClr val="FF0000"/>
                </a:solidFill>
                <a:latin typeface="Arial" panose="020B0604020202020204" pitchFamily="34" charset="0"/>
                <a:cs typeface="Arial" panose="020B0604020202020204" pitchFamily="34" charset="0"/>
              </a:rPr>
              <a:t>Mức</a:t>
            </a:r>
            <a:r>
              <a:rPr lang="en-US" sz="2700" dirty="0" smtClean="0">
                <a:solidFill>
                  <a:srgbClr val="FF0000"/>
                </a:solidFill>
                <a:latin typeface="Arial" panose="020B0604020202020204" pitchFamily="34" charset="0"/>
                <a:cs typeface="Arial" panose="020B0604020202020204" pitchFamily="34" charset="0"/>
              </a:rPr>
              <a:t> </a:t>
            </a:r>
            <a:r>
              <a:rPr lang="en-US" sz="2700" dirty="0" err="1" smtClean="0">
                <a:solidFill>
                  <a:srgbClr val="FF0000"/>
                </a:solidFill>
                <a:latin typeface="Arial" panose="020B0604020202020204" pitchFamily="34" charset="0"/>
                <a:cs typeface="Arial" panose="020B0604020202020204" pitchFamily="34" charset="0"/>
              </a:rPr>
              <a:t>độ</a:t>
            </a:r>
            <a:r>
              <a:rPr lang="en-US" sz="2700" dirty="0" smtClean="0">
                <a:solidFill>
                  <a:srgbClr val="FF0000"/>
                </a:solidFill>
                <a:latin typeface="Arial" panose="020B0604020202020204" pitchFamily="34" charset="0"/>
                <a:cs typeface="Arial" panose="020B0604020202020204" pitchFamily="34" charset="0"/>
              </a:rPr>
              <a:t> </a:t>
            </a:r>
            <a:r>
              <a:rPr lang="en-US" sz="2700" dirty="0" err="1" smtClean="0">
                <a:solidFill>
                  <a:srgbClr val="FF0000"/>
                </a:solidFill>
                <a:latin typeface="Arial" panose="020B0604020202020204" pitchFamily="34" charset="0"/>
                <a:cs typeface="Arial" panose="020B0604020202020204" pitchFamily="34" charset="0"/>
              </a:rPr>
              <a:t>chính</a:t>
            </a:r>
            <a:r>
              <a:rPr lang="en-US" sz="2700" dirty="0" smtClean="0">
                <a:solidFill>
                  <a:srgbClr val="FF0000"/>
                </a:solidFill>
                <a:latin typeface="Arial" panose="020B0604020202020204" pitchFamily="34" charset="0"/>
                <a:cs typeface="Arial" panose="020B0604020202020204" pitchFamily="34" charset="0"/>
              </a:rPr>
              <a:t> </a:t>
            </a:r>
            <a:r>
              <a:rPr lang="en-US" sz="2700" dirty="0" err="1" smtClean="0">
                <a:solidFill>
                  <a:srgbClr val="FF0000"/>
                </a:solidFill>
                <a:latin typeface="Arial" panose="020B0604020202020204" pitchFamily="34" charset="0"/>
                <a:cs typeface="Arial" panose="020B0604020202020204" pitchFamily="34" charset="0"/>
              </a:rPr>
              <a:t>xác</a:t>
            </a:r>
            <a:r>
              <a:rPr lang="en-US" sz="2700" dirty="0" smtClean="0">
                <a:solidFill>
                  <a:srgbClr val="FF0000"/>
                </a:solidFill>
                <a:latin typeface="Arial" panose="020B0604020202020204" pitchFamily="34" charset="0"/>
                <a:cs typeface="Arial" panose="020B0604020202020204" pitchFamily="34" charset="0"/>
              </a:rPr>
              <a:t> </a:t>
            </a:r>
            <a:r>
              <a:rPr lang="en-US" sz="2700" dirty="0" err="1" smtClean="0">
                <a:solidFill>
                  <a:srgbClr val="FF0000"/>
                </a:solidFill>
                <a:latin typeface="Arial" panose="020B0604020202020204" pitchFamily="34" charset="0"/>
                <a:cs typeface="Arial" panose="020B0604020202020204" pitchFamily="34" charset="0"/>
              </a:rPr>
              <a:t>của</a:t>
            </a:r>
            <a:r>
              <a:rPr lang="en-US" sz="2700" dirty="0" smtClean="0">
                <a:solidFill>
                  <a:srgbClr val="FF0000"/>
                </a:solidFill>
                <a:latin typeface="Arial" panose="020B0604020202020204" pitchFamily="34" charset="0"/>
                <a:cs typeface="Arial" panose="020B0604020202020204" pitchFamily="34" charset="0"/>
              </a:rPr>
              <a:t> </a:t>
            </a:r>
            <a:r>
              <a:rPr lang="en-US" sz="2700" dirty="0" err="1" smtClean="0">
                <a:solidFill>
                  <a:srgbClr val="FF0000"/>
                </a:solidFill>
                <a:latin typeface="Arial" panose="020B0604020202020204" pitchFamily="34" charset="0"/>
                <a:cs typeface="Arial" panose="020B0604020202020204" pitchFamily="34" charset="0"/>
              </a:rPr>
              <a:t>câu</a:t>
            </a:r>
            <a:r>
              <a:rPr lang="en-US" sz="2700" dirty="0" smtClean="0">
                <a:solidFill>
                  <a:srgbClr val="FF0000"/>
                </a:solidFill>
                <a:latin typeface="Arial" panose="020B0604020202020204" pitchFamily="34" charset="0"/>
                <a:cs typeface="Arial" panose="020B0604020202020204" pitchFamily="34" charset="0"/>
              </a:rPr>
              <a:t> </a:t>
            </a:r>
            <a:r>
              <a:rPr lang="en-US" sz="2700" dirty="0" err="1" smtClean="0">
                <a:solidFill>
                  <a:srgbClr val="FF0000"/>
                </a:solidFill>
                <a:latin typeface="Arial" panose="020B0604020202020204" pitchFamily="34" charset="0"/>
                <a:cs typeface="Arial" panose="020B0604020202020204" pitchFamily="34" charset="0"/>
              </a:rPr>
              <a:t>trả</a:t>
            </a:r>
            <a:r>
              <a:rPr lang="en-US" sz="2700" dirty="0" smtClean="0">
                <a:solidFill>
                  <a:srgbClr val="FF0000"/>
                </a:solidFill>
                <a:latin typeface="Arial" panose="020B0604020202020204" pitchFamily="34" charset="0"/>
                <a:cs typeface="Arial" panose="020B0604020202020204" pitchFamily="34" charset="0"/>
              </a:rPr>
              <a:t> </a:t>
            </a:r>
            <a:r>
              <a:rPr lang="en-US" sz="2700" dirty="0" err="1" smtClean="0">
                <a:solidFill>
                  <a:srgbClr val="FF0000"/>
                </a:solidFill>
                <a:latin typeface="Arial" panose="020B0604020202020204" pitchFamily="34" charset="0"/>
                <a:cs typeface="Arial" panose="020B0604020202020204" pitchFamily="34" charset="0"/>
              </a:rPr>
              <a:t>lời</a:t>
            </a:r>
            <a:r>
              <a:rPr lang="en-US" sz="2700" dirty="0" smtClean="0">
                <a:solidFill>
                  <a:srgbClr val="FF000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củng</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cố</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cuối</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tiết</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bài</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Đây</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là</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phần</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chốt</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lại</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kiến</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thức</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cốt</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lõi</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của</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mỗi</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tiết</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bài</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học</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Các</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câu</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hỏi</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với</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phần</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này</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nhằm</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xác</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nhận</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mức</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độ</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bền</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vững</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của</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kiến</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thức</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mà</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các</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em</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đã</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lĩnh</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hội</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được</a:t>
            </a:r>
            <a:r>
              <a:rPr lang="en-US" sz="2700" dirty="0" smtClean="0">
                <a:solidFill>
                  <a:srgbClr val="002060"/>
                </a:solidFill>
                <a:latin typeface="Arial" panose="020B0604020202020204" pitchFamily="34" charset="0"/>
                <a:cs typeface="Arial" panose="020B0604020202020204" pitchFamily="34" charset="0"/>
              </a:rPr>
              <a:t>.</a:t>
            </a:r>
          </a:p>
          <a:p>
            <a:pPr algn="just">
              <a:lnSpc>
                <a:spcPct val="114000"/>
              </a:lnSpc>
              <a:spcBef>
                <a:spcPts val="0"/>
              </a:spcBef>
              <a:buNone/>
            </a:pPr>
            <a:r>
              <a:rPr lang="en-US" sz="2700" dirty="0" smtClean="0">
                <a:solidFill>
                  <a:srgbClr val="FF0000"/>
                </a:solidFill>
                <a:latin typeface="Arial" panose="020B0604020202020204" pitchFamily="34" charset="0"/>
                <a:cs typeface="Arial" panose="020B0604020202020204" pitchFamily="34" charset="0"/>
              </a:rPr>
              <a:t>3. </a:t>
            </a:r>
            <a:r>
              <a:rPr lang="en-US" sz="2700" dirty="0" err="1" smtClean="0">
                <a:solidFill>
                  <a:srgbClr val="FF0000"/>
                </a:solidFill>
                <a:latin typeface="Arial" panose="020B0604020202020204" pitchFamily="34" charset="0"/>
                <a:cs typeface="Arial" panose="020B0604020202020204" pitchFamily="34" charset="0"/>
              </a:rPr>
              <a:t>Nhận</a:t>
            </a:r>
            <a:r>
              <a:rPr lang="en-US" sz="2700" dirty="0" smtClean="0">
                <a:solidFill>
                  <a:srgbClr val="FF0000"/>
                </a:solidFill>
                <a:latin typeface="Arial" panose="020B0604020202020204" pitchFamily="34" charset="0"/>
                <a:cs typeface="Arial" panose="020B0604020202020204" pitchFamily="34" charset="0"/>
              </a:rPr>
              <a:t> </a:t>
            </a:r>
            <a:r>
              <a:rPr lang="en-US" sz="2700" dirty="0" err="1" smtClean="0">
                <a:solidFill>
                  <a:srgbClr val="FF0000"/>
                </a:solidFill>
                <a:latin typeface="Arial" panose="020B0604020202020204" pitchFamily="34" charset="0"/>
                <a:cs typeface="Arial" panose="020B0604020202020204" pitchFamily="34" charset="0"/>
              </a:rPr>
              <a:t>thức</a:t>
            </a:r>
            <a:r>
              <a:rPr lang="en-US" sz="2700" dirty="0" smtClean="0">
                <a:solidFill>
                  <a:srgbClr val="FF0000"/>
                </a:solidFill>
                <a:latin typeface="Arial" panose="020B0604020202020204" pitchFamily="34" charset="0"/>
                <a:cs typeface="Arial" panose="020B0604020202020204" pitchFamily="34" charset="0"/>
              </a:rPr>
              <a:t> </a:t>
            </a:r>
            <a:r>
              <a:rPr lang="en-US" sz="2700" dirty="0" err="1" smtClean="0">
                <a:solidFill>
                  <a:srgbClr val="FF0000"/>
                </a:solidFill>
                <a:latin typeface="Arial" panose="020B0604020202020204" pitchFamily="34" charset="0"/>
                <a:cs typeface="Arial" panose="020B0604020202020204" pitchFamily="34" charset="0"/>
              </a:rPr>
              <a:t>của</a:t>
            </a:r>
            <a:r>
              <a:rPr lang="en-US" sz="2700" dirty="0" smtClean="0">
                <a:solidFill>
                  <a:srgbClr val="FF0000"/>
                </a:solidFill>
                <a:latin typeface="Arial" panose="020B0604020202020204" pitchFamily="34" charset="0"/>
                <a:cs typeface="Arial" panose="020B0604020202020204" pitchFamily="34" charset="0"/>
              </a:rPr>
              <a:t> HS </a:t>
            </a:r>
            <a:r>
              <a:rPr lang="en-US" sz="2700" dirty="0" err="1" smtClean="0">
                <a:solidFill>
                  <a:srgbClr val="FF0000"/>
                </a:solidFill>
                <a:latin typeface="Arial" panose="020B0604020202020204" pitchFamily="34" charset="0"/>
                <a:cs typeface="Arial" panose="020B0604020202020204" pitchFamily="34" charset="0"/>
              </a:rPr>
              <a:t>với</a:t>
            </a:r>
            <a:r>
              <a:rPr lang="en-US" sz="2700" dirty="0" smtClean="0">
                <a:solidFill>
                  <a:srgbClr val="FF0000"/>
                </a:solidFill>
                <a:latin typeface="Arial" panose="020B0604020202020204" pitchFamily="34" charset="0"/>
                <a:cs typeface="Arial" panose="020B0604020202020204" pitchFamily="34" charset="0"/>
              </a:rPr>
              <a:t> </a:t>
            </a:r>
            <a:r>
              <a:rPr lang="en-US" sz="2700" dirty="0" err="1" smtClean="0">
                <a:solidFill>
                  <a:srgbClr val="FF0000"/>
                </a:solidFill>
                <a:latin typeface="Arial" panose="020B0604020202020204" pitchFamily="34" charset="0"/>
                <a:cs typeface="Arial" panose="020B0604020202020204" pitchFamily="34" charset="0"/>
              </a:rPr>
              <a:t>trang</a:t>
            </a:r>
            <a:r>
              <a:rPr lang="en-US" sz="2700" dirty="0" smtClean="0">
                <a:solidFill>
                  <a:srgbClr val="FF0000"/>
                </a:solidFill>
                <a:latin typeface="Arial" panose="020B0604020202020204" pitchFamily="34" charset="0"/>
                <a:cs typeface="Arial" panose="020B0604020202020204" pitchFamily="34" charset="0"/>
              </a:rPr>
              <a:t> </a:t>
            </a:r>
            <a:r>
              <a:rPr lang="en-US" sz="2700" dirty="0" err="1" smtClean="0">
                <a:solidFill>
                  <a:srgbClr val="FF0000"/>
                </a:solidFill>
                <a:latin typeface="Arial" panose="020B0604020202020204" pitchFamily="34" charset="0"/>
                <a:cs typeface="Arial" panose="020B0604020202020204" pitchFamily="34" charset="0"/>
              </a:rPr>
              <a:t>tổng</a:t>
            </a:r>
            <a:r>
              <a:rPr lang="en-US" sz="2700" dirty="0" smtClean="0">
                <a:solidFill>
                  <a:srgbClr val="FF0000"/>
                </a:solidFill>
                <a:latin typeface="Arial" panose="020B0604020202020204" pitchFamily="34" charset="0"/>
                <a:cs typeface="Arial" panose="020B0604020202020204" pitchFamily="34" charset="0"/>
              </a:rPr>
              <a:t> </a:t>
            </a:r>
            <a:r>
              <a:rPr lang="en-US" sz="2700" dirty="0" err="1" smtClean="0">
                <a:solidFill>
                  <a:srgbClr val="FF0000"/>
                </a:solidFill>
                <a:latin typeface="Arial" panose="020B0604020202020204" pitchFamily="34" charset="0"/>
                <a:cs typeface="Arial" panose="020B0604020202020204" pitchFamily="34" charset="0"/>
              </a:rPr>
              <a:t>kết</a:t>
            </a:r>
            <a:r>
              <a:rPr lang="en-US" sz="2700" dirty="0" smtClean="0">
                <a:solidFill>
                  <a:srgbClr val="FF0000"/>
                </a:solidFill>
                <a:latin typeface="Arial" panose="020B0604020202020204" pitchFamily="34" charset="0"/>
                <a:cs typeface="Arial" panose="020B0604020202020204" pitchFamily="34" charset="0"/>
              </a:rPr>
              <a:t> </a:t>
            </a:r>
            <a:r>
              <a:rPr lang="en-US" sz="2700" dirty="0" smtClean="0">
                <a:solidFill>
                  <a:srgbClr val="002060"/>
                </a:solidFill>
                <a:latin typeface="Arial" panose="020B0604020202020204" pitchFamily="34" charset="0"/>
                <a:cs typeface="Arial" panose="020B0604020202020204" pitchFamily="34" charset="0"/>
              </a:rPr>
              <a:t>ở </a:t>
            </a:r>
            <a:r>
              <a:rPr lang="en-US" sz="2700" dirty="0" err="1" smtClean="0">
                <a:solidFill>
                  <a:srgbClr val="002060"/>
                </a:solidFill>
                <a:latin typeface="Arial" panose="020B0604020202020204" pitchFamily="34" charset="0"/>
                <a:cs typeface="Arial" panose="020B0604020202020204" pitchFamily="34" charset="0"/>
              </a:rPr>
              <a:t>mỗi</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bài</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học</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Đây</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là</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tranh</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tổng</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hợp</a:t>
            </a:r>
            <a:r>
              <a:rPr lang="en-US" sz="2700" dirty="0" smtClean="0">
                <a:solidFill>
                  <a:srgbClr val="002060"/>
                </a:solidFill>
                <a:latin typeface="Arial" panose="020B0604020202020204" pitchFamily="34" charset="0"/>
                <a:cs typeface="Arial" panose="020B0604020202020204" pitchFamily="34" charset="0"/>
              </a:rPr>
              <a:t> </a:t>
            </a:r>
            <a:r>
              <a:rPr lang="vi-VN" sz="2700" dirty="0" smtClean="0">
                <a:solidFill>
                  <a:srgbClr val="002060"/>
                </a:solidFill>
                <a:latin typeface="Arial" panose="020B0604020202020204" pitchFamily="34" charset="0"/>
                <a:cs typeface="Arial" panose="020B0604020202020204" pitchFamily="34" charset="0"/>
              </a:rPr>
              <a:t>kiến thức, kĩ năng, thái độ </a:t>
            </a:r>
            <a:r>
              <a:rPr lang="en-US" sz="2700" dirty="0" err="1" smtClean="0">
                <a:solidFill>
                  <a:srgbClr val="002060"/>
                </a:solidFill>
                <a:latin typeface="Arial" panose="020B0604020202020204" pitchFamily="34" charset="0"/>
                <a:cs typeface="Arial" panose="020B0604020202020204" pitchFamily="34" charset="0"/>
              </a:rPr>
              <a:t>là</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định</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hướng</a:t>
            </a:r>
            <a:r>
              <a:rPr lang="en-US" sz="2700" dirty="0" smtClean="0">
                <a:solidFill>
                  <a:srgbClr val="002060"/>
                </a:solidFill>
                <a:latin typeface="Arial" panose="020B0604020202020204" pitchFamily="34" charset="0"/>
                <a:cs typeface="Arial" panose="020B0604020202020204" pitchFamily="34" charset="0"/>
              </a:rPr>
              <a:t> </a:t>
            </a:r>
            <a:r>
              <a:rPr lang="vi-VN" sz="2700" dirty="0" smtClean="0">
                <a:solidFill>
                  <a:srgbClr val="002060"/>
                </a:solidFill>
                <a:latin typeface="Arial" panose="020B0604020202020204" pitchFamily="34" charset="0"/>
                <a:cs typeface="Arial" panose="020B0604020202020204" pitchFamily="34" charset="0"/>
              </a:rPr>
              <a:t>phát triển năng lực </a:t>
            </a:r>
            <a:r>
              <a:rPr lang="en-US" sz="2700" dirty="0" err="1" smtClean="0">
                <a:solidFill>
                  <a:srgbClr val="002060"/>
                </a:solidFill>
                <a:latin typeface="Arial" panose="020B0604020202020204" pitchFamily="34" charset="0"/>
                <a:cs typeface="Arial" panose="020B0604020202020204" pitchFamily="34" charset="0"/>
              </a:rPr>
              <a:t>và</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phẩm</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chất</a:t>
            </a:r>
            <a:r>
              <a:rPr lang="en-US" sz="2700" dirty="0" smtClean="0">
                <a:solidFill>
                  <a:srgbClr val="002060"/>
                </a:solidFill>
                <a:latin typeface="Arial" panose="020B0604020202020204" pitchFamily="34" charset="0"/>
                <a:cs typeface="Arial" panose="020B0604020202020204" pitchFamily="34" charset="0"/>
              </a:rPr>
              <a:t> </a:t>
            </a:r>
            <a:r>
              <a:rPr lang="vi-VN" sz="2700" dirty="0" smtClean="0">
                <a:solidFill>
                  <a:srgbClr val="002060"/>
                </a:solidFill>
                <a:latin typeface="Arial" panose="020B0604020202020204" pitchFamily="34" charset="0"/>
                <a:cs typeface="Arial" panose="020B0604020202020204" pitchFamily="34" charset="0"/>
              </a:rPr>
              <a:t>qua</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bài</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học</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Nhận</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thức</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của</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học</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sinh</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về</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tranh</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này</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là</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căn</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cứ</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quan</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trọng</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để</a:t>
            </a:r>
            <a:r>
              <a:rPr lang="en-US" sz="2700" dirty="0" smtClean="0">
                <a:solidFill>
                  <a:srgbClr val="002060"/>
                </a:solidFill>
                <a:latin typeface="Arial" panose="020B0604020202020204" pitchFamily="34" charset="0"/>
                <a:cs typeface="Arial" panose="020B0604020202020204" pitchFamily="34" charset="0"/>
              </a:rPr>
              <a:t> </a:t>
            </a:r>
            <a:r>
              <a:rPr lang="vi-VN" sz="2700" dirty="0" smtClean="0">
                <a:solidFill>
                  <a:srgbClr val="002060"/>
                </a:solidFill>
                <a:latin typeface="Arial" panose="020B0604020202020204" pitchFamily="34" charset="0"/>
                <a:cs typeface="Arial" panose="020B0604020202020204" pitchFamily="34" charset="0"/>
              </a:rPr>
              <a:t>đánh giá. </a:t>
            </a:r>
            <a:endParaRPr lang="en-US" sz="2700" dirty="0" smtClean="0">
              <a:solidFill>
                <a:srgbClr val="002060"/>
              </a:solidFill>
              <a:latin typeface="Arial" panose="020B0604020202020204" pitchFamily="34" charset="0"/>
              <a:cs typeface="Arial" panose="020B0604020202020204" pitchFamily="34" charset="0"/>
            </a:endParaRPr>
          </a:p>
          <a:p>
            <a:pPr algn="just">
              <a:lnSpc>
                <a:spcPct val="114000"/>
              </a:lnSpc>
              <a:spcBef>
                <a:spcPts val="0"/>
              </a:spcBef>
              <a:buNone/>
            </a:pPr>
            <a:r>
              <a:rPr lang="en-US" sz="2700" dirty="0" smtClean="0">
                <a:solidFill>
                  <a:srgbClr val="FF0000"/>
                </a:solidFill>
                <a:latin typeface="Arial" panose="020B0604020202020204" pitchFamily="34" charset="0"/>
                <a:cs typeface="Arial" panose="020B0604020202020204" pitchFamily="34" charset="0"/>
              </a:rPr>
              <a:t>4. </a:t>
            </a:r>
            <a:r>
              <a:rPr lang="en-US" sz="2700" dirty="0" err="1" smtClean="0">
                <a:solidFill>
                  <a:srgbClr val="FF0000"/>
                </a:solidFill>
                <a:latin typeface="Arial" panose="020B0604020202020204" pitchFamily="34" charset="0"/>
                <a:cs typeface="Arial" panose="020B0604020202020204" pitchFamily="34" charset="0"/>
              </a:rPr>
              <a:t>Sản</a:t>
            </a:r>
            <a:r>
              <a:rPr lang="en-US" sz="2700" dirty="0" smtClean="0">
                <a:solidFill>
                  <a:srgbClr val="FF0000"/>
                </a:solidFill>
                <a:latin typeface="Arial" panose="020B0604020202020204" pitchFamily="34" charset="0"/>
                <a:cs typeface="Arial" panose="020B0604020202020204" pitchFamily="34" charset="0"/>
              </a:rPr>
              <a:t> </a:t>
            </a:r>
            <a:r>
              <a:rPr lang="en-US" sz="2700" dirty="0" err="1" smtClean="0">
                <a:solidFill>
                  <a:srgbClr val="FF0000"/>
                </a:solidFill>
                <a:latin typeface="Arial" panose="020B0604020202020204" pitchFamily="34" charset="0"/>
                <a:cs typeface="Arial" panose="020B0604020202020204" pitchFamily="34" charset="0"/>
              </a:rPr>
              <a:t>phẩm</a:t>
            </a:r>
            <a:r>
              <a:rPr lang="en-US" sz="2700" dirty="0" smtClean="0">
                <a:solidFill>
                  <a:srgbClr val="FF0000"/>
                </a:solidFill>
                <a:latin typeface="Arial" panose="020B0604020202020204" pitchFamily="34" charset="0"/>
                <a:cs typeface="Arial" panose="020B0604020202020204" pitchFamily="34" charset="0"/>
              </a:rPr>
              <a:t> </a:t>
            </a:r>
            <a:r>
              <a:rPr lang="en-US" sz="2700" dirty="0" err="1" smtClean="0">
                <a:solidFill>
                  <a:srgbClr val="FF0000"/>
                </a:solidFill>
                <a:latin typeface="Arial" panose="020B0604020202020204" pitchFamily="34" charset="0"/>
                <a:cs typeface="Arial" panose="020B0604020202020204" pitchFamily="34" charset="0"/>
              </a:rPr>
              <a:t>học</a:t>
            </a:r>
            <a:r>
              <a:rPr lang="en-US" sz="2700" dirty="0" smtClean="0">
                <a:solidFill>
                  <a:srgbClr val="FF0000"/>
                </a:solidFill>
                <a:latin typeface="Arial" panose="020B0604020202020204" pitchFamily="34" charset="0"/>
                <a:cs typeface="Arial" panose="020B0604020202020204" pitchFamily="34" charset="0"/>
              </a:rPr>
              <a:t> </a:t>
            </a:r>
            <a:r>
              <a:rPr lang="en-US" sz="2700" dirty="0" err="1" smtClean="0">
                <a:solidFill>
                  <a:srgbClr val="FF0000"/>
                </a:solidFill>
                <a:latin typeface="Arial" panose="020B0604020202020204" pitchFamily="34" charset="0"/>
                <a:cs typeface="Arial" panose="020B0604020202020204" pitchFamily="34" charset="0"/>
              </a:rPr>
              <a:t>tập</a:t>
            </a:r>
            <a:r>
              <a:rPr lang="en-US" sz="2700" dirty="0" smtClean="0">
                <a:solidFill>
                  <a:srgbClr val="FF0000"/>
                </a:solidFill>
                <a:latin typeface="Arial" panose="020B0604020202020204" pitchFamily="34" charset="0"/>
                <a:cs typeface="Arial" panose="020B0604020202020204" pitchFamily="34" charset="0"/>
              </a:rPr>
              <a:t> </a:t>
            </a:r>
            <a:r>
              <a:rPr lang="vi-VN" sz="2700" dirty="0" smtClean="0">
                <a:solidFill>
                  <a:srgbClr val="002060"/>
                </a:solidFill>
                <a:latin typeface="Arial" panose="020B0604020202020204" pitchFamily="34" charset="0"/>
                <a:cs typeface="Arial" panose="020B0604020202020204" pitchFamily="34" charset="0"/>
              </a:rPr>
              <a:t>mà HS </a:t>
            </a:r>
            <a:r>
              <a:rPr lang="en-US" sz="2700" dirty="0" err="1" smtClean="0">
                <a:solidFill>
                  <a:srgbClr val="002060"/>
                </a:solidFill>
                <a:latin typeface="Arial" panose="020B0604020202020204" pitchFamily="34" charset="0"/>
                <a:cs typeface="Arial" panose="020B0604020202020204" pitchFamily="34" charset="0"/>
              </a:rPr>
              <a:t>tạo</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ra</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sau</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bài</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học</a:t>
            </a:r>
            <a:r>
              <a:rPr lang="en-US" sz="2700" dirty="0" smtClean="0">
                <a:solidFill>
                  <a:srgbClr val="002060"/>
                </a:solidFill>
                <a:latin typeface="Arial" panose="020B0604020202020204" pitchFamily="34" charset="0"/>
                <a:cs typeface="Arial" panose="020B0604020202020204" pitchFamily="34" charset="0"/>
              </a:rPr>
              <a:t>/</a:t>
            </a:r>
            <a:r>
              <a:rPr lang="en-US" sz="2700" dirty="0" err="1" smtClean="0">
                <a:solidFill>
                  <a:srgbClr val="002060"/>
                </a:solidFill>
                <a:latin typeface="Arial" panose="020B0604020202020204" pitchFamily="34" charset="0"/>
                <a:cs typeface="Arial" panose="020B0604020202020204" pitchFamily="34" charset="0"/>
              </a:rPr>
              <a:t>chủ</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đề</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tính</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cẩn</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thận</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tính</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thẩm</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mĩ</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sáng</a:t>
            </a:r>
            <a:r>
              <a:rPr lang="en-US" sz="2700" dirty="0" smtClean="0">
                <a:solidFill>
                  <a:srgbClr val="002060"/>
                </a:solidFill>
                <a:latin typeface="Arial" panose="020B0604020202020204" pitchFamily="34" charset="0"/>
                <a:cs typeface="Arial" panose="020B0604020202020204" pitchFamily="34" charset="0"/>
              </a:rPr>
              <a:t> </a:t>
            </a:r>
            <a:r>
              <a:rPr lang="en-US" sz="2700" dirty="0" err="1" smtClean="0">
                <a:solidFill>
                  <a:srgbClr val="002060"/>
                </a:solidFill>
                <a:latin typeface="Arial" panose="020B0604020202020204" pitchFamily="34" charset="0"/>
                <a:cs typeface="Arial" panose="020B0604020202020204" pitchFamily="34" charset="0"/>
              </a:rPr>
              <a:t>tạo</a:t>
            </a:r>
            <a:r>
              <a:rPr lang="en-US" sz="2700" dirty="0" smtClean="0">
                <a:solidFill>
                  <a:srgbClr val="002060"/>
                </a:solidFill>
                <a:latin typeface="Arial" panose="020B0604020202020204" pitchFamily="34" charset="0"/>
                <a:cs typeface="Arial" panose="020B0604020202020204" pitchFamily="34" charset="0"/>
              </a:rPr>
              <a:t>,...</a:t>
            </a:r>
            <a:endParaRPr lang="en-US" sz="2700" dirty="0">
              <a:solidFill>
                <a:srgbClr val="00206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 xmlns:a16="http://schemas.microsoft.com/office/drawing/2014/main" id="{3E5228E9-7F03-478B-BAC6-C96251F470F9}"/>
              </a:ext>
            </a:extLst>
          </p:cNvPr>
          <p:cNvPicPr>
            <a:picLocks noChangeAspect="1"/>
          </p:cNvPicPr>
          <p:nvPr/>
        </p:nvPicPr>
        <p:blipFill>
          <a:blip r:embed="rId2"/>
          <a:stretch>
            <a:fillRect/>
          </a:stretch>
        </p:blipFill>
        <p:spPr>
          <a:xfrm>
            <a:off x="11105418" y="113087"/>
            <a:ext cx="853678" cy="705595"/>
          </a:xfrm>
          <a:prstGeom prst="rect">
            <a:avLst/>
          </a:prstGeom>
        </p:spPr>
      </p:pic>
      <p:sp>
        <p:nvSpPr>
          <p:cNvPr id="7" name="Title 1"/>
          <p:cNvSpPr txBox="1">
            <a:spLocks/>
          </p:cNvSpPr>
          <p:nvPr/>
        </p:nvSpPr>
        <p:spPr>
          <a:xfrm>
            <a:off x="1606991" y="137808"/>
            <a:ext cx="8696780" cy="8983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latin typeface="Arial" pitchFamily="34" charset="0"/>
                <a:cs typeface="Arial" pitchFamily="34" charset="0"/>
              </a:rPr>
              <a:t>         </a:t>
            </a:r>
            <a:r>
              <a:rPr lang="en-US" sz="32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Hướng</a:t>
            </a: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dẫn</a:t>
            </a: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đánh</a:t>
            </a: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giá</a:t>
            </a: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thường</a:t>
            </a: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xuyên</a:t>
            </a:r>
            <a:endParaRPr lang="en-US" sz="3200"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91613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647" y="86918"/>
            <a:ext cx="10164726" cy="5717658"/>
          </a:xfrm>
          <a:prstGeom prst="rect">
            <a:avLst/>
          </a:prstGeom>
        </p:spPr>
      </p:pic>
      <p:pic>
        <p:nvPicPr>
          <p:cNvPr id="3" name="Picture 2">
            <a:extLst>
              <a:ext uri="{FF2B5EF4-FFF2-40B4-BE49-F238E27FC236}">
                <a16:creationId xmlns:a16="http://schemas.microsoft.com/office/drawing/2014/main" xmlns="" id="{3E5228E9-7F03-478B-BAC6-C96251F470F9}"/>
              </a:ext>
            </a:extLst>
          </p:cNvPr>
          <p:cNvPicPr>
            <a:picLocks noChangeAspect="1"/>
          </p:cNvPicPr>
          <p:nvPr/>
        </p:nvPicPr>
        <p:blipFill>
          <a:blip r:embed="rId3"/>
          <a:stretch>
            <a:fillRect/>
          </a:stretch>
        </p:blipFill>
        <p:spPr>
          <a:xfrm>
            <a:off x="11147948" y="86918"/>
            <a:ext cx="853678" cy="705595"/>
          </a:xfrm>
          <a:prstGeom prst="rect">
            <a:avLst/>
          </a:prstGeom>
        </p:spPr>
      </p:pic>
    </p:spTree>
    <p:extLst>
      <p:ext uri="{BB962C8B-B14F-4D97-AF65-F5344CB8AC3E}">
        <p14:creationId xmlns:p14="http://schemas.microsoft.com/office/powerpoint/2010/main" val="3374428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95092A9-9395-5443-8EEF-4AEE03F9FD1B}"/>
              </a:ext>
            </a:extLst>
          </p:cNvPr>
          <p:cNvSpPr/>
          <p:nvPr/>
        </p:nvSpPr>
        <p:spPr>
          <a:xfrm>
            <a:off x="137786" y="199201"/>
            <a:ext cx="2805830" cy="55114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x-none"/>
          </a:p>
        </p:txBody>
      </p:sp>
      <p:sp>
        <p:nvSpPr>
          <p:cNvPr id="6" name="TextBox 5"/>
          <p:cNvSpPr txBox="1"/>
          <p:nvPr/>
        </p:nvSpPr>
        <p:spPr>
          <a:xfrm>
            <a:off x="3254860" y="1127460"/>
            <a:ext cx="8693121" cy="2171360"/>
          </a:xfrm>
          <a:prstGeom prst="rect">
            <a:avLst/>
          </a:prstGeom>
          <a:noFill/>
        </p:spPr>
        <p:txBody>
          <a:bodyPr wrap="square" lIns="121917" tIns="60958" rIns="121917" bIns="60958" rtlCol="0">
            <a:spAutoFit/>
          </a:bodyPr>
          <a:lstStyle/>
          <a:p>
            <a:pPr marL="457178" indent="-457178">
              <a:lnSpc>
                <a:spcPct val="13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Ghi</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nhận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các</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góp</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ý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của</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smtClean="0">
                <a:solidFill>
                  <a:srgbClr val="0070C0"/>
                </a:solidFill>
                <a:latin typeface="Arial" panose="020B0604020202020204" pitchFamily="34" charset="0"/>
                <a:ea typeface="Cambria" panose="02040503050406030204" pitchFamily="18" charset="0"/>
                <a:cs typeface="Arial" panose="020B0604020202020204" pitchFamily="34" charset="0"/>
              </a:rPr>
              <a:t>Quý</a:t>
            </a:r>
            <a:r>
              <a:rPr lang="en-US" sz="2100" i="1" dirty="0" smtClean="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smtClean="0">
                <a:solidFill>
                  <a:srgbClr val="0070C0"/>
                </a:solidFill>
                <a:latin typeface="Arial" panose="020B0604020202020204" pitchFamily="34" charset="0"/>
                <a:ea typeface="Cambria" panose="02040503050406030204" pitchFamily="18" charset="0"/>
                <a:cs typeface="Arial" panose="020B0604020202020204" pitchFamily="34" charset="0"/>
              </a:rPr>
              <a:t>Thầy</a:t>
            </a:r>
            <a:r>
              <a:rPr lang="en-US" sz="2100" i="1" dirty="0" smtClean="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smtClean="0">
                <a:solidFill>
                  <a:srgbClr val="0070C0"/>
                </a:solidFill>
                <a:latin typeface="Arial" panose="020B0604020202020204" pitchFamily="34" charset="0"/>
                <a:ea typeface="Cambria" panose="02040503050406030204" pitchFamily="18" charset="0"/>
                <a:cs typeface="Arial" panose="020B0604020202020204" pitchFamily="34" charset="0"/>
              </a:rPr>
              <a:t>Cô</a:t>
            </a:r>
            <a:r>
              <a:rPr lang="en-US" sz="2100" i="1" dirty="0" smtClean="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chuyển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đến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ban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biên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smtClean="0">
                <a:solidFill>
                  <a:srgbClr val="0070C0"/>
                </a:solidFill>
                <a:latin typeface="Arial" panose="020B0604020202020204" pitchFamily="34" charset="0"/>
                <a:ea typeface="Cambria" panose="02040503050406030204" pitchFamily="18" charset="0"/>
                <a:cs typeface="Arial" panose="020B0604020202020204" pitchFamily="34" charset="0"/>
              </a:rPr>
              <a:t>tập</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a:p>
            <a:pPr marL="457178" indent="-457178">
              <a:lnSpc>
                <a:spcPct val="13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Kết</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nối</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giữa</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giáo</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viên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với</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tác</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giả</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chủ</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biên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tổng</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chủ</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biên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môn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học</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a:t>
            </a:r>
          </a:p>
          <a:p>
            <a:pPr>
              <a:lnSpc>
                <a:spcPct val="130000"/>
              </a:lnSpc>
              <a:spcBef>
                <a:spcPts val="400"/>
              </a:spcBef>
              <a:spcAft>
                <a:spcPts val="400"/>
              </a:spcAft>
            </a:pP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Xin</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vui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lòng</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liên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lạc</a:t>
            </a:r>
            <a:r>
              <a:rPr lang="en-US" dirty="0" smtClean="0">
                <a:latin typeface="Arial" panose="020B0604020202020204" pitchFamily="34" charset="0"/>
                <a:cs typeface="Arial" panose="020B0604020202020204" pitchFamily="34" charset="0"/>
              </a:rPr>
              <a:t> qua</a:t>
            </a:r>
            <a:r>
              <a:rPr lang="en-US" sz="2400" b="1" dirty="0" smtClean="0">
                <a:solidFill>
                  <a:srgbClr val="C00000"/>
                </a:solidFill>
                <a:latin typeface="Arial" panose="020B0604020202020204" pitchFamily="34" charset="0"/>
                <a:cs typeface="Arial" panose="020B0604020202020204" pitchFamily="34" charset="0"/>
              </a:rPr>
              <a:t> Email: thuynxbgd69@gmail.com</a:t>
            </a:r>
            <a:endParaRPr lang="en-US" sz="2100" b="1" i="1" dirty="0">
              <a:solidFill>
                <a:srgbClr val="C00000"/>
              </a:solidFill>
              <a:latin typeface="Arial" panose="020B0604020202020204" pitchFamily="34" charset="0"/>
              <a:ea typeface="Cambria" panose="02040503050406030204" pitchFamily="18" charset="0"/>
              <a:cs typeface="Arial" panose="020B0604020202020204" pitchFamily="34" charset="0"/>
            </a:endParaRPr>
          </a:p>
          <a:p>
            <a:pPr marL="457178" indent="-457178">
              <a:lnSpc>
                <a:spcPct val="13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Hỗ</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trợ</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phát</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hành</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và</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công</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tác</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thư</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viện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a:t>
            </a:r>
          </a:p>
        </p:txBody>
      </p:sp>
      <p:sp>
        <p:nvSpPr>
          <p:cNvPr id="5" name="Title 4"/>
          <p:cNvSpPr>
            <a:spLocks noGrp="1"/>
          </p:cNvSpPr>
          <p:nvPr>
            <p:ph type="title"/>
          </p:nvPr>
        </p:nvSpPr>
        <p:spPr>
          <a:xfrm>
            <a:off x="476932" y="371050"/>
            <a:ext cx="4148231" cy="756410"/>
          </a:xfrm>
        </p:spPr>
        <p:txBody>
          <a:bodyPr/>
          <a:lstStyle/>
          <a:p>
            <a:r>
              <a:rPr lang="en-US"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GÓC HỖ TRỢ</a:t>
            </a:r>
          </a:p>
        </p:txBody>
      </p:sp>
      <p:sp>
        <p:nvSpPr>
          <p:cNvPr id="8" name="Slide Number Placeholder 7"/>
          <p:cNvSpPr>
            <a:spLocks noGrp="1"/>
          </p:cNvSpPr>
          <p:nvPr>
            <p:ph type="sldNum" sz="quarter" idx="4"/>
          </p:nvPr>
        </p:nvSpPr>
        <p:spPr/>
        <p:txBody>
          <a:bodyPr/>
          <a:lstStyle/>
          <a:p>
            <a:fld id="{74A3404E-108D-4C83-932E-0A353F71BD4D}" type="slidenum">
              <a:rPr lang="en-US" smtClean="0"/>
              <a:pPr/>
              <a:t>15</a:t>
            </a:fld>
            <a:endParaRPr lang="en-US"/>
          </a:p>
        </p:txBody>
      </p:sp>
      <p:sp>
        <p:nvSpPr>
          <p:cNvPr id="11" name="TextBox 10"/>
          <p:cNvSpPr txBox="1"/>
          <p:nvPr/>
        </p:nvSpPr>
        <p:spPr>
          <a:xfrm>
            <a:off x="4183771" y="3818674"/>
            <a:ext cx="5126784" cy="1677825"/>
          </a:xfrm>
          <a:prstGeom prst="roundRect">
            <a:avLst>
              <a:gd name="adj" fmla="val 9136"/>
            </a:avLst>
          </a:prstGeom>
          <a:solidFill>
            <a:schemeClr val="accent6">
              <a:lumMod val="40000"/>
              <a:lumOff val="60000"/>
            </a:schemeClr>
          </a:solidFill>
          <a:ln w="28575">
            <a:solidFill>
              <a:schemeClr val="accent6">
                <a:lumMod val="50000"/>
              </a:schemeClr>
            </a:solidFill>
            <a:prstDash val="dash"/>
          </a:ln>
        </p:spPr>
        <p:style>
          <a:lnRef idx="1">
            <a:schemeClr val="accent1"/>
          </a:lnRef>
          <a:fillRef idx="3">
            <a:schemeClr val="accent1"/>
          </a:fillRef>
          <a:effectRef idx="2">
            <a:schemeClr val="accent1"/>
          </a:effectRef>
          <a:fontRef idx="minor">
            <a:schemeClr val="lt1"/>
          </a:fontRef>
        </p:style>
        <p:txBody>
          <a:bodyPr wrap="square" lIns="121917" tIns="60958" rIns="121917" bIns="60958" rtlCol="0" anchor="ctr">
            <a:spAutoFit/>
          </a:bodyPr>
          <a:lstStyle/>
          <a:p>
            <a:pPr algn="ctr"/>
            <a:endParaRPr lang="en-US" sz="3200" b="1" i="1" dirty="0" smtClean="0">
              <a:solidFill>
                <a:schemeClr val="bg1"/>
              </a:solidFill>
              <a:latin typeface="Arial" panose="020B0604020202020204" pitchFamily="34" charset="0"/>
              <a:ea typeface="Cambria" panose="02040503050406030204" pitchFamily="18" charset="0"/>
              <a:cs typeface="Arial" panose="020B0604020202020204" pitchFamily="34" charset="0"/>
            </a:endParaRPr>
          </a:p>
          <a:p>
            <a:pPr algn="ctr"/>
            <a:r>
              <a:rPr lang="en-US" sz="2800" i="1" dirty="0" smtClean="0">
                <a:ln w="0"/>
                <a:solidFill>
                  <a:schemeClr val="accent5">
                    <a:lumMod val="50000"/>
                  </a:schemeClr>
                </a:solidFill>
                <a:effectLst>
                  <a:outerShdw blurRad="38100" dist="19050" dir="2700000" algn="tl" rotWithShape="0">
                    <a:schemeClr val="dk1">
                      <a:alpha val="40000"/>
                    </a:schemeClr>
                  </a:outerShdw>
                </a:effectLst>
                <a:latin typeface="Arial" panose="020B0604020202020204" pitchFamily="34" charset="0"/>
                <a:ea typeface="Cambria" panose="02040503050406030204" pitchFamily="18" charset="0"/>
                <a:cs typeface="Arial" panose="020B0604020202020204" pitchFamily="34" charset="0"/>
              </a:rPr>
              <a:t>www.chantroisangtao.vn/hotro</a:t>
            </a:r>
          </a:p>
          <a:p>
            <a:pPr algn="ctr"/>
            <a:endParaRPr lang="en-US" sz="3600" b="1" i="1"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pic>
        <p:nvPicPr>
          <p:cNvPr id="1026" name="Picture 2" descr="Kết quả hình ảnh cho sup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07" y="1213565"/>
            <a:ext cx="2740844" cy="27408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3E5228E9-7F03-478B-BAC6-C96251F470F9}"/>
              </a:ext>
            </a:extLst>
          </p:cNvPr>
          <p:cNvPicPr>
            <a:picLocks noChangeAspect="1"/>
          </p:cNvPicPr>
          <p:nvPr/>
        </p:nvPicPr>
        <p:blipFill>
          <a:blip r:embed="rId4"/>
          <a:stretch>
            <a:fillRect/>
          </a:stretch>
        </p:blipFill>
        <p:spPr>
          <a:xfrm>
            <a:off x="11094303" y="144735"/>
            <a:ext cx="853678" cy="705595"/>
          </a:xfrm>
          <a:prstGeom prst="rect">
            <a:avLst/>
          </a:prstGeom>
        </p:spPr>
      </p:pic>
    </p:spTree>
    <p:extLst>
      <p:ext uri="{BB962C8B-B14F-4D97-AF65-F5344CB8AC3E}">
        <p14:creationId xmlns:p14="http://schemas.microsoft.com/office/powerpoint/2010/main" val="1566118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819400" y="1097280"/>
            <a:ext cx="6899914" cy="1214556"/>
          </a:xfrm>
          <a:prstGeom prst="rect">
            <a:avLst/>
          </a:prstGeom>
          <a:noFill/>
          <a:ln>
            <a:noFill/>
          </a:ln>
          <a:effectLst/>
          <a:scene3d>
            <a:camera prst="orthographicFront"/>
            <a:lightRig rig="threePt" dir="t"/>
          </a:scene3d>
          <a:sp3d>
            <a:bevelT w="152400" h="50800" prst="softRound"/>
          </a:sp3d>
        </p:spPr>
        <p:txBody>
          <a:bodyPr anchor="ctr"/>
          <a:lstStyle/>
          <a:p>
            <a:pPr algn="ctr" eaLnBrk="1" hangingPunct="1">
              <a:defRPr/>
            </a:pPr>
            <a:endParaRPr lang="en-US" sz="4399" b="1" kern="0" dirty="0">
              <a:solidFill>
                <a:srgbClr val="CC3300"/>
              </a:solidFill>
              <a:effectLst>
                <a:outerShdw blurRad="38100" dist="38100" dir="2700000" algn="tl">
                  <a:srgbClr val="000000"/>
                </a:outerShdw>
              </a:effectLst>
              <a:ea typeface="+mj-ea"/>
            </a:endParaRPr>
          </a:p>
          <a:p>
            <a:pPr algn="ctr" eaLnBrk="1" hangingPunct="1">
              <a:lnSpc>
                <a:spcPct val="120000"/>
              </a:lnSpc>
              <a:defRPr/>
            </a:pPr>
            <a:r>
              <a:rPr lang="en-US" sz="4399"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TRÂN TRỌNG CẢM </a:t>
            </a:r>
            <a:r>
              <a:rPr lang="en-US" sz="4399"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ƠN QUÝ THẦY CÔ! </a:t>
            </a:r>
            <a:endParaRPr lang="en-US" sz="4399"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a:p>
            <a:pPr algn="ctr" eaLnBrk="1" hangingPunct="1">
              <a:defRPr/>
            </a:pPr>
            <a:endParaRPr lang="en-US" sz="4399" kern="0" dirty="0">
              <a:solidFill>
                <a:srgbClr val="CC3300"/>
              </a:solidFill>
              <a:effectLst>
                <a:outerShdw blurRad="38100" dist="38100" dir="2700000" algn="tl">
                  <a:srgbClr val="000000">
                    <a:alpha val="43137"/>
                  </a:srgbClr>
                </a:outerShdw>
              </a:effectLst>
              <a:ea typeface="+mj-ea"/>
            </a:endParaRPr>
          </a:p>
        </p:txBody>
      </p:sp>
      <p:pic>
        <p:nvPicPr>
          <p:cNvPr id="3"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3399" y="2998382"/>
            <a:ext cx="3400228" cy="241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812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358" y="162964"/>
            <a:ext cx="9663224" cy="1471188"/>
          </a:xfrm>
        </p:spPr>
        <p:txBody>
          <a:bodyPr>
            <a:normAutofit/>
          </a:bodyPr>
          <a:lstStyle/>
          <a:p>
            <a:pPr algn="ctr">
              <a:lnSpc>
                <a:spcPct val="114000"/>
              </a:lnSpc>
              <a:spcBef>
                <a:spcPts val="600"/>
              </a:spcBef>
              <a:spcAft>
                <a:spcPts val="600"/>
              </a:spcAft>
            </a:pPr>
            <a:r>
              <a:rPr lang="en-US" alt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rPr>
              <a:t>HOẠT </a:t>
            </a:r>
            <a:r>
              <a:rPr lang="en-US"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rPr>
              <a:t>ĐỘNG </a:t>
            </a:r>
            <a:r>
              <a:rPr lang="en-US" alt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rPr>
              <a:t>5. GÓP Ý TIẾT DẠY MINH </a:t>
            </a:r>
            <a:r>
              <a:rPr lang="en-US" alt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rPr>
              <a:t>HOẠ </a:t>
            </a:r>
            <a:br>
              <a:rPr lang="en-US" alt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rPr>
            </a:br>
            <a:r>
              <a:rPr lang="en-US" alt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rPr>
              <a:t>VÀ </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THỰC HÀNH THIẾT </a:t>
            </a:r>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KẾ </a:t>
            </a:r>
            <a:r>
              <a:rPr lang="en-US" sz="24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KẾ</a:t>
            </a:r>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HOẠCH BÀI </a:t>
            </a:r>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DẠY</a:t>
            </a:r>
            <a:endParaRPr lang="en-US" sz="28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9609" y="1690578"/>
            <a:ext cx="11344939" cy="3817088"/>
          </a:xfrm>
        </p:spPr>
        <p:txBody>
          <a:bodyPr>
            <a:noAutofit/>
          </a:bodyPr>
          <a:lstStyle/>
          <a:p>
            <a:pPr marL="0" indent="0" algn="just">
              <a:lnSpc>
                <a:spcPct val="150000"/>
              </a:lnSpc>
              <a:buNone/>
            </a:pPr>
            <a:r>
              <a:rPr lang="en-US" sz="2400" b="1" dirty="0" err="1" smtClean="0">
                <a:solidFill>
                  <a:srgbClr val="0070C0"/>
                </a:solidFill>
                <a:latin typeface="Arial" pitchFamily="34" charset="0"/>
                <a:cs typeface="Arial" pitchFamily="34" charset="0"/>
              </a:rPr>
              <a:t>Sau</a:t>
            </a:r>
            <a:r>
              <a:rPr lang="en-US" sz="2400" b="1" dirty="0" smtClean="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khi</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xem</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tiết</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dạy</a:t>
            </a:r>
            <a:r>
              <a:rPr lang="en-US" sz="2400" b="1" dirty="0">
                <a:solidFill>
                  <a:srgbClr val="0070C0"/>
                </a:solidFill>
                <a:latin typeface="Arial" pitchFamily="34" charset="0"/>
                <a:cs typeface="Arial" pitchFamily="34" charset="0"/>
              </a:rPr>
              <a:t> minh </a:t>
            </a:r>
            <a:r>
              <a:rPr lang="en-US" sz="2400" b="1" dirty="0" err="1">
                <a:solidFill>
                  <a:srgbClr val="0070C0"/>
                </a:solidFill>
                <a:latin typeface="Arial" pitchFamily="34" charset="0"/>
                <a:cs typeface="Arial" pitchFamily="34" charset="0"/>
              </a:rPr>
              <a:t>hoạ</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thảo</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luận</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theo</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nhóm</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thầy</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cô</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trả</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lời</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câu</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hỏi</a:t>
            </a:r>
            <a:r>
              <a:rPr lang="en-US" sz="2400" b="1" dirty="0">
                <a:solidFill>
                  <a:srgbClr val="0070C0"/>
                </a:solidFill>
                <a:latin typeface="Arial" pitchFamily="34" charset="0"/>
                <a:cs typeface="Arial" pitchFamily="34" charset="0"/>
              </a:rPr>
              <a:t>:</a:t>
            </a:r>
          </a:p>
          <a:p>
            <a:pPr marL="457200" indent="-457200">
              <a:lnSpc>
                <a:spcPct val="114000"/>
              </a:lnSpc>
              <a:spcAft>
                <a:spcPts val="600"/>
              </a:spcAft>
              <a:buFont typeface="Arial" panose="020B0604020202020204" pitchFamily="34" charset="0"/>
              <a:buAutoNum type="arabicPeriod"/>
            </a:pPr>
            <a:r>
              <a:rPr lang="vi-VN" sz="2400" b="1" dirty="0" smtClean="0">
                <a:solidFill>
                  <a:srgbClr val="0070C0"/>
                </a:solidFill>
                <a:latin typeface="Arial" pitchFamily="34" charset="0"/>
                <a:cs typeface="Arial" pitchFamily="34" charset="0"/>
              </a:rPr>
              <a:t>Tiến </a:t>
            </a:r>
            <a:r>
              <a:rPr lang="vi-VN" sz="2400" b="1" dirty="0">
                <a:solidFill>
                  <a:srgbClr val="0070C0"/>
                </a:solidFill>
                <a:latin typeface="Arial" pitchFamily="34" charset="0"/>
                <a:cs typeface="Arial" pitchFamily="34" charset="0"/>
              </a:rPr>
              <a:t>trình dạy học bài học được tổ chức như thế nào? </a:t>
            </a:r>
            <a:r>
              <a:rPr lang="en-US" sz="2400" b="1" dirty="0" err="1">
                <a:solidFill>
                  <a:srgbClr val="0070C0"/>
                </a:solidFill>
                <a:latin typeface="Arial" pitchFamily="34" charset="0"/>
                <a:cs typeface="Arial" pitchFamily="34" charset="0"/>
              </a:rPr>
              <a:t>Kể</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tên</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các</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phương</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pháp</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dạy</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học</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được</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sử</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dụng</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trong</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từng</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hoạt</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động</a:t>
            </a:r>
            <a:r>
              <a:rPr lang="en-US" sz="2400" b="1" dirty="0">
                <a:solidFill>
                  <a:srgbClr val="0070C0"/>
                </a:solidFill>
                <a:latin typeface="Arial" pitchFamily="34" charset="0"/>
                <a:cs typeface="Arial" pitchFamily="34" charset="0"/>
              </a:rPr>
              <a:t>.</a:t>
            </a:r>
          </a:p>
          <a:p>
            <a:pPr marL="457200" indent="-457200">
              <a:lnSpc>
                <a:spcPct val="114000"/>
              </a:lnSpc>
              <a:spcAft>
                <a:spcPts val="600"/>
              </a:spcAft>
              <a:buFont typeface="Arial" panose="020B0604020202020204" pitchFamily="34" charset="0"/>
              <a:buAutoNum type="arabicPeriod"/>
            </a:pPr>
            <a:r>
              <a:rPr lang="en-US" sz="2400" b="1" dirty="0" err="1">
                <a:solidFill>
                  <a:srgbClr val="0070C0"/>
                </a:solidFill>
                <a:latin typeface="Arial" pitchFamily="34" charset="0"/>
                <a:cs typeface="Arial" pitchFamily="34" charset="0"/>
              </a:rPr>
              <a:t>Bài</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dạy</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đã</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góp</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phần</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phát</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triển</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những</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phẩm</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chất</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và</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năng</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lực</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nào</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cho</a:t>
            </a:r>
            <a:r>
              <a:rPr lang="en-US" sz="2400" b="1" dirty="0">
                <a:solidFill>
                  <a:srgbClr val="0070C0"/>
                </a:solidFill>
                <a:latin typeface="Arial" pitchFamily="34" charset="0"/>
                <a:cs typeface="Arial" pitchFamily="34" charset="0"/>
              </a:rPr>
              <a:t> HS?</a:t>
            </a:r>
          </a:p>
          <a:p>
            <a:pPr marL="457200" indent="-457200">
              <a:lnSpc>
                <a:spcPct val="114000"/>
              </a:lnSpc>
              <a:spcAft>
                <a:spcPts val="600"/>
              </a:spcAft>
              <a:buFont typeface="Arial" panose="020B0604020202020204" pitchFamily="34" charset="0"/>
              <a:buAutoNum type="arabicPeriod"/>
            </a:pPr>
            <a:r>
              <a:rPr lang="en-US" sz="2400" b="1" dirty="0" err="1">
                <a:solidFill>
                  <a:srgbClr val="0070C0"/>
                </a:solidFill>
                <a:latin typeface="Arial" pitchFamily="34" charset="0"/>
                <a:cs typeface="Arial" pitchFamily="34" charset="0"/>
              </a:rPr>
              <a:t>Nếu</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có</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thể</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thay</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đổi</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cách</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tổ</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chức</a:t>
            </a:r>
            <a:r>
              <a:rPr lang="en-US" sz="2400" b="1" dirty="0">
                <a:solidFill>
                  <a:srgbClr val="0070C0"/>
                </a:solidFill>
                <a:latin typeface="Arial" pitchFamily="34" charset="0"/>
                <a:cs typeface="Arial" pitchFamily="34" charset="0"/>
              </a:rPr>
              <a:t> 01 </a:t>
            </a:r>
            <a:r>
              <a:rPr lang="en-US" sz="2400" b="1" dirty="0" err="1">
                <a:solidFill>
                  <a:srgbClr val="0070C0"/>
                </a:solidFill>
                <a:latin typeface="Arial" pitchFamily="34" charset="0"/>
                <a:cs typeface="Arial" pitchFamily="34" charset="0"/>
              </a:rPr>
              <a:t>hoạt</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động</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trong</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tiết</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dạy</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thầy</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cô</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sẽ</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thay</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đổi</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cách</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tổ</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chức</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của</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hoạt</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động</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nào</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Vì</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sao</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Nêu</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rõ</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cách</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thực</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hiện</a:t>
            </a:r>
            <a:r>
              <a:rPr lang="en-US" sz="2400" b="1" dirty="0">
                <a:solidFill>
                  <a:srgbClr val="0070C0"/>
                </a:solidFill>
                <a:latin typeface="Arial" pitchFamily="34" charset="0"/>
                <a:cs typeface="Arial" pitchFamily="34" charset="0"/>
              </a:rPr>
              <a:t>.</a:t>
            </a:r>
          </a:p>
          <a:p>
            <a:pPr marL="457200" lvl="0" indent="-457200">
              <a:buFont typeface="Arial" panose="020B0604020202020204" pitchFamily="34" charset="0"/>
              <a:buAutoNum type="arabicPeriod"/>
            </a:pPr>
            <a:endParaRPr lang="en-US" sz="2400" b="1" dirty="0">
              <a:latin typeface="Arial" pitchFamily="34" charset="0"/>
              <a:cs typeface="Arial" pitchFamily="34" charset="0"/>
            </a:endParaRPr>
          </a:p>
          <a:p>
            <a:pPr marL="457200" indent="-457200">
              <a:buFont typeface="Arial" panose="020B0604020202020204" pitchFamily="34" charset="0"/>
              <a:buAutoNum type="arabicPeriod"/>
            </a:pPr>
            <a:endParaRPr lang="en-US" sz="2400" b="1" dirty="0">
              <a:latin typeface="Arial" pitchFamily="34" charset="0"/>
              <a:cs typeface="Arial" pitchFamily="34" charset="0"/>
            </a:endParaRPr>
          </a:p>
          <a:p>
            <a:pPr marL="457200" lvl="0" indent="-457200">
              <a:buAutoNum type="arabicPeriod"/>
            </a:pPr>
            <a:endParaRPr lang="en-US" sz="2400" b="1" dirty="0">
              <a:latin typeface="Arial" pitchFamily="34" charset="0"/>
              <a:cs typeface="Arial" pitchFamily="34" charset="0"/>
            </a:endParaRPr>
          </a:p>
          <a:p>
            <a:pPr>
              <a:lnSpc>
                <a:spcPct val="105000"/>
              </a:lnSpc>
              <a:spcBef>
                <a:spcPts val="600"/>
              </a:spcBef>
              <a:spcAft>
                <a:spcPts val="600"/>
              </a:spcAft>
              <a:defRPr/>
            </a:pPr>
            <a:r>
              <a:rPr lang="en-US" sz="2400" dirty="0" smtClean="0">
                <a:solidFill>
                  <a:srgbClr val="002060"/>
                </a:solidFill>
                <a:latin typeface="Arial" panose="020B0604020202020204" pitchFamily="34" charset="0"/>
                <a:cs typeface="Arial" panose="020B0604020202020204" pitchFamily="34" charset="0"/>
              </a:rPr>
              <a:t>s</a:t>
            </a:r>
            <a:endParaRPr lang="en-US" sz="2400" dirty="0">
              <a:solidFill>
                <a:srgbClr val="002060"/>
              </a:solidFill>
              <a:latin typeface="Arial" panose="020B0604020202020204" pitchFamily="34" charset="0"/>
              <a:cs typeface="Arial" panose="020B0604020202020204" pitchFamily="34" charset="0"/>
            </a:endParaRPr>
          </a:p>
        </p:txBody>
      </p:sp>
      <p:pic>
        <p:nvPicPr>
          <p:cNvPr id="5" name="Picture 2" descr="D:\man hinh\gioi thieu bo sach Chan troi sang tao\logo-chan-troi-sang-ta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7035" y="68966"/>
            <a:ext cx="838807" cy="707684"/>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47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5E1B24EC-5EA2-A14B-A825-95BF127B719C}"/>
              </a:ext>
            </a:extLst>
          </p:cNvPr>
          <p:cNvSpPr txBox="1">
            <a:spLocks/>
          </p:cNvSpPr>
          <p:nvPr/>
        </p:nvSpPr>
        <p:spPr>
          <a:xfrm>
            <a:off x="289712" y="1161935"/>
            <a:ext cx="11457159" cy="3156568"/>
          </a:xfrm>
          <a:prstGeom prst="rect">
            <a:avLst/>
          </a:prstGeom>
          <a:solidFill>
            <a:schemeClr val="accent1">
              <a:lumMod val="20000"/>
              <a:lumOff val="80000"/>
            </a:schemeClr>
          </a:solidFill>
          <a:ln>
            <a:solidFill>
              <a:srgbClr val="7030A0"/>
            </a:solidFill>
          </a:ln>
        </p:spPr>
        <p:txBody>
          <a:bodyPr vert="horz" lIns="243840" tIns="243840" rIns="243840" bIns="243840" rtlCol="0" anchor="ctr">
            <a:noAutofit/>
          </a:bodyPr>
          <a:lstStyle>
            <a:lvl1pPr marL="76197" indent="-76197" algn="l" defTabSz="761970" rtl="0" eaLnBrk="1" latinLnBrk="0" hangingPunct="1">
              <a:lnSpc>
                <a:spcPct val="90000"/>
              </a:lnSpc>
              <a:spcBef>
                <a:spcPts val="1000"/>
              </a:spcBef>
              <a:spcAft>
                <a:spcPts val="167"/>
              </a:spcAft>
              <a:buClr>
                <a:schemeClr val="accent1"/>
              </a:buClr>
              <a:buSzPct val="100000"/>
              <a:buFont typeface="Calibri" panose="020F0502020204030204" pitchFamily="34" charset="0"/>
              <a:buChar char=" "/>
              <a:defRPr sz="1667" kern="1200">
                <a:solidFill>
                  <a:schemeClr val="tx1">
                    <a:lumMod val="75000"/>
                    <a:lumOff val="25000"/>
                  </a:schemeClr>
                </a:solidFill>
                <a:latin typeface="+mn-lt"/>
                <a:ea typeface="+mn-ea"/>
                <a:cs typeface="+mn-cs"/>
              </a:defRPr>
            </a:lvl1pPr>
            <a:lvl2pPr marL="320027" indent="-152394" algn="l" defTabSz="761970" rtl="0" eaLnBrk="1" latinLnBrk="0" hangingPunct="1">
              <a:lnSpc>
                <a:spcPct val="90000"/>
              </a:lnSpc>
              <a:spcBef>
                <a:spcPts val="167"/>
              </a:spcBef>
              <a:spcAft>
                <a:spcPts val="333"/>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2pPr>
            <a:lvl3pPr marL="472421" indent="-152394" algn="l" defTabSz="761970" rtl="0" eaLnBrk="1" latinLnBrk="0" hangingPunct="1">
              <a:lnSpc>
                <a:spcPct val="90000"/>
              </a:lnSpc>
              <a:spcBef>
                <a:spcPts val="167"/>
              </a:spcBef>
              <a:spcAft>
                <a:spcPts val="333"/>
              </a:spcAft>
              <a:buClr>
                <a:schemeClr val="accent1"/>
              </a:buClr>
              <a:buFont typeface="Calibri" pitchFamily="34" charset="0"/>
              <a:buChar char="◦"/>
              <a:defRPr sz="1167" kern="1200">
                <a:solidFill>
                  <a:schemeClr val="tx1">
                    <a:lumMod val="75000"/>
                    <a:lumOff val="25000"/>
                  </a:schemeClr>
                </a:solidFill>
                <a:latin typeface="+mn-lt"/>
                <a:ea typeface="+mn-ea"/>
                <a:cs typeface="+mn-cs"/>
              </a:defRPr>
            </a:lvl3pPr>
            <a:lvl4pPr marL="624815" indent="-152394" algn="l" defTabSz="761970" rtl="0" eaLnBrk="1" latinLnBrk="0" hangingPunct="1">
              <a:lnSpc>
                <a:spcPct val="90000"/>
              </a:lnSpc>
              <a:spcBef>
                <a:spcPts val="167"/>
              </a:spcBef>
              <a:spcAft>
                <a:spcPts val="333"/>
              </a:spcAft>
              <a:buClr>
                <a:schemeClr val="accent1"/>
              </a:buClr>
              <a:buFont typeface="Calibri" pitchFamily="34" charset="0"/>
              <a:buChar char="◦"/>
              <a:defRPr sz="1167" kern="1200">
                <a:solidFill>
                  <a:schemeClr val="tx1">
                    <a:lumMod val="75000"/>
                    <a:lumOff val="25000"/>
                  </a:schemeClr>
                </a:solidFill>
                <a:latin typeface="+mn-lt"/>
                <a:ea typeface="+mn-ea"/>
                <a:cs typeface="+mn-cs"/>
              </a:defRPr>
            </a:lvl4pPr>
            <a:lvl5pPr marL="777209" indent="-152394" algn="l" defTabSz="761970" rtl="0" eaLnBrk="1" latinLnBrk="0" hangingPunct="1">
              <a:lnSpc>
                <a:spcPct val="90000"/>
              </a:lnSpc>
              <a:spcBef>
                <a:spcPts val="167"/>
              </a:spcBef>
              <a:spcAft>
                <a:spcPts val="333"/>
              </a:spcAft>
              <a:buClr>
                <a:schemeClr val="accent1"/>
              </a:buClr>
              <a:buFont typeface="Calibri" pitchFamily="34" charset="0"/>
              <a:buChar char="◦"/>
              <a:defRPr sz="1167" kern="1200">
                <a:solidFill>
                  <a:schemeClr val="tx1">
                    <a:lumMod val="75000"/>
                    <a:lumOff val="25000"/>
                  </a:schemeClr>
                </a:solidFill>
                <a:latin typeface="+mn-lt"/>
                <a:ea typeface="+mn-ea"/>
                <a:cs typeface="+mn-cs"/>
              </a:defRPr>
            </a:lvl5pPr>
            <a:lvl6pPr marL="916630" indent="-190492" algn="l" defTabSz="761970" rtl="0" eaLnBrk="1" latinLnBrk="0" hangingPunct="1">
              <a:lnSpc>
                <a:spcPct val="90000"/>
              </a:lnSpc>
              <a:spcBef>
                <a:spcPts val="167"/>
              </a:spcBef>
              <a:spcAft>
                <a:spcPts val="333"/>
              </a:spcAft>
              <a:buClr>
                <a:schemeClr val="accent1"/>
              </a:buClr>
              <a:buFont typeface="Calibri" pitchFamily="34" charset="0"/>
              <a:buChar char="◦"/>
              <a:defRPr sz="1167" kern="1200">
                <a:solidFill>
                  <a:schemeClr val="tx1">
                    <a:lumMod val="75000"/>
                    <a:lumOff val="25000"/>
                  </a:schemeClr>
                </a:solidFill>
                <a:latin typeface="+mn-lt"/>
                <a:ea typeface="+mn-ea"/>
                <a:cs typeface="+mn-cs"/>
              </a:defRPr>
            </a:lvl6pPr>
            <a:lvl7pPr marL="1083290" indent="-190492" algn="l" defTabSz="761970" rtl="0" eaLnBrk="1" latinLnBrk="0" hangingPunct="1">
              <a:lnSpc>
                <a:spcPct val="90000"/>
              </a:lnSpc>
              <a:spcBef>
                <a:spcPts val="167"/>
              </a:spcBef>
              <a:spcAft>
                <a:spcPts val="333"/>
              </a:spcAft>
              <a:buClr>
                <a:schemeClr val="accent1"/>
              </a:buClr>
              <a:buFont typeface="Calibri" pitchFamily="34" charset="0"/>
              <a:buChar char="◦"/>
              <a:defRPr sz="1167" kern="1200">
                <a:solidFill>
                  <a:schemeClr val="tx1">
                    <a:lumMod val="75000"/>
                    <a:lumOff val="25000"/>
                  </a:schemeClr>
                </a:solidFill>
                <a:latin typeface="+mn-lt"/>
                <a:ea typeface="+mn-ea"/>
                <a:cs typeface="+mn-cs"/>
              </a:defRPr>
            </a:lvl7pPr>
            <a:lvl8pPr marL="1249950" indent="-190492" algn="l" defTabSz="761970" rtl="0" eaLnBrk="1" latinLnBrk="0" hangingPunct="1">
              <a:lnSpc>
                <a:spcPct val="90000"/>
              </a:lnSpc>
              <a:spcBef>
                <a:spcPts val="167"/>
              </a:spcBef>
              <a:spcAft>
                <a:spcPts val="333"/>
              </a:spcAft>
              <a:buClr>
                <a:schemeClr val="accent1"/>
              </a:buClr>
              <a:buFont typeface="Calibri" pitchFamily="34" charset="0"/>
              <a:buChar char="◦"/>
              <a:defRPr sz="1167" kern="1200">
                <a:solidFill>
                  <a:schemeClr val="tx1">
                    <a:lumMod val="75000"/>
                    <a:lumOff val="25000"/>
                  </a:schemeClr>
                </a:solidFill>
                <a:latin typeface="+mn-lt"/>
                <a:ea typeface="+mn-ea"/>
                <a:cs typeface="+mn-cs"/>
              </a:defRPr>
            </a:lvl8pPr>
            <a:lvl9pPr marL="1416610" indent="-190492" algn="l" defTabSz="761970" rtl="0" eaLnBrk="1" latinLnBrk="0" hangingPunct="1">
              <a:lnSpc>
                <a:spcPct val="90000"/>
              </a:lnSpc>
              <a:spcBef>
                <a:spcPts val="167"/>
              </a:spcBef>
              <a:spcAft>
                <a:spcPts val="333"/>
              </a:spcAft>
              <a:buClr>
                <a:schemeClr val="accent1"/>
              </a:buClr>
              <a:buFont typeface="Calibri" pitchFamily="34" charset="0"/>
              <a:buChar char="◦"/>
              <a:defRPr sz="1167" kern="1200">
                <a:solidFill>
                  <a:schemeClr val="tx1">
                    <a:lumMod val="75000"/>
                    <a:lumOff val="25000"/>
                  </a:schemeClr>
                </a:solidFill>
                <a:latin typeface="+mn-lt"/>
                <a:ea typeface="+mn-ea"/>
                <a:cs typeface="+mn-cs"/>
              </a:defRPr>
            </a:lvl9pPr>
          </a:lstStyle>
          <a:p>
            <a:pPr algn="just">
              <a:lnSpc>
                <a:spcPct val="105000"/>
              </a:lnSpc>
              <a:spcAft>
                <a:spcPts val="600"/>
              </a:spcAft>
            </a:pPr>
            <a:r>
              <a:rPr lang="en-US" sz="2400" b="1" dirty="0" err="1">
                <a:solidFill>
                  <a:srgbClr val="0070C0"/>
                </a:solidFill>
                <a:latin typeface="Arial" pitchFamily="34" charset="0"/>
                <a:cs typeface="Arial" pitchFamily="34" charset="0"/>
              </a:rPr>
              <a:t>Thầy</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cô</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hãy</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nghiên</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cứu</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và</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lựa</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chọn</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một</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trong</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các</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bài</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học</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trong</a:t>
            </a:r>
            <a:r>
              <a:rPr lang="en-US" sz="2400" b="1" dirty="0">
                <a:solidFill>
                  <a:srgbClr val="0070C0"/>
                </a:solidFill>
                <a:latin typeface="Arial" pitchFamily="34" charset="0"/>
                <a:cs typeface="Arial" pitchFamily="34" charset="0"/>
              </a:rPr>
              <a:t> SGK </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Khoa</a:t>
            </a:r>
            <a:r>
              <a:rPr lang="en-US" sz="2400" b="1" dirty="0" smtClean="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học</a:t>
            </a:r>
            <a:r>
              <a:rPr lang="en-US" sz="2400" b="1" dirty="0">
                <a:solidFill>
                  <a:srgbClr val="0070C0"/>
                </a:solidFill>
                <a:latin typeface="Arial" pitchFamily="34" charset="0"/>
                <a:cs typeface="Arial" pitchFamily="34" charset="0"/>
              </a:rPr>
              <a:t> </a:t>
            </a:r>
            <a:r>
              <a:rPr lang="en-US" sz="2400" b="1" dirty="0" smtClean="0">
                <a:solidFill>
                  <a:srgbClr val="0070C0"/>
                </a:solidFill>
                <a:latin typeface="Arial" pitchFamily="34" charset="0"/>
                <a:cs typeface="Arial" pitchFamily="34" charset="0"/>
              </a:rPr>
              <a:t>4 </a:t>
            </a:r>
            <a:r>
              <a:rPr lang="en-US" sz="2400" b="1" dirty="0" err="1" smtClean="0">
                <a:solidFill>
                  <a:srgbClr val="0070C0"/>
                </a:solidFill>
                <a:latin typeface="Arial" pitchFamily="34" charset="0"/>
                <a:cs typeface="Arial" pitchFamily="34" charset="0"/>
              </a:rPr>
              <a:t>bộ</a:t>
            </a:r>
            <a:r>
              <a:rPr lang="en-US" sz="2400" b="1" dirty="0" smtClean="0">
                <a:solidFill>
                  <a:srgbClr val="0070C0"/>
                </a:solidFill>
                <a:latin typeface="Arial" pitchFamily="34" charset="0"/>
                <a:cs typeface="Arial" pitchFamily="34" charset="0"/>
              </a:rPr>
              <a:t> SGK </a:t>
            </a:r>
            <a:r>
              <a:rPr lang="en-US" sz="2400" b="1" dirty="0" err="1" smtClean="0">
                <a:solidFill>
                  <a:srgbClr val="0070C0"/>
                </a:solidFill>
                <a:latin typeface="Arial" pitchFamily="34" charset="0"/>
                <a:cs typeface="Arial" pitchFamily="34" charset="0"/>
              </a:rPr>
              <a:t>Chân</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trời</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sáng</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tạo</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và</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thực</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hiện</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các</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hoạt</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động</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sau</a:t>
            </a:r>
            <a:r>
              <a:rPr lang="en-US" sz="2400" b="1" dirty="0" smtClean="0">
                <a:solidFill>
                  <a:srgbClr val="0070C0"/>
                </a:solidFill>
                <a:latin typeface="Arial" pitchFamily="34" charset="0"/>
                <a:cs typeface="Arial" pitchFamily="34" charset="0"/>
              </a:rPr>
              <a:t>:</a:t>
            </a:r>
            <a:endParaRPr lang="en-US" sz="2400" b="1" dirty="0">
              <a:solidFill>
                <a:srgbClr val="0070C0"/>
              </a:solidFill>
              <a:latin typeface="Arial" pitchFamily="34" charset="0"/>
              <a:cs typeface="Arial" pitchFamily="34" charset="0"/>
            </a:endParaRPr>
          </a:p>
          <a:p>
            <a:pPr algn="just">
              <a:lnSpc>
                <a:spcPct val="105000"/>
              </a:lnSpc>
              <a:spcAft>
                <a:spcPts val="600"/>
              </a:spcAft>
            </a:pPr>
            <a:r>
              <a:rPr lang="en-US" sz="2400" b="1" dirty="0">
                <a:solidFill>
                  <a:srgbClr val="0070C0"/>
                </a:solidFill>
                <a:latin typeface="Arial" pitchFamily="34" charset="0"/>
                <a:cs typeface="Arial" pitchFamily="34" charset="0"/>
              </a:rPr>
              <a:t>1. </a:t>
            </a:r>
            <a:r>
              <a:rPr lang="en-US" sz="2400" b="1" dirty="0" err="1">
                <a:solidFill>
                  <a:srgbClr val="0070C0"/>
                </a:solidFill>
                <a:latin typeface="Arial" pitchFamily="34" charset="0"/>
                <a:cs typeface="Arial" pitchFamily="34" charset="0"/>
              </a:rPr>
              <a:t>Phác</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thảo</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dàn</a:t>
            </a:r>
            <a:r>
              <a:rPr lang="en-US" sz="2400" b="1" dirty="0">
                <a:solidFill>
                  <a:srgbClr val="0070C0"/>
                </a:solidFill>
                <a:latin typeface="Arial" pitchFamily="34" charset="0"/>
                <a:cs typeface="Arial" pitchFamily="34" charset="0"/>
              </a:rPr>
              <a:t> ý </a:t>
            </a:r>
            <a:r>
              <a:rPr lang="en-US" sz="2400" b="1" dirty="0" err="1">
                <a:solidFill>
                  <a:srgbClr val="0070C0"/>
                </a:solidFill>
                <a:latin typeface="Arial" pitchFamily="34" charset="0"/>
                <a:cs typeface="Arial" pitchFamily="34" charset="0"/>
              </a:rPr>
              <a:t>kế</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hoạch</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bài</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dạy</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cho</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cả</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bài</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dự</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kiến</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phân</a:t>
            </a:r>
            <a:r>
              <a:rPr lang="en-US" sz="2400" b="1" dirty="0">
                <a:solidFill>
                  <a:srgbClr val="0070C0"/>
                </a:solidFill>
                <a:latin typeface="Arial" pitchFamily="34" charset="0"/>
                <a:cs typeface="Arial" pitchFamily="34" charset="0"/>
              </a:rPr>
              <a:t> chia </a:t>
            </a:r>
            <a:r>
              <a:rPr lang="en-US" sz="2400" b="1" dirty="0" err="1">
                <a:solidFill>
                  <a:srgbClr val="0070C0"/>
                </a:solidFill>
                <a:latin typeface="Arial" pitchFamily="34" charset="0"/>
                <a:cs typeface="Arial" pitchFamily="34" charset="0"/>
              </a:rPr>
              <a:t>từng</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tiết</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và</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đề</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xuất</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thay</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đổi</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cách</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tổ</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chức</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phù</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hợp</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với</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tình</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hình</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địa</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phương</a:t>
            </a:r>
            <a:r>
              <a:rPr lang="en-US" sz="2400" b="1" dirty="0">
                <a:solidFill>
                  <a:srgbClr val="0070C0"/>
                </a:solidFill>
                <a:latin typeface="Arial" pitchFamily="34" charset="0"/>
                <a:cs typeface="Arial" pitchFamily="34" charset="0"/>
              </a:rPr>
              <a:t>.</a:t>
            </a:r>
          </a:p>
          <a:p>
            <a:pPr algn="just">
              <a:lnSpc>
                <a:spcPct val="105000"/>
              </a:lnSpc>
              <a:spcAft>
                <a:spcPts val="600"/>
              </a:spcAft>
            </a:pPr>
            <a:r>
              <a:rPr lang="en-US" sz="2400" b="1" dirty="0">
                <a:solidFill>
                  <a:srgbClr val="0070C0"/>
                </a:solidFill>
                <a:latin typeface="Arial" pitchFamily="34" charset="0"/>
                <a:cs typeface="Arial" pitchFamily="34" charset="0"/>
              </a:rPr>
              <a:t>2. Chia </a:t>
            </a:r>
            <a:r>
              <a:rPr lang="en-US" sz="2400" b="1" dirty="0" err="1">
                <a:solidFill>
                  <a:srgbClr val="0070C0"/>
                </a:solidFill>
                <a:latin typeface="Arial" pitchFamily="34" charset="0"/>
                <a:cs typeface="Arial" pitchFamily="34" charset="0"/>
              </a:rPr>
              <a:t>sẻ</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và</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thảo</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luận</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dàn</a:t>
            </a:r>
            <a:r>
              <a:rPr lang="en-US" sz="2400" b="1" dirty="0">
                <a:solidFill>
                  <a:srgbClr val="0070C0"/>
                </a:solidFill>
                <a:latin typeface="Arial" pitchFamily="34" charset="0"/>
                <a:cs typeface="Arial" pitchFamily="34" charset="0"/>
              </a:rPr>
              <a:t> ý </a:t>
            </a:r>
            <a:r>
              <a:rPr lang="en-US" sz="2400" b="1" dirty="0" err="1">
                <a:solidFill>
                  <a:srgbClr val="0070C0"/>
                </a:solidFill>
                <a:latin typeface="Arial" pitchFamily="34" charset="0"/>
                <a:cs typeface="Arial" pitchFamily="34" charset="0"/>
              </a:rPr>
              <a:t>kế</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hoạch</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bài</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dạy</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đã</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thiết</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kế</a:t>
            </a:r>
            <a:r>
              <a:rPr lang="en-US" sz="2400" b="1" dirty="0" smtClean="0">
                <a:solidFill>
                  <a:srgbClr val="0070C0"/>
                </a:solidFill>
                <a:latin typeface="Arial" pitchFamily="34" charset="0"/>
                <a:cs typeface="Arial" pitchFamily="34" charset="0"/>
              </a:rPr>
              <a:t>.</a:t>
            </a:r>
            <a:endParaRPr lang="en-US" sz="2400" b="1" dirty="0">
              <a:solidFill>
                <a:srgbClr val="0070C0"/>
              </a:solidFill>
              <a:latin typeface="Arial" pitchFamily="34" charset="0"/>
              <a:cs typeface="Arial" pitchFamily="34" charset="0"/>
            </a:endParaRPr>
          </a:p>
        </p:txBody>
      </p:sp>
      <p:pic>
        <p:nvPicPr>
          <p:cNvPr id="7" name="Picture 2">
            <a:extLst>
              <a:ext uri="{FF2B5EF4-FFF2-40B4-BE49-F238E27FC236}">
                <a16:creationId xmlns:a16="http://schemas.microsoft.com/office/drawing/2014/main" xmlns="" id="{DDFC4A30-603B-F741-A9CF-24CE1FC62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3937" y="4318503"/>
            <a:ext cx="2737875" cy="198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D:\man hinh\gioi thieu bo sach Chan troi sang tao\logo-chan-troi-sang-ta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7035" y="68966"/>
            <a:ext cx="838807" cy="707684"/>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71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nodeType="clickEffect">
                                  <p:stCondLst>
                                    <p:cond delay="0"/>
                                  </p:stCondLst>
                                  <p:childTnLst>
                                    <p:animEffect transition="out" filter="fade">
                                      <p:cBhvr>
                                        <p:cTn id="6" dur="1000"/>
                                        <p:tgtEl>
                                          <p:spTgt spid="8"/>
                                        </p:tgtEl>
                                      </p:cBhvr>
                                    </p:animEffect>
                                    <p:anim calcmode="lin" valueType="num">
                                      <p:cBhvr>
                                        <p:cTn id="7" dur="1000"/>
                                        <p:tgtEl>
                                          <p:spTgt spid="8"/>
                                        </p:tgtEl>
                                        <p:attrNameLst>
                                          <p:attrName>ppt_x</p:attrName>
                                        </p:attrNameLst>
                                      </p:cBhvr>
                                      <p:tavLst>
                                        <p:tav tm="0">
                                          <p:val>
                                            <p:strVal val="ppt_x"/>
                                          </p:val>
                                        </p:tav>
                                        <p:tav tm="100000">
                                          <p:val>
                                            <p:strVal val="ppt_x"/>
                                          </p:val>
                                        </p:tav>
                                      </p:tavLst>
                                    </p:anim>
                                    <p:anim calcmode="lin" valueType="num">
                                      <p:cBhvr>
                                        <p:cTn id="8" dur="1000"/>
                                        <p:tgtEl>
                                          <p:spTgt spid="8"/>
                                        </p:tgtEl>
                                        <p:attrNameLst>
                                          <p:attrName>ppt_y</p:attrName>
                                        </p:attrNameLst>
                                      </p:cBhvr>
                                      <p:tavLst>
                                        <p:tav tm="0">
                                          <p:val>
                                            <p:strVal val="ppt_y"/>
                                          </p:val>
                                        </p:tav>
                                        <p:tav tm="100000">
                                          <p:val>
                                            <p:strVal val="ppt_y-.1"/>
                                          </p:val>
                                        </p:tav>
                                      </p:tavLst>
                                    </p:anim>
                                    <p:set>
                                      <p:cBhvr>
                                        <p:cTn id="9"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DDF1A0-B23B-B747-81A5-14E3442141D9}"/>
              </a:ext>
            </a:extLst>
          </p:cNvPr>
          <p:cNvSpPr>
            <a:spLocks noGrp="1"/>
          </p:cNvSpPr>
          <p:nvPr>
            <p:ph type="title"/>
          </p:nvPr>
        </p:nvSpPr>
        <p:spPr>
          <a:xfrm>
            <a:off x="2062716" y="278132"/>
            <a:ext cx="8605128" cy="1113576"/>
          </a:xfrm>
        </p:spPr>
        <p:txBody>
          <a:bodyPr>
            <a:noAutofit/>
          </a:bodyPr>
          <a:lstStyle/>
          <a:p>
            <a:pPr algn="ctr">
              <a:lnSpc>
                <a:spcPct val="150000"/>
              </a:lnSpc>
              <a:spcBef>
                <a:spcPts val="600"/>
              </a:spcBef>
              <a:spcAft>
                <a:spcPts val="600"/>
              </a:spcAft>
            </a:pPr>
            <a:r>
              <a:rPr lang="en-US" sz="24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4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MẪU </a:t>
            </a:r>
            <a:r>
              <a:rPr lang="en-US"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TRÌNH BÀY DÀN Ý </a:t>
            </a:r>
            <a:r>
              <a:rPr lang="en-US" sz="28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KẾ </a:t>
            </a:r>
            <a:r>
              <a:rPr lang="en-US"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HOẠCH BÀI  DẠY</a:t>
            </a:r>
            <a:r>
              <a:rPr lang="en-US"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dirty="0" err="1" smtClean="0">
                <a:solidFill>
                  <a:srgbClr val="002060"/>
                </a:solidFill>
                <a:latin typeface="Arial" panose="020B0604020202020204" pitchFamily="34" charset="0"/>
                <a:cs typeface="Arial" panose="020B0604020202020204" pitchFamily="34" charset="0"/>
              </a:rPr>
              <a:t>Nhóm</a:t>
            </a:r>
            <a:r>
              <a:rPr lang="en-US" sz="2800" dirty="0">
                <a:solidFill>
                  <a:srgbClr val="002060"/>
                </a:solidFill>
                <a:latin typeface="Arial" panose="020B0604020202020204" pitchFamily="34" charset="0"/>
                <a:cs typeface="Arial" panose="020B0604020202020204" pitchFamily="34" charset="0"/>
              </a:rPr>
              <a:t>:………………………..</a:t>
            </a:r>
            <a:r>
              <a:rPr lang="vi-VN" sz="2400" dirty="0">
                <a:solidFill>
                  <a:srgbClr val="002060"/>
                </a:solidFill>
                <a:latin typeface="Arial" panose="020B0604020202020204" pitchFamily="34" charset="0"/>
                <a:cs typeface="Arial" panose="020B0604020202020204" pitchFamily="34" charset="0"/>
              </a:rPr>
              <a:t/>
            </a:r>
            <a:br>
              <a:rPr lang="vi-VN" sz="2400" dirty="0">
                <a:solidFill>
                  <a:srgbClr val="002060"/>
                </a:solidFill>
                <a:latin typeface="Arial" panose="020B0604020202020204" pitchFamily="34" charset="0"/>
                <a:cs typeface="Arial" panose="020B0604020202020204" pitchFamily="34" charset="0"/>
              </a:rPr>
            </a:br>
            <a:endParaRPr lang="vi-VN" sz="2400" dirty="0">
              <a:solidFill>
                <a:srgbClr val="002060"/>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xmlns="" id="{F6080321-9AEA-384A-95E4-C3FB823F6DA2}"/>
              </a:ext>
            </a:extLst>
          </p:cNvPr>
          <p:cNvSpPr>
            <a:spLocks noGrp="1"/>
          </p:cNvSpPr>
          <p:nvPr>
            <p:ph type="body" idx="1"/>
          </p:nvPr>
        </p:nvSpPr>
        <p:spPr>
          <a:xfrm>
            <a:off x="774161" y="1654175"/>
            <a:ext cx="10904809" cy="1709188"/>
          </a:xfrm>
        </p:spPr>
        <p:txBody>
          <a:bodyPr>
            <a:noAutofit/>
          </a:bodyPr>
          <a:lstStyle/>
          <a:p>
            <a:pPr marL="0" indent="0" algn="ctr">
              <a:buNone/>
            </a:pPr>
            <a:r>
              <a:rPr lang="vi-VN" sz="2400" b="1" dirty="0">
                <a:solidFill>
                  <a:srgbClr val="002060"/>
                </a:solidFill>
                <a:latin typeface="Arial" panose="020B0604020202020204" pitchFamily="34" charset="0"/>
                <a:cs typeface="Arial" panose="020B0604020202020204" pitchFamily="34" charset="0"/>
              </a:rPr>
              <a:t>TÊN </a:t>
            </a:r>
            <a:r>
              <a:rPr lang="en-US" sz="2400" b="1" dirty="0">
                <a:solidFill>
                  <a:srgbClr val="002060"/>
                </a:solidFill>
                <a:latin typeface="Arial" panose="020B0604020202020204" pitchFamily="34" charset="0"/>
                <a:cs typeface="Arial" panose="020B0604020202020204" pitchFamily="34" charset="0"/>
              </a:rPr>
              <a:t>BÀI</a:t>
            </a:r>
            <a:endParaRPr lang="vi-VN" sz="2400" b="1" dirty="0">
              <a:solidFill>
                <a:srgbClr val="002060"/>
              </a:solidFill>
              <a:latin typeface="Arial" panose="020B0604020202020204" pitchFamily="34" charset="0"/>
              <a:cs typeface="Arial" panose="020B0604020202020204" pitchFamily="34" charset="0"/>
            </a:endParaRPr>
          </a:p>
          <a:p>
            <a:pPr marL="0" indent="0" algn="ctr">
              <a:buNone/>
            </a:pPr>
            <a:r>
              <a:rPr lang="vi-VN" sz="2400" b="1" dirty="0">
                <a:solidFill>
                  <a:srgbClr val="002060"/>
                </a:solidFill>
                <a:latin typeface="Arial" panose="020B0604020202020204" pitchFamily="34" charset="0"/>
                <a:cs typeface="Arial" panose="020B0604020202020204" pitchFamily="34" charset="0"/>
              </a:rPr>
              <a:t>Thời gian:</a:t>
            </a:r>
            <a:r>
              <a:rPr lang="en-US" sz="2400" b="1" dirty="0">
                <a:solidFill>
                  <a:srgbClr val="002060"/>
                </a:solidFill>
                <a:latin typeface="Arial" panose="020B0604020202020204" pitchFamily="34" charset="0"/>
                <a:cs typeface="Arial" panose="020B0604020202020204" pitchFamily="34" charset="0"/>
              </a:rPr>
              <a:t> </a:t>
            </a:r>
            <a:r>
              <a:rPr lang="vi-VN" sz="2400" b="1" dirty="0">
                <a:solidFill>
                  <a:srgbClr val="002060"/>
                </a:solidFill>
                <a:latin typeface="Arial" panose="020B0604020202020204" pitchFamily="34" charset="0"/>
                <a:cs typeface="Arial" panose="020B0604020202020204" pitchFamily="34" charset="0"/>
              </a:rPr>
              <a:t>…..</a:t>
            </a:r>
            <a:r>
              <a:rPr lang="en-US" sz="2400" b="1" dirty="0">
                <a:solidFill>
                  <a:srgbClr val="002060"/>
                </a:solidFill>
                <a:latin typeface="Arial" panose="020B0604020202020204" pitchFamily="34" charset="0"/>
                <a:cs typeface="Arial" panose="020B0604020202020204" pitchFamily="34" charset="0"/>
              </a:rPr>
              <a:t> </a:t>
            </a:r>
            <a:r>
              <a:rPr lang="vi-VN" sz="2400" b="1" dirty="0">
                <a:solidFill>
                  <a:srgbClr val="002060"/>
                </a:solidFill>
                <a:latin typeface="Arial" panose="020B0604020202020204" pitchFamily="34" charset="0"/>
                <a:cs typeface="Arial" panose="020B0604020202020204" pitchFamily="34" charset="0"/>
              </a:rPr>
              <a:t>phút</a:t>
            </a:r>
          </a:p>
          <a:p>
            <a:pPr marL="0" indent="0">
              <a:buNone/>
            </a:pPr>
            <a:r>
              <a:rPr lang="en-US" sz="2400" b="1" dirty="0">
                <a:solidFill>
                  <a:srgbClr val="002060"/>
                </a:solidFill>
                <a:latin typeface="Arial" panose="020B0604020202020204" pitchFamily="34" charset="0"/>
                <a:cs typeface="Arial" panose="020B0604020202020204" pitchFamily="34" charset="0"/>
              </a:rPr>
              <a:t>1. </a:t>
            </a:r>
            <a:r>
              <a:rPr lang="en-US" sz="2400" b="1" dirty="0" err="1">
                <a:solidFill>
                  <a:srgbClr val="002060"/>
                </a:solidFill>
                <a:latin typeface="Arial" panose="020B0604020202020204" pitchFamily="34" charset="0"/>
                <a:cs typeface="Arial" panose="020B0604020202020204" pitchFamily="34" charset="0"/>
              </a:rPr>
              <a:t>Yêu</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cầu</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cần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đạt</a:t>
            </a:r>
            <a:r>
              <a:rPr lang="en-US" sz="2400" b="1" dirty="0">
                <a:solidFill>
                  <a:srgbClr val="002060"/>
                </a:solidFill>
                <a:latin typeface="Arial" panose="020B0604020202020204" pitchFamily="34" charset="0"/>
                <a:cs typeface="Arial" panose="020B0604020202020204" pitchFamily="34" charset="0"/>
              </a:rPr>
              <a:t> </a:t>
            </a:r>
            <a:r>
              <a:rPr lang="vi-VN" sz="2400" dirty="0">
                <a:solidFill>
                  <a:srgbClr val="002060"/>
                </a:solidFill>
                <a:latin typeface="Arial" panose="020B0604020202020204" pitchFamily="34" charset="0"/>
                <a:cs typeface="Arial" panose="020B0604020202020204" pitchFamily="34" charset="0"/>
              </a:rPr>
              <a:t>(Phẩm chất</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năng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lực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hướng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tới</a:t>
            </a:r>
            <a:r>
              <a:rPr lang="vi-VN" sz="2400" dirty="0">
                <a:solidFill>
                  <a:srgbClr val="002060"/>
                </a:solidFill>
                <a:latin typeface="Arial" panose="020B0604020202020204" pitchFamily="34" charset="0"/>
                <a:cs typeface="Arial" panose="020B0604020202020204" pitchFamily="34" charset="0"/>
              </a:rPr>
              <a:t>)</a:t>
            </a:r>
          </a:p>
          <a:p>
            <a:pPr marL="0" indent="0">
              <a:buNone/>
            </a:pPr>
            <a:r>
              <a:rPr lang="en-US" sz="2400" b="1" dirty="0">
                <a:solidFill>
                  <a:srgbClr val="002060"/>
                </a:solidFill>
                <a:latin typeface="Arial" panose="020B0604020202020204" pitchFamily="34" charset="0"/>
                <a:cs typeface="Arial" panose="020B0604020202020204" pitchFamily="34" charset="0"/>
              </a:rPr>
              <a:t>2</a:t>
            </a:r>
            <a:r>
              <a:rPr lang="en-US" sz="2400"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Tiến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trình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tổ</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chức</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các</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hoạt</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động</a:t>
            </a:r>
            <a:r>
              <a:rPr lang="vi-VN" sz="2400" b="1" dirty="0">
                <a:solidFill>
                  <a:srgbClr val="002060"/>
                </a:solidFill>
                <a:latin typeface="Arial" panose="020B0604020202020204" pitchFamily="34" charset="0"/>
                <a:cs typeface="Arial" panose="020B0604020202020204" pitchFamily="34" charset="0"/>
              </a:rPr>
              <a:t> dạy học</a:t>
            </a:r>
            <a:r>
              <a:rPr lang="en-US" sz="2400" b="1" dirty="0">
                <a:solidFill>
                  <a:srgbClr val="002060"/>
                </a:solidFill>
                <a:latin typeface="Arial" panose="020B0604020202020204" pitchFamily="34" charset="0"/>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 </a:t>
            </a:r>
          </a:p>
        </p:txBody>
      </p:sp>
      <p:graphicFrame>
        <p:nvGraphicFramePr>
          <p:cNvPr id="7" name="Table 6"/>
          <p:cNvGraphicFramePr>
            <a:graphicFrameLocks noGrp="1"/>
          </p:cNvGraphicFramePr>
          <p:nvPr>
            <p:extLst>
              <p:ext uri="{D42A27DB-BD31-4B8C-83A1-F6EECF244321}">
                <p14:modId xmlns:p14="http://schemas.microsoft.com/office/powerpoint/2010/main" val="4199227228"/>
              </p:ext>
            </p:extLst>
          </p:nvPr>
        </p:nvGraphicFramePr>
        <p:xfrm>
          <a:off x="751528" y="3717133"/>
          <a:ext cx="11023850" cy="3069212"/>
        </p:xfrm>
        <a:graphic>
          <a:graphicData uri="http://schemas.openxmlformats.org/drawingml/2006/table">
            <a:tbl>
              <a:tblPr firstRow="1" bandRow="1">
                <a:tableStyleId>{0505E3EF-67EA-436B-97B2-0124C06EBD24}</a:tableStyleId>
              </a:tblPr>
              <a:tblGrid>
                <a:gridCol w="4445709">
                  <a:extLst>
                    <a:ext uri="{9D8B030D-6E8A-4147-A177-3AD203B41FA5}">
                      <a16:colId xmlns:a16="http://schemas.microsoft.com/office/drawing/2014/main" xmlns="" val="216205516"/>
                    </a:ext>
                  </a:extLst>
                </a:gridCol>
                <a:gridCol w="6578141">
                  <a:extLst>
                    <a:ext uri="{9D8B030D-6E8A-4147-A177-3AD203B41FA5}">
                      <a16:colId xmlns:a16="http://schemas.microsoft.com/office/drawing/2014/main" xmlns="" val="2183495450"/>
                    </a:ext>
                  </a:extLst>
                </a:gridCol>
              </a:tblGrid>
              <a:tr h="557171">
                <a:tc>
                  <a:txBody>
                    <a:bodyPr/>
                    <a:lstStyle/>
                    <a:p>
                      <a:pPr algn="ctr"/>
                      <a:r>
                        <a:rPr lang="en-US" sz="2400" dirty="0" err="1">
                          <a:solidFill>
                            <a:srgbClr val="002060"/>
                          </a:solidFill>
                          <a:latin typeface="Arial" panose="020B0604020202020204" pitchFamily="34" charset="0"/>
                          <a:cs typeface="Arial" panose="020B0604020202020204" pitchFamily="34" charset="0"/>
                        </a:rPr>
                        <a:t>Tên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hoạt</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động</a:t>
                      </a:r>
                      <a:endParaRPr lang="en-US" sz="2400" dirty="0">
                        <a:solidFill>
                          <a:srgbClr val="002060"/>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rgbClr val="002060"/>
                          </a:solidFill>
                          <a:latin typeface="Arial" panose="020B0604020202020204" pitchFamily="34" charset="0"/>
                          <a:cs typeface="Arial" panose="020B0604020202020204" pitchFamily="34" charset="0"/>
                        </a:rPr>
                        <a:t>Gợi</a:t>
                      </a:r>
                      <a:r>
                        <a:rPr lang="en-US" sz="2400" baseline="0" dirty="0">
                          <a:solidFill>
                            <a:srgbClr val="002060"/>
                          </a:solidFill>
                          <a:latin typeface="Arial" panose="020B0604020202020204" pitchFamily="34" charset="0"/>
                          <a:cs typeface="Arial" panose="020B0604020202020204" pitchFamily="34" charset="0"/>
                        </a:rPr>
                        <a:t> ý </a:t>
                      </a:r>
                      <a:r>
                        <a:rPr lang="en-US" sz="2400" baseline="0" dirty="0" err="1">
                          <a:solidFill>
                            <a:srgbClr val="002060"/>
                          </a:solidFill>
                          <a:latin typeface="Arial" panose="020B0604020202020204" pitchFamily="34" charset="0"/>
                          <a:cs typeface="Arial" panose="020B0604020202020204" pitchFamily="34" charset="0"/>
                        </a:rPr>
                        <a:t>tiến</a:t>
                      </a:r>
                      <a:r>
                        <a:rPr lang="en-US" sz="2400" baseline="0" dirty="0">
                          <a:solidFill>
                            <a:srgbClr val="002060"/>
                          </a:solidFill>
                          <a:latin typeface="Arial" panose="020B0604020202020204" pitchFamily="34" charset="0"/>
                          <a:cs typeface="Arial" panose="020B0604020202020204" pitchFamily="34" charset="0"/>
                        </a:rPr>
                        <a:t> </a:t>
                      </a:r>
                      <a:r>
                        <a:rPr lang="en-US" sz="2400" baseline="0" dirty="0" err="1">
                          <a:solidFill>
                            <a:srgbClr val="002060"/>
                          </a:solidFill>
                          <a:latin typeface="Arial" panose="020B0604020202020204" pitchFamily="34" charset="0"/>
                          <a:cs typeface="Arial" panose="020B0604020202020204" pitchFamily="34" charset="0"/>
                        </a:rPr>
                        <a:t>trình</a:t>
                      </a:r>
                      <a:r>
                        <a:rPr lang="en-US" sz="2400" baseline="0" dirty="0">
                          <a:solidFill>
                            <a:srgbClr val="002060"/>
                          </a:solidFill>
                          <a:latin typeface="Arial" panose="020B0604020202020204" pitchFamily="34" charset="0"/>
                          <a:cs typeface="Arial" panose="020B0604020202020204" pitchFamily="34" charset="0"/>
                        </a:rPr>
                        <a:t> </a:t>
                      </a:r>
                      <a:r>
                        <a:rPr lang="en-US" sz="2400" baseline="0" dirty="0" err="1">
                          <a:solidFill>
                            <a:srgbClr val="002060"/>
                          </a:solidFill>
                          <a:latin typeface="Arial" panose="020B0604020202020204" pitchFamily="34" charset="0"/>
                          <a:cs typeface="Arial" panose="020B0604020202020204" pitchFamily="34" charset="0"/>
                        </a:rPr>
                        <a:t>tổ</a:t>
                      </a:r>
                      <a:r>
                        <a:rPr lang="en-US" sz="2400" baseline="0" dirty="0">
                          <a:solidFill>
                            <a:srgbClr val="002060"/>
                          </a:solidFill>
                          <a:latin typeface="Arial" panose="020B0604020202020204" pitchFamily="34" charset="0"/>
                          <a:cs typeface="Arial" panose="020B0604020202020204" pitchFamily="34" charset="0"/>
                        </a:rPr>
                        <a:t> </a:t>
                      </a:r>
                      <a:r>
                        <a:rPr lang="en-US" sz="2400" baseline="0" dirty="0" err="1">
                          <a:solidFill>
                            <a:srgbClr val="002060"/>
                          </a:solidFill>
                          <a:latin typeface="Arial" panose="020B0604020202020204" pitchFamily="34" charset="0"/>
                          <a:cs typeface="Arial" panose="020B0604020202020204" pitchFamily="34" charset="0"/>
                        </a:rPr>
                        <a:t>chức</a:t>
                      </a:r>
                      <a:r>
                        <a:rPr lang="en-US" sz="2400" baseline="0" dirty="0">
                          <a:solidFill>
                            <a:srgbClr val="002060"/>
                          </a:solidFill>
                          <a:latin typeface="Arial" panose="020B0604020202020204" pitchFamily="34" charset="0"/>
                          <a:cs typeface="Arial" panose="020B0604020202020204" pitchFamily="34" charset="0"/>
                        </a:rPr>
                        <a:t> HĐDH</a:t>
                      </a:r>
                      <a:endParaRPr lang="en-US" sz="24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136609615"/>
                  </a:ext>
                </a:extLst>
              </a:tr>
              <a:tr h="837347">
                <a:tc>
                  <a:txBody>
                    <a:bodyPr/>
                    <a:lstStyle/>
                    <a:p>
                      <a:endParaRPr lang="en-US" sz="2700" dirty="0">
                        <a:latin typeface="Arial" panose="020B0604020202020204" pitchFamily="34" charset="0"/>
                        <a:cs typeface="Arial" panose="020B0604020202020204" pitchFamily="34" charset="0"/>
                      </a:endParaRPr>
                    </a:p>
                  </a:txBody>
                  <a:tcPr/>
                </a:tc>
                <a:tc>
                  <a:txBody>
                    <a:bodyPr/>
                    <a:lstStyle/>
                    <a:p>
                      <a:endParaRPr lang="en-US" sz="2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820992716"/>
                  </a:ext>
                </a:extLst>
              </a:tr>
              <a:tr h="837347">
                <a:tc>
                  <a:txBody>
                    <a:bodyPr/>
                    <a:lstStyle/>
                    <a:p>
                      <a:endParaRPr lang="en-US" sz="2700">
                        <a:latin typeface="Arial" panose="020B0604020202020204" pitchFamily="34" charset="0"/>
                        <a:cs typeface="Arial" panose="020B0604020202020204" pitchFamily="34" charset="0"/>
                      </a:endParaRPr>
                    </a:p>
                  </a:txBody>
                  <a:tcPr/>
                </a:tc>
                <a:tc>
                  <a:txBody>
                    <a:bodyPr/>
                    <a:lstStyle/>
                    <a:p>
                      <a:endParaRPr lang="en-US" sz="2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971506610"/>
                  </a:ext>
                </a:extLst>
              </a:tr>
              <a:tr h="837347">
                <a:tc>
                  <a:txBody>
                    <a:bodyPr/>
                    <a:lstStyle/>
                    <a:p>
                      <a:endParaRPr lang="en-US" sz="2700" dirty="0">
                        <a:latin typeface="Arial" panose="020B0604020202020204" pitchFamily="34" charset="0"/>
                        <a:cs typeface="Arial" panose="020B0604020202020204" pitchFamily="34" charset="0"/>
                      </a:endParaRPr>
                    </a:p>
                  </a:txBody>
                  <a:tcPr/>
                </a:tc>
                <a:tc>
                  <a:txBody>
                    <a:bodyPr/>
                    <a:lstStyle/>
                    <a:p>
                      <a:endParaRPr lang="en-US" sz="2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203341042"/>
                  </a:ext>
                </a:extLst>
              </a:tr>
            </a:tbl>
          </a:graphicData>
        </a:graphic>
      </p:graphicFrame>
    </p:spTree>
    <p:extLst>
      <p:ext uri="{BB962C8B-B14F-4D97-AF65-F5344CB8AC3E}">
        <p14:creationId xmlns:p14="http://schemas.microsoft.com/office/powerpoint/2010/main" val="1071876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858" y="1977656"/>
            <a:ext cx="10426328" cy="3806456"/>
          </a:xfrm>
        </p:spPr>
        <p:txBody>
          <a:bodyPr>
            <a:noAutofit/>
          </a:bodyPr>
          <a:lstStyle/>
          <a:p>
            <a:pPr marL="457200" indent="-457200" algn="just">
              <a:lnSpc>
                <a:spcPct val="150000"/>
              </a:lnSpc>
              <a:buAutoNum type="arabicPeriod"/>
            </a:pPr>
            <a:r>
              <a:rPr lang="en-US" sz="2400" b="1" dirty="0" err="1" smtClean="0">
                <a:solidFill>
                  <a:srgbClr val="0070C0"/>
                </a:solidFill>
                <a:latin typeface="Arial" pitchFamily="34" charset="0"/>
                <a:cs typeface="Arial" pitchFamily="34" charset="0"/>
              </a:rPr>
              <a:t>Các</a:t>
            </a:r>
            <a:r>
              <a:rPr lang="en-US" sz="2400" b="1" dirty="0" smtClean="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phẩm</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chất</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và</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năng</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lực</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chung</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nào</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cần</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hình</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thành</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cho</a:t>
            </a:r>
            <a:r>
              <a:rPr lang="en-US" sz="2400" b="1" dirty="0">
                <a:solidFill>
                  <a:srgbClr val="0070C0"/>
                </a:solidFill>
                <a:latin typeface="Arial" pitchFamily="34" charset="0"/>
                <a:cs typeface="Arial" pitchFamily="34" charset="0"/>
              </a:rPr>
              <a:t> </a:t>
            </a:r>
            <a:r>
              <a:rPr lang="vi-VN" sz="2400" b="1" dirty="0">
                <a:solidFill>
                  <a:srgbClr val="0070C0"/>
                </a:solidFill>
                <a:latin typeface="Arial" pitchFamily="34" charset="0"/>
                <a:cs typeface="Arial" pitchFamily="34" charset="0"/>
              </a:rPr>
              <a:t>HS</a:t>
            </a:r>
            <a:r>
              <a:rPr lang="en-US" sz="2400" b="1" dirty="0">
                <a:solidFill>
                  <a:srgbClr val="0070C0"/>
                </a:solidFill>
                <a:latin typeface="Arial" pitchFamily="34" charset="0"/>
                <a:cs typeface="Arial" pitchFamily="34" charset="0"/>
              </a:rPr>
              <a:t>?</a:t>
            </a:r>
          </a:p>
          <a:p>
            <a:pPr marL="457200" indent="-457200" algn="just">
              <a:lnSpc>
                <a:spcPct val="150000"/>
              </a:lnSpc>
              <a:buFont typeface="Arial" panose="020B0604020202020204" pitchFamily="34" charset="0"/>
              <a:buAutoNum type="arabicPeriod"/>
            </a:pPr>
            <a:r>
              <a:rPr lang="en-US" sz="2400" b="1" dirty="0" err="1">
                <a:solidFill>
                  <a:srgbClr val="0070C0"/>
                </a:solidFill>
                <a:latin typeface="Arial" pitchFamily="34" charset="0"/>
                <a:cs typeface="Arial" pitchFamily="34" charset="0"/>
              </a:rPr>
              <a:t>Các</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năng</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lực</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đặc</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thù</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là</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gì</a:t>
            </a:r>
            <a:r>
              <a:rPr lang="en-US" sz="2400" b="1" dirty="0">
                <a:solidFill>
                  <a:srgbClr val="0070C0"/>
                </a:solidFill>
                <a:latin typeface="Arial" pitchFamily="34" charset="0"/>
                <a:cs typeface="Arial" pitchFamily="34" charset="0"/>
              </a:rPr>
              <a:t>?</a:t>
            </a:r>
          </a:p>
          <a:p>
            <a:pPr marL="457200" indent="-457200" algn="just">
              <a:lnSpc>
                <a:spcPct val="150000"/>
              </a:lnSpc>
              <a:buFont typeface="Arial" panose="020B0604020202020204" pitchFamily="34" charset="0"/>
              <a:buAutoNum type="arabicPeriod"/>
            </a:pPr>
            <a:r>
              <a:rPr lang="en-US" sz="2400" b="1" dirty="0" err="1">
                <a:solidFill>
                  <a:srgbClr val="0070C0"/>
                </a:solidFill>
                <a:latin typeface="Arial" pitchFamily="34" charset="0"/>
                <a:cs typeface="Arial" pitchFamily="34" charset="0"/>
              </a:rPr>
              <a:t>Đánh</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giá</a:t>
            </a:r>
            <a:r>
              <a:rPr lang="en-US" sz="2400" b="1" dirty="0">
                <a:solidFill>
                  <a:srgbClr val="0070C0"/>
                </a:solidFill>
                <a:latin typeface="Arial" pitchFamily="34" charset="0"/>
                <a:cs typeface="Arial" pitchFamily="34" charset="0"/>
              </a:rPr>
              <a:t> KQHT </a:t>
            </a:r>
            <a:r>
              <a:rPr lang="en-US" sz="2400" b="1" dirty="0" err="1">
                <a:solidFill>
                  <a:srgbClr val="0070C0"/>
                </a:solidFill>
                <a:latin typeface="Arial" pitchFamily="34" charset="0"/>
                <a:cs typeface="Arial" pitchFamily="34" charset="0"/>
              </a:rPr>
              <a:t>môn</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Khoa</a:t>
            </a:r>
            <a:r>
              <a:rPr lang="en-US" sz="2400" b="1" dirty="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học</a:t>
            </a:r>
            <a:r>
              <a:rPr lang="en-US" sz="2400" b="1" dirty="0" smtClean="0">
                <a:solidFill>
                  <a:srgbClr val="0070C0"/>
                </a:solidFill>
                <a:latin typeface="Arial" pitchFamily="34" charset="0"/>
                <a:cs typeface="Arial" pitchFamily="34" charset="0"/>
              </a:rPr>
              <a:t> 4 </a:t>
            </a:r>
            <a:r>
              <a:rPr lang="en-US" sz="2400" b="1" dirty="0" err="1" smtClean="0">
                <a:solidFill>
                  <a:srgbClr val="0070C0"/>
                </a:solidFill>
                <a:latin typeface="Arial" pitchFamily="34" charset="0"/>
                <a:cs typeface="Arial" pitchFamily="34" charset="0"/>
              </a:rPr>
              <a:t>theo</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định</a:t>
            </a:r>
            <a:r>
              <a:rPr lang="en-US" sz="2400" b="1" dirty="0" smtClean="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hướng</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hình</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thành</a:t>
            </a:r>
            <a:r>
              <a:rPr lang="en-US" sz="2400" b="1" dirty="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phẩm</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chất</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và</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năng</a:t>
            </a:r>
            <a:r>
              <a:rPr lang="en-US" sz="2400" b="1" dirty="0" smtClean="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lực</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cần</a:t>
            </a:r>
            <a:r>
              <a:rPr lang="en-US" sz="2400" b="1" dirty="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tuân</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theo</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những</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nguyên</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tắc</a:t>
            </a:r>
            <a:r>
              <a:rPr lang="en-US" sz="2400" b="1" dirty="0" smtClean="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nào</a:t>
            </a:r>
            <a:r>
              <a:rPr lang="en-US" sz="2400" b="1" dirty="0">
                <a:solidFill>
                  <a:srgbClr val="0070C0"/>
                </a:solidFill>
                <a:latin typeface="Arial" pitchFamily="34" charset="0"/>
                <a:cs typeface="Arial" pitchFamily="34" charset="0"/>
              </a:rPr>
              <a:t>?</a:t>
            </a:r>
          </a:p>
          <a:p>
            <a:pPr marL="457200" indent="-457200" algn="just">
              <a:lnSpc>
                <a:spcPct val="150000"/>
              </a:lnSpc>
              <a:buFont typeface="Arial" panose="020B0604020202020204" pitchFamily="34" charset="0"/>
              <a:buAutoNum type="arabicPeriod"/>
            </a:pPr>
            <a:endParaRPr lang="en-US" sz="2000" b="1" dirty="0"/>
          </a:p>
          <a:p>
            <a:pPr marL="457200" indent="-457200" algn="just">
              <a:lnSpc>
                <a:spcPct val="150000"/>
              </a:lnSpc>
              <a:buAutoNum type="arabicPeriod"/>
            </a:pPr>
            <a:endParaRPr lang="en-US" sz="2000" b="1" dirty="0" smtClean="0"/>
          </a:p>
          <a:p>
            <a:pPr marL="457200" indent="-457200">
              <a:buFont typeface="Arial" panose="020B0604020202020204" pitchFamily="34" charset="0"/>
              <a:buAutoNum type="arabicPeriod"/>
            </a:pPr>
            <a:endParaRPr lang="en-US" sz="2400" b="1" dirty="0">
              <a:latin typeface="Arial" pitchFamily="34" charset="0"/>
              <a:cs typeface="Arial" pitchFamily="34" charset="0"/>
            </a:endParaRPr>
          </a:p>
          <a:p>
            <a:pPr marL="457200" lvl="0" indent="-457200">
              <a:buAutoNum type="arabicPeriod"/>
            </a:pPr>
            <a:endParaRPr lang="en-US" sz="2400" b="1" dirty="0">
              <a:latin typeface="Arial" pitchFamily="34" charset="0"/>
              <a:cs typeface="Arial" pitchFamily="34" charset="0"/>
            </a:endParaRPr>
          </a:p>
          <a:p>
            <a:pPr>
              <a:lnSpc>
                <a:spcPct val="105000"/>
              </a:lnSpc>
              <a:spcBef>
                <a:spcPts val="600"/>
              </a:spcBef>
              <a:spcAft>
                <a:spcPts val="600"/>
              </a:spcAft>
              <a:defRPr/>
            </a:pPr>
            <a:endParaRPr lang="en-US" sz="2400" dirty="0">
              <a:solidFill>
                <a:srgbClr val="00206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5A606908-87DD-BC44-95BD-3AF563F10D1F}"/>
              </a:ext>
            </a:extLst>
          </p:cNvPr>
          <p:cNvPicPr>
            <a:picLocks noChangeAspect="1"/>
          </p:cNvPicPr>
          <p:nvPr/>
        </p:nvPicPr>
        <p:blipFill>
          <a:blip r:embed="rId2"/>
          <a:stretch>
            <a:fillRect/>
          </a:stretch>
        </p:blipFill>
        <p:spPr>
          <a:xfrm>
            <a:off x="122219" y="132908"/>
            <a:ext cx="1313489" cy="1313489"/>
          </a:xfrm>
          <a:prstGeom prst="rect">
            <a:avLst/>
          </a:prstGeom>
        </p:spPr>
      </p:pic>
      <p:pic>
        <p:nvPicPr>
          <p:cNvPr id="5" name="Picture 2" descr="D:\man hinh\gioi thieu bo sach Chan troi sang tao\logo-chan-troi-sang-ta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1909" y="132908"/>
            <a:ext cx="945497" cy="797696"/>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768358" y="162964"/>
            <a:ext cx="9663224" cy="1471188"/>
          </a:xfrm>
        </p:spPr>
        <p:txBody>
          <a:bodyPr>
            <a:normAutofit/>
          </a:bodyPr>
          <a:lstStyle/>
          <a:p>
            <a:pPr algn="ctr">
              <a:lnSpc>
                <a:spcPct val="114000"/>
              </a:lnSpc>
              <a:spcBef>
                <a:spcPts val="600"/>
              </a:spcBef>
              <a:spcAft>
                <a:spcPts val="600"/>
              </a:spcAft>
            </a:pPr>
            <a:r>
              <a:rPr lang="en-US" alt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rPr>
              <a:t>HOẠT </a:t>
            </a:r>
            <a:r>
              <a:rPr lang="en-US"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rPr>
              <a:t>ĐỘNG </a:t>
            </a:r>
            <a:r>
              <a:rPr lang="en-US"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rPr>
              <a:t>6</a:t>
            </a:r>
            <a:r>
              <a:rPr lang="en-US" alt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rPr>
              <a:t>. </a:t>
            </a:r>
            <a:br>
              <a:rPr lang="en-US" alt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rPr>
            </a:br>
            <a:r>
              <a:rPr lang="en-US" alt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rPr>
              <a:t>KIỂM TRA, ĐÁNH GIÁ TRONG DẠY HỌC KHOA HỌC 4 </a:t>
            </a:r>
            <a:endParaRPr lang="en-US" sz="28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067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29DFDC8E-CA40-4C0A-A99B-26A091BE712C}"/>
              </a:ext>
            </a:extLst>
          </p:cNvPr>
          <p:cNvSpPr txBox="1"/>
          <p:nvPr/>
        </p:nvSpPr>
        <p:spPr>
          <a:xfrm>
            <a:off x="4871719" y="1981200"/>
            <a:ext cx="4254351" cy="461665"/>
          </a:xfrm>
          <a:prstGeom prst="rect">
            <a:avLst/>
          </a:prstGeom>
          <a:noFill/>
        </p:spPr>
        <p:txBody>
          <a:bodyPr wrap="square" rtlCol="0">
            <a:spAutoFit/>
          </a:bodyPr>
          <a:lstStyle/>
          <a:p>
            <a:endParaRPr lang="vi-VN" sz="2400" dirty="0">
              <a:latin typeface="Arial" panose="020B0604020202020204" pitchFamily="34" charset="0"/>
              <a:cs typeface="Arial" panose="020B0604020202020204" pitchFamily="34" charset="0"/>
            </a:endParaRPr>
          </a:p>
        </p:txBody>
      </p:sp>
      <p:sp>
        <p:nvSpPr>
          <p:cNvPr id="2" name="TextBox 1"/>
          <p:cNvSpPr txBox="1"/>
          <p:nvPr/>
        </p:nvSpPr>
        <p:spPr>
          <a:xfrm>
            <a:off x="3259943" y="588373"/>
            <a:ext cx="5351646"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b="1" dirty="0" err="1"/>
              <a:t>Yêu</a:t>
            </a:r>
            <a:r>
              <a:rPr lang="en-US" sz="3200" b="1" dirty="0"/>
              <a:t> </a:t>
            </a:r>
            <a:r>
              <a:rPr lang="en-US" sz="3200" b="1" dirty="0" err="1"/>
              <a:t>cầu</a:t>
            </a:r>
            <a:r>
              <a:rPr lang="en-US" sz="3200" b="1" dirty="0"/>
              <a:t> </a:t>
            </a:r>
            <a:r>
              <a:rPr lang="en-US" sz="3200" b="1" dirty="0" err="1"/>
              <a:t>cần</a:t>
            </a:r>
            <a:r>
              <a:rPr lang="en-US" sz="3200" b="1" dirty="0"/>
              <a:t> </a:t>
            </a:r>
            <a:r>
              <a:rPr lang="en-US" sz="3200" b="1" dirty="0" err="1"/>
              <a:t>đạt</a:t>
            </a:r>
            <a:r>
              <a:rPr lang="en-US" sz="3200" b="1" dirty="0"/>
              <a:t> </a:t>
            </a:r>
            <a:r>
              <a:rPr lang="en-US" sz="3200" b="1" dirty="0" err="1"/>
              <a:t>về</a:t>
            </a:r>
            <a:r>
              <a:rPr lang="en-US" sz="3200" b="1" dirty="0"/>
              <a:t> </a:t>
            </a:r>
            <a:r>
              <a:rPr lang="en-US" sz="3200" b="1" dirty="0" err="1"/>
              <a:t>phẩm</a:t>
            </a:r>
            <a:r>
              <a:rPr lang="en-US" sz="3200" b="1" dirty="0"/>
              <a:t> </a:t>
            </a:r>
            <a:r>
              <a:rPr lang="en-US" sz="3200" b="1" dirty="0" err="1"/>
              <a:t>chất</a:t>
            </a:r>
            <a:endParaRPr lang="en-US" sz="3200" b="1" dirty="0"/>
          </a:p>
        </p:txBody>
      </p:sp>
      <p:pic>
        <p:nvPicPr>
          <p:cNvPr id="2050" name="Picture 2" descr="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44" t="6143" r="7138" b="4834"/>
          <a:stretch/>
        </p:blipFill>
        <p:spPr bwMode="auto">
          <a:xfrm>
            <a:off x="1424764" y="1715247"/>
            <a:ext cx="9643730" cy="395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 xmlns:a16="http://schemas.microsoft.com/office/drawing/2014/main" id="{3E5228E9-7F03-478B-BAC6-C96251F470F9}"/>
              </a:ext>
            </a:extLst>
          </p:cNvPr>
          <p:cNvPicPr>
            <a:picLocks noChangeAspect="1"/>
          </p:cNvPicPr>
          <p:nvPr/>
        </p:nvPicPr>
        <p:blipFill>
          <a:blip r:embed="rId3"/>
          <a:stretch>
            <a:fillRect/>
          </a:stretch>
        </p:blipFill>
        <p:spPr>
          <a:xfrm>
            <a:off x="11126683" y="161242"/>
            <a:ext cx="853678" cy="705595"/>
          </a:xfrm>
          <a:prstGeom prst="rect">
            <a:avLst/>
          </a:prstGeom>
        </p:spPr>
      </p:pic>
    </p:spTree>
    <p:extLst>
      <p:ext uri="{BB962C8B-B14F-4D97-AF65-F5344CB8AC3E}">
        <p14:creationId xmlns:p14="http://schemas.microsoft.com/office/powerpoint/2010/main" val="934443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3684" y="136465"/>
            <a:ext cx="6169794"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b="1" dirty="0" err="1"/>
              <a:t>Yêu</a:t>
            </a:r>
            <a:r>
              <a:rPr lang="en-US" sz="3200" b="1" dirty="0"/>
              <a:t> </a:t>
            </a:r>
            <a:r>
              <a:rPr lang="en-US" sz="3200" b="1" dirty="0" err="1"/>
              <a:t>cầu</a:t>
            </a:r>
            <a:r>
              <a:rPr lang="en-US" sz="3200" b="1" dirty="0"/>
              <a:t> </a:t>
            </a:r>
            <a:r>
              <a:rPr lang="en-US" sz="3200" b="1" dirty="0" err="1"/>
              <a:t>cần</a:t>
            </a:r>
            <a:r>
              <a:rPr lang="en-US" sz="3200" b="1" dirty="0"/>
              <a:t> </a:t>
            </a:r>
            <a:r>
              <a:rPr lang="en-US" sz="3200" b="1" dirty="0" err="1"/>
              <a:t>đạt</a:t>
            </a:r>
            <a:r>
              <a:rPr lang="en-US" sz="3200" b="1" dirty="0"/>
              <a:t> </a:t>
            </a:r>
            <a:r>
              <a:rPr lang="en-US" sz="3200" b="1" dirty="0" err="1"/>
              <a:t>về</a:t>
            </a:r>
            <a:r>
              <a:rPr lang="en-US" sz="3200" b="1" dirty="0"/>
              <a:t> </a:t>
            </a:r>
            <a:r>
              <a:rPr lang="en-US" sz="3200" b="1" dirty="0" err="1"/>
              <a:t>năng</a:t>
            </a:r>
            <a:r>
              <a:rPr lang="en-US" sz="3200" b="1" dirty="0"/>
              <a:t> </a:t>
            </a:r>
            <a:r>
              <a:rPr lang="en-US" sz="3200" b="1" dirty="0" err="1"/>
              <a:t>lực</a:t>
            </a:r>
            <a:r>
              <a:rPr lang="en-US" sz="3200" b="1" dirty="0"/>
              <a:t> </a:t>
            </a:r>
            <a:r>
              <a:rPr lang="en-US" sz="3200" b="1" dirty="0" err="1"/>
              <a:t>chung</a:t>
            </a:r>
            <a:endParaRPr lang="en-US" sz="3200" b="1" dirty="0"/>
          </a:p>
        </p:txBody>
      </p:sp>
      <p:sp>
        <p:nvSpPr>
          <p:cNvPr id="2" name="TextBox 1"/>
          <p:cNvSpPr txBox="1"/>
          <p:nvPr/>
        </p:nvSpPr>
        <p:spPr>
          <a:xfrm>
            <a:off x="0" y="1141227"/>
            <a:ext cx="3423684" cy="5982407"/>
          </a:xfrm>
          <a:prstGeom prst="rect">
            <a:avLst/>
          </a:prstGeom>
          <a:solidFill>
            <a:schemeClr val="accent4">
              <a:lumMod val="20000"/>
              <a:lumOff val="80000"/>
            </a:schemeClr>
          </a:solidFill>
        </p:spPr>
        <p:txBody>
          <a:bodyPr wrap="square" rtlCol="0">
            <a:spAutoFit/>
          </a:bodyPr>
          <a:lstStyle/>
          <a:p>
            <a:pPr algn="ctr"/>
            <a:r>
              <a:rPr lang="en-US" sz="2400" b="1" dirty="0" smtClean="0">
                <a:solidFill>
                  <a:srgbClr val="FF0000"/>
                </a:solidFill>
              </a:rPr>
              <a:t>NĂNG LỰC TỰ CHỦ</a:t>
            </a:r>
          </a:p>
          <a:p>
            <a:pPr marL="285750" indent="-285750" algn="just">
              <a:lnSpc>
                <a:spcPct val="105000"/>
              </a:lnSpc>
              <a:spcBef>
                <a:spcPts val="600"/>
              </a:spcBef>
              <a:spcAft>
                <a:spcPts val="200"/>
              </a:spcAft>
              <a:buFont typeface="Wingdings" panose="05000000000000000000" pitchFamily="2" charset="2"/>
              <a:buChar char="v"/>
            </a:pPr>
            <a:r>
              <a:rPr lang="vi-VN" dirty="0" smtClean="0"/>
              <a:t> </a:t>
            </a:r>
            <a:r>
              <a:rPr lang="vi-VN" sz="1700" b="1" dirty="0">
                <a:solidFill>
                  <a:srgbClr val="002060"/>
                </a:solidFill>
              </a:rPr>
              <a:t>Tự chăm sóc sức khoẻ bản thân như giữ vệ sinh cá nhân, vệ sinh ăn uống </a:t>
            </a:r>
            <a:r>
              <a:rPr lang="en-US" sz="1700" b="1" dirty="0" err="1">
                <a:solidFill>
                  <a:srgbClr val="002060"/>
                </a:solidFill>
              </a:rPr>
              <a:t>ăn</a:t>
            </a:r>
            <a:r>
              <a:rPr lang="en-US" sz="1700" b="1" dirty="0">
                <a:solidFill>
                  <a:srgbClr val="002060"/>
                </a:solidFill>
              </a:rPr>
              <a:t> </a:t>
            </a:r>
            <a:r>
              <a:rPr lang="en-US" sz="1700" b="1" dirty="0" err="1">
                <a:solidFill>
                  <a:srgbClr val="002060"/>
                </a:solidFill>
              </a:rPr>
              <a:t>uống</a:t>
            </a:r>
            <a:r>
              <a:rPr lang="en-US" sz="1700" b="1" dirty="0">
                <a:solidFill>
                  <a:srgbClr val="002060"/>
                </a:solidFill>
              </a:rPr>
              <a:t> </a:t>
            </a:r>
            <a:r>
              <a:rPr lang="en-US" sz="1700" b="1" dirty="0" err="1">
                <a:solidFill>
                  <a:srgbClr val="002060"/>
                </a:solidFill>
              </a:rPr>
              <a:t>cân</a:t>
            </a:r>
            <a:r>
              <a:rPr lang="en-US" sz="1700" b="1" dirty="0">
                <a:solidFill>
                  <a:srgbClr val="002060"/>
                </a:solidFill>
              </a:rPr>
              <a:t> </a:t>
            </a:r>
            <a:r>
              <a:rPr lang="en-US" sz="1700" b="1" dirty="0" err="1">
                <a:solidFill>
                  <a:srgbClr val="002060"/>
                </a:solidFill>
              </a:rPr>
              <a:t>bằng</a:t>
            </a:r>
            <a:r>
              <a:rPr lang="en-US" sz="1700" b="1" dirty="0">
                <a:solidFill>
                  <a:srgbClr val="002060"/>
                </a:solidFill>
              </a:rPr>
              <a:t>, </a:t>
            </a:r>
            <a:r>
              <a:rPr lang="vi-VN" sz="1700" b="1" dirty="0">
                <a:solidFill>
                  <a:srgbClr val="002060"/>
                </a:solidFill>
              </a:rPr>
              <a:t>phòng một số bệnh</a:t>
            </a:r>
            <a:r>
              <a:rPr lang="en-US" sz="1700" b="1" dirty="0" smtClean="0">
                <a:solidFill>
                  <a:srgbClr val="002060"/>
                </a:solidFill>
              </a:rPr>
              <a:t>,... </a:t>
            </a:r>
            <a:endParaRPr lang="en-US" sz="1700" b="1" dirty="0">
              <a:solidFill>
                <a:srgbClr val="002060"/>
              </a:solidFill>
            </a:endParaRPr>
          </a:p>
          <a:p>
            <a:pPr marL="285750" indent="-285750" algn="just">
              <a:lnSpc>
                <a:spcPct val="105000"/>
              </a:lnSpc>
              <a:spcBef>
                <a:spcPts val="300"/>
              </a:spcBef>
              <a:spcAft>
                <a:spcPts val="200"/>
              </a:spcAft>
              <a:buFont typeface="Wingdings" panose="05000000000000000000" pitchFamily="2" charset="2"/>
              <a:buChar char="v"/>
            </a:pPr>
            <a:r>
              <a:rPr lang="vi-VN" sz="1700" b="1" dirty="0" smtClean="0">
                <a:solidFill>
                  <a:srgbClr val="002060"/>
                </a:solidFill>
              </a:rPr>
              <a:t> </a:t>
            </a:r>
            <a:r>
              <a:rPr lang="vi-VN" sz="1700" b="1" dirty="0">
                <a:solidFill>
                  <a:srgbClr val="002060"/>
                </a:solidFill>
              </a:rPr>
              <a:t>Bộc lộ được khả năng của bản thân; biết</a:t>
            </a:r>
            <a:r>
              <a:rPr lang="en-US" sz="1700" b="1" dirty="0">
                <a:solidFill>
                  <a:srgbClr val="002060"/>
                </a:solidFill>
              </a:rPr>
              <a:t> </a:t>
            </a:r>
            <a:r>
              <a:rPr lang="en-US" sz="1700" b="1" dirty="0" err="1">
                <a:solidFill>
                  <a:srgbClr val="002060"/>
                </a:solidFill>
                <a:latin typeface="Arial" panose="020B0604020202020204" pitchFamily="34" charset="0"/>
                <a:cs typeface="Arial" panose="020B0604020202020204" pitchFamily="34" charset="0"/>
              </a:rPr>
              <a:t>phân</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biệt</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được</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nấm</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ăn</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và</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nấm</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độc</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biết</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chăm</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sóc</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cây</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trồng</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và</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vật</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nuôi</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biết</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bảo</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vệ</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đa</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dạng</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sinh</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học</a:t>
            </a:r>
            <a:r>
              <a:rPr lang="en-US" sz="1700" b="1" dirty="0" smtClean="0">
                <a:solidFill>
                  <a:srgbClr val="002060"/>
                </a:solidFill>
                <a:latin typeface="Arial" panose="020B0604020202020204" pitchFamily="34" charset="0"/>
                <a:cs typeface="Arial" panose="020B0604020202020204" pitchFamily="34" charset="0"/>
              </a:rPr>
              <a:t>.</a:t>
            </a:r>
          </a:p>
          <a:p>
            <a:pPr marL="285750" indent="-285750" algn="just">
              <a:lnSpc>
                <a:spcPct val="105000"/>
              </a:lnSpc>
              <a:spcBef>
                <a:spcPts val="300"/>
              </a:spcBef>
              <a:spcAft>
                <a:spcPts val="200"/>
              </a:spcAft>
              <a:buFont typeface="Wingdings" panose="05000000000000000000" pitchFamily="2" charset="2"/>
              <a:buChar char="v"/>
            </a:pPr>
            <a:r>
              <a:rPr lang="vi-VN" sz="1700" b="1" dirty="0" smtClean="0">
                <a:solidFill>
                  <a:srgbClr val="002060"/>
                </a:solidFill>
              </a:rPr>
              <a:t> </a:t>
            </a:r>
            <a:r>
              <a:rPr lang="vi-VN" sz="1700" b="1" dirty="0">
                <a:solidFill>
                  <a:srgbClr val="002060"/>
                </a:solidFill>
              </a:rPr>
              <a:t>Biết đọc và thực hiện những yêu cầu/nhiệm vụ trong SGK; thực hiện quan sát và ghi lại một số sự vật, hiện tượng trong </a:t>
            </a:r>
            <a:r>
              <a:rPr lang="en-US" sz="1700" b="1" dirty="0" err="1">
                <a:solidFill>
                  <a:srgbClr val="002060"/>
                </a:solidFill>
              </a:rPr>
              <a:t>môi</a:t>
            </a:r>
            <a:r>
              <a:rPr lang="en-US" sz="1700" b="1" dirty="0">
                <a:solidFill>
                  <a:srgbClr val="002060"/>
                </a:solidFill>
              </a:rPr>
              <a:t> </a:t>
            </a:r>
            <a:r>
              <a:rPr lang="en-US" sz="1700" b="1" dirty="0" err="1">
                <a:solidFill>
                  <a:srgbClr val="002060"/>
                </a:solidFill>
              </a:rPr>
              <a:t>trường</a:t>
            </a:r>
            <a:r>
              <a:rPr lang="en-US" sz="1700" b="1" dirty="0">
                <a:solidFill>
                  <a:srgbClr val="002060"/>
                </a:solidFill>
              </a:rPr>
              <a:t> </a:t>
            </a:r>
            <a:r>
              <a:rPr lang="en-US" sz="1700" b="1" dirty="0" err="1">
                <a:solidFill>
                  <a:srgbClr val="002060"/>
                </a:solidFill>
              </a:rPr>
              <a:t>tự</a:t>
            </a:r>
            <a:r>
              <a:rPr lang="en-US" sz="1700" b="1" dirty="0">
                <a:solidFill>
                  <a:srgbClr val="002060"/>
                </a:solidFill>
              </a:rPr>
              <a:t> </a:t>
            </a:r>
            <a:r>
              <a:rPr lang="en-US" sz="1700" b="1" dirty="0" err="1">
                <a:solidFill>
                  <a:srgbClr val="002060"/>
                </a:solidFill>
              </a:rPr>
              <a:t>nhiên</a:t>
            </a:r>
            <a:r>
              <a:rPr lang="en-US" sz="1700" b="1" dirty="0">
                <a:solidFill>
                  <a:srgbClr val="002060"/>
                </a:solidFill>
              </a:rPr>
              <a:t> </a:t>
            </a:r>
            <a:r>
              <a:rPr lang="en-US" sz="1700" b="1" dirty="0" err="1">
                <a:solidFill>
                  <a:srgbClr val="002060"/>
                </a:solidFill>
              </a:rPr>
              <a:t>mà</a:t>
            </a:r>
            <a:r>
              <a:rPr lang="en-US" sz="1700" b="1" dirty="0">
                <a:solidFill>
                  <a:srgbClr val="002060"/>
                </a:solidFill>
              </a:rPr>
              <a:t> HS </a:t>
            </a:r>
            <a:r>
              <a:rPr lang="vi-VN" sz="1700" b="1" dirty="0">
                <a:solidFill>
                  <a:srgbClr val="002060"/>
                </a:solidFill>
              </a:rPr>
              <a:t>quan sát được. </a:t>
            </a:r>
            <a:endParaRPr lang="en-US" sz="1700" b="1" dirty="0" smtClean="0">
              <a:solidFill>
                <a:srgbClr val="002060"/>
              </a:solidFill>
            </a:endParaRPr>
          </a:p>
          <a:p>
            <a:pPr algn="just">
              <a:lnSpc>
                <a:spcPct val="105000"/>
              </a:lnSpc>
              <a:spcBef>
                <a:spcPts val="300"/>
              </a:spcBef>
              <a:spcAft>
                <a:spcPts val="200"/>
              </a:spcAft>
            </a:pPr>
            <a:endParaRPr lang="en-US" dirty="0" smtClean="0"/>
          </a:p>
        </p:txBody>
      </p:sp>
      <p:sp>
        <p:nvSpPr>
          <p:cNvPr id="10" name="TextBox 9"/>
          <p:cNvSpPr txBox="1"/>
          <p:nvPr/>
        </p:nvSpPr>
        <p:spPr>
          <a:xfrm>
            <a:off x="3423684" y="1123505"/>
            <a:ext cx="4439093" cy="5834161"/>
          </a:xfrm>
          <a:prstGeom prst="rect">
            <a:avLst/>
          </a:prstGeom>
          <a:solidFill>
            <a:schemeClr val="accent5">
              <a:lumMod val="40000"/>
              <a:lumOff val="60000"/>
            </a:schemeClr>
          </a:solidFill>
        </p:spPr>
        <p:txBody>
          <a:bodyPr wrap="square" rtlCol="0">
            <a:spAutoFit/>
          </a:bodyPr>
          <a:lstStyle/>
          <a:p>
            <a:pPr algn="ctr"/>
            <a:r>
              <a:rPr lang="en-US" sz="2400" b="1" dirty="0" smtClean="0">
                <a:solidFill>
                  <a:srgbClr val="FF0000"/>
                </a:solidFill>
              </a:rPr>
              <a:t>NĂNG LỰC GIAO TIẾP</a:t>
            </a:r>
          </a:p>
          <a:p>
            <a:pPr algn="ctr"/>
            <a:r>
              <a:rPr lang="en-US" sz="2400" b="1" dirty="0" smtClean="0">
                <a:solidFill>
                  <a:srgbClr val="FF0000"/>
                </a:solidFill>
              </a:rPr>
              <a:t> VÀ HỢP TÁC</a:t>
            </a:r>
            <a:endParaRPr lang="en-US" dirty="0"/>
          </a:p>
          <a:p>
            <a:pPr marL="285750" indent="-285750">
              <a:lnSpc>
                <a:spcPct val="105000"/>
              </a:lnSpc>
              <a:spcBef>
                <a:spcPts val="600"/>
              </a:spcBef>
              <a:spcAft>
                <a:spcPts val="200"/>
              </a:spcAft>
              <a:buFont typeface="Wingdings" panose="05000000000000000000" pitchFamily="2" charset="2"/>
              <a:buChar char="v"/>
            </a:pPr>
            <a:r>
              <a:rPr lang="vi-VN" sz="1700" b="1" dirty="0" smtClean="0"/>
              <a:t>Biết </a:t>
            </a:r>
            <a:r>
              <a:rPr lang="vi-VN" sz="1700" b="1" dirty="0"/>
              <a:t>giao tiếp ứng xử phù hợp với vị trí, vai trò và các </a:t>
            </a:r>
            <a:r>
              <a:rPr lang="vi-VN" sz="1700" b="1" dirty="0">
                <a:solidFill>
                  <a:srgbClr val="002060"/>
                </a:solidFill>
              </a:rPr>
              <a:t>mối quan hệ của bản thân với gia đình</a:t>
            </a:r>
            <a:r>
              <a:rPr lang="en-US" sz="1700" b="1" dirty="0">
                <a:solidFill>
                  <a:srgbClr val="002060"/>
                </a:solidFill>
              </a:rPr>
              <a:t>, </a:t>
            </a:r>
            <a:r>
              <a:rPr lang="en-US" sz="1700" b="1" dirty="0" err="1">
                <a:solidFill>
                  <a:srgbClr val="002060"/>
                </a:solidFill>
                <a:latin typeface="Arial" panose="020B0604020202020204" pitchFamily="34" charset="0"/>
                <a:cs typeface="Arial" panose="020B0604020202020204" pitchFamily="34" charset="0"/>
              </a:rPr>
              <a:t>thầy</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cô</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giáo</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bạn</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bè</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và</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mọi</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người</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xung</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quanh</a:t>
            </a:r>
            <a:r>
              <a:rPr lang="vi-VN" sz="1700" b="1" dirty="0" smtClean="0">
                <a:solidFill>
                  <a:srgbClr val="002060"/>
                </a:solidFill>
                <a:latin typeface="Arial" panose="020B0604020202020204" pitchFamily="34" charset="0"/>
                <a:cs typeface="Arial" panose="020B0604020202020204" pitchFamily="34" charset="0"/>
              </a:rPr>
              <a:t>.</a:t>
            </a:r>
            <a:endParaRPr lang="en-US" sz="1700" b="1" dirty="0">
              <a:solidFill>
                <a:srgbClr val="002060"/>
              </a:solidFill>
              <a:latin typeface="Arial" panose="020B0604020202020204" pitchFamily="34" charset="0"/>
              <a:cs typeface="Arial" panose="020B0604020202020204" pitchFamily="34" charset="0"/>
            </a:endParaRPr>
          </a:p>
          <a:p>
            <a:pPr marL="285750" indent="-285750">
              <a:lnSpc>
                <a:spcPct val="105000"/>
              </a:lnSpc>
              <a:spcBef>
                <a:spcPts val="300"/>
              </a:spcBef>
              <a:spcAft>
                <a:spcPts val="200"/>
              </a:spcAft>
              <a:buFont typeface="Wingdings" panose="05000000000000000000" pitchFamily="2" charset="2"/>
              <a:buChar char="v"/>
            </a:pPr>
            <a:r>
              <a:rPr lang="vi-VN" sz="1700" b="1" dirty="0" smtClean="0">
                <a:solidFill>
                  <a:srgbClr val="002060"/>
                </a:solidFill>
                <a:latin typeface="Arial" panose="020B0604020202020204" pitchFamily="34" charset="0"/>
                <a:cs typeface="Arial" panose="020B0604020202020204" pitchFamily="34" charset="0"/>
              </a:rPr>
              <a:t> </a:t>
            </a:r>
            <a:r>
              <a:rPr lang="vi-VN" sz="1700" b="1" dirty="0">
                <a:solidFill>
                  <a:srgbClr val="002060"/>
                </a:solidFill>
                <a:latin typeface="Arial" panose="020B0604020202020204" pitchFamily="34" charset="0"/>
                <a:cs typeface="Arial" panose="020B0604020202020204" pitchFamily="34" charset="0"/>
              </a:rPr>
              <a:t>Sử dụng được các phương tiện giao tiếp </a:t>
            </a:r>
            <a:r>
              <a:rPr lang="vi-VN" sz="1700" b="1" dirty="0">
                <a:solidFill>
                  <a:srgbClr val="002060"/>
                </a:solidFill>
              </a:rPr>
              <a:t>bằng lời nói, chữ viết, hình vẽ, sơ đồ, biểu đồ đơn giản,... để trình bày ý kiến/hiểu biết về môi trường tự nhiên</a:t>
            </a:r>
            <a:r>
              <a:rPr lang="vi-VN" sz="1700" b="1" dirty="0" smtClean="0">
                <a:solidFill>
                  <a:srgbClr val="002060"/>
                </a:solidFill>
              </a:rPr>
              <a:t>.</a:t>
            </a:r>
            <a:endParaRPr lang="en-US" sz="1700" b="1" dirty="0">
              <a:solidFill>
                <a:srgbClr val="002060"/>
              </a:solidFill>
            </a:endParaRPr>
          </a:p>
          <a:p>
            <a:pPr marL="285750" indent="-285750">
              <a:lnSpc>
                <a:spcPct val="105000"/>
              </a:lnSpc>
              <a:spcBef>
                <a:spcPts val="300"/>
              </a:spcBef>
              <a:spcAft>
                <a:spcPts val="200"/>
              </a:spcAft>
              <a:buFont typeface="Wingdings" panose="05000000000000000000" pitchFamily="2" charset="2"/>
              <a:buChar char="v"/>
            </a:pPr>
            <a:r>
              <a:rPr lang="vi-VN" sz="1700" b="1" dirty="0" smtClean="0">
                <a:solidFill>
                  <a:srgbClr val="002060"/>
                </a:solidFill>
              </a:rPr>
              <a:t> </a:t>
            </a:r>
            <a:r>
              <a:rPr lang="vi-VN" sz="1700" b="1" dirty="0">
                <a:solidFill>
                  <a:srgbClr val="002060"/>
                </a:solidFill>
              </a:rPr>
              <a:t>Biết chia sẻ thông tin, giúp đỡ bạn trong học tập; biết cách làm việc theo nhóm, hoàn thành nhiệm vụ của mình và giúp đỡ các thành viên khác cùng hoàn thành nhiệm vụ của nhóm, báo cáo được kết quả làm việc/sản phẩm chung của nhóm</a:t>
            </a:r>
            <a:r>
              <a:rPr lang="vi-VN" sz="1700" b="1" dirty="0" smtClean="0">
                <a:solidFill>
                  <a:srgbClr val="002060"/>
                </a:solidFill>
              </a:rPr>
              <a:t>.</a:t>
            </a:r>
            <a:endParaRPr lang="en-US" sz="1700" b="1" dirty="0" smtClean="0">
              <a:solidFill>
                <a:srgbClr val="002060"/>
              </a:solidFill>
            </a:endParaRPr>
          </a:p>
          <a:p>
            <a:pPr marL="285750" indent="-285750">
              <a:lnSpc>
                <a:spcPct val="105000"/>
              </a:lnSpc>
              <a:spcBef>
                <a:spcPts val="300"/>
              </a:spcBef>
              <a:spcAft>
                <a:spcPts val="200"/>
              </a:spcAft>
              <a:buFont typeface="Wingdings" panose="05000000000000000000" pitchFamily="2" charset="2"/>
              <a:buChar char="v"/>
            </a:pPr>
            <a:endParaRPr lang="en-US" sz="1700" b="1" dirty="0" smtClean="0">
              <a:solidFill>
                <a:srgbClr val="002060"/>
              </a:solidFill>
            </a:endParaRPr>
          </a:p>
          <a:p>
            <a:pPr>
              <a:lnSpc>
                <a:spcPct val="105000"/>
              </a:lnSpc>
              <a:spcBef>
                <a:spcPts val="300"/>
              </a:spcBef>
              <a:spcAft>
                <a:spcPts val="200"/>
              </a:spcAft>
            </a:pPr>
            <a:endParaRPr lang="en-US" sz="1700" b="1" dirty="0">
              <a:solidFill>
                <a:srgbClr val="002060"/>
              </a:solidFill>
            </a:endParaRPr>
          </a:p>
        </p:txBody>
      </p:sp>
      <p:sp>
        <p:nvSpPr>
          <p:cNvPr id="11" name="TextBox 10"/>
          <p:cNvSpPr txBox="1"/>
          <p:nvPr/>
        </p:nvSpPr>
        <p:spPr>
          <a:xfrm>
            <a:off x="7862776" y="1141227"/>
            <a:ext cx="4329223" cy="5759525"/>
          </a:xfrm>
          <a:prstGeom prst="rect">
            <a:avLst/>
          </a:prstGeom>
          <a:solidFill>
            <a:schemeClr val="accent4">
              <a:lumMod val="40000"/>
              <a:lumOff val="60000"/>
            </a:schemeClr>
          </a:solidFill>
        </p:spPr>
        <p:txBody>
          <a:bodyPr wrap="square" rtlCol="0">
            <a:spAutoFit/>
          </a:bodyPr>
          <a:lstStyle/>
          <a:p>
            <a:pPr algn="ctr"/>
            <a:r>
              <a:rPr lang="en-US" sz="2400" b="1" dirty="0" smtClean="0">
                <a:solidFill>
                  <a:srgbClr val="FF0000"/>
                </a:solidFill>
              </a:rPr>
              <a:t>NĂNG LỰC GIẢI QUYẾT VẤN ĐỀ VÀ SÁNG TẠO</a:t>
            </a:r>
          </a:p>
          <a:p>
            <a:pPr marL="285750" indent="-285750" algn="just">
              <a:lnSpc>
                <a:spcPct val="105000"/>
              </a:lnSpc>
              <a:spcBef>
                <a:spcPts val="600"/>
              </a:spcBef>
              <a:spcAft>
                <a:spcPts val="200"/>
              </a:spcAft>
              <a:buFont typeface="Wingdings" panose="05000000000000000000" pitchFamily="2" charset="2"/>
              <a:buChar char="v"/>
            </a:pPr>
            <a:r>
              <a:rPr lang="vi-VN" sz="1700" b="1" dirty="0" smtClean="0">
                <a:solidFill>
                  <a:srgbClr val="002060"/>
                </a:solidFill>
                <a:latin typeface="Arial" panose="020B0604020202020204" pitchFamily="34" charset="0"/>
                <a:cs typeface="Arial" panose="020B0604020202020204" pitchFamily="34" charset="0"/>
              </a:rPr>
              <a:t>Nhận </a:t>
            </a:r>
            <a:r>
              <a:rPr lang="vi-VN" sz="1700" b="1" dirty="0">
                <a:solidFill>
                  <a:srgbClr val="002060"/>
                </a:solidFill>
                <a:latin typeface="Arial" panose="020B0604020202020204" pitchFamily="34" charset="0"/>
                <a:cs typeface="Arial" panose="020B0604020202020204" pitchFamily="34" charset="0"/>
              </a:rPr>
              <a:t>biết được một số vấn đề thường gặp trong môi trường tự nhiên, đặt được câu hỏi và tìm thông tin để giải thích </a:t>
            </a:r>
            <a:r>
              <a:rPr lang="en-US" sz="1700" b="1" dirty="0" err="1">
                <a:solidFill>
                  <a:srgbClr val="002060"/>
                </a:solidFill>
                <a:latin typeface="Arial" panose="020B0604020202020204" pitchFamily="34" charset="0"/>
                <a:cs typeface="Arial" panose="020B0604020202020204" pitchFamily="34" charset="0"/>
              </a:rPr>
              <a:t>cho</a:t>
            </a:r>
            <a:r>
              <a:rPr lang="en-US" sz="1700" b="1" dirty="0">
                <a:solidFill>
                  <a:srgbClr val="002060"/>
                </a:solidFill>
                <a:latin typeface="Arial" panose="020B0604020202020204" pitchFamily="34" charset="0"/>
                <a:cs typeface="Arial" panose="020B0604020202020204" pitchFamily="34" charset="0"/>
              </a:rPr>
              <a:t> </a:t>
            </a:r>
            <a:r>
              <a:rPr lang="vi-VN" sz="1700" b="1" dirty="0">
                <a:solidFill>
                  <a:srgbClr val="002060"/>
                </a:solidFill>
                <a:latin typeface="Arial" panose="020B0604020202020204" pitchFamily="34" charset="0"/>
                <a:cs typeface="Arial" panose="020B0604020202020204" pitchFamily="34" charset="0"/>
              </a:rPr>
              <a:t>phù hợp</a:t>
            </a:r>
            <a:r>
              <a:rPr lang="vi-VN" sz="1700" b="1" dirty="0" smtClean="0">
                <a:solidFill>
                  <a:srgbClr val="002060"/>
                </a:solidFill>
                <a:latin typeface="Arial" panose="020B0604020202020204" pitchFamily="34" charset="0"/>
                <a:cs typeface="Arial" panose="020B0604020202020204" pitchFamily="34" charset="0"/>
              </a:rPr>
              <a:t>.</a:t>
            </a:r>
            <a:endParaRPr lang="en-US" sz="1700" b="1" dirty="0">
              <a:solidFill>
                <a:srgbClr val="002060"/>
              </a:solidFill>
              <a:latin typeface="Arial" panose="020B0604020202020204" pitchFamily="34" charset="0"/>
              <a:cs typeface="Arial" panose="020B0604020202020204" pitchFamily="34" charset="0"/>
            </a:endParaRPr>
          </a:p>
          <a:p>
            <a:pPr marL="285750" indent="-285750" algn="just">
              <a:lnSpc>
                <a:spcPct val="105000"/>
              </a:lnSpc>
              <a:spcBef>
                <a:spcPts val="300"/>
              </a:spcBef>
              <a:spcAft>
                <a:spcPts val="200"/>
              </a:spcAft>
              <a:buFont typeface="Wingdings" panose="05000000000000000000" pitchFamily="2" charset="2"/>
              <a:buChar char="v"/>
            </a:pPr>
            <a:r>
              <a:rPr lang="vi-VN" sz="1700" b="1" dirty="0" smtClean="0">
                <a:solidFill>
                  <a:srgbClr val="002060"/>
                </a:solidFill>
                <a:latin typeface="Arial" panose="020B0604020202020204" pitchFamily="34" charset="0"/>
                <a:cs typeface="Arial" panose="020B0604020202020204" pitchFamily="34" charset="0"/>
              </a:rPr>
              <a:t> </a:t>
            </a:r>
            <a:r>
              <a:rPr lang="vi-VN" sz="1700" b="1" dirty="0">
                <a:solidFill>
                  <a:srgbClr val="002060"/>
                </a:solidFill>
                <a:latin typeface="Arial" panose="020B0604020202020204" pitchFamily="34" charset="0"/>
                <a:cs typeface="Arial" panose="020B0604020202020204" pitchFamily="34" charset="0"/>
              </a:rPr>
              <a:t>Đưa ra ý kiến</a:t>
            </a:r>
            <a:r>
              <a:rPr lang="en-US" sz="1700" b="1" dirty="0">
                <a:solidFill>
                  <a:srgbClr val="002060"/>
                </a:solidFill>
                <a:latin typeface="Arial" panose="020B0604020202020204" pitchFamily="34" charset="0"/>
                <a:cs typeface="Arial" panose="020B0604020202020204" pitchFamily="34" charset="0"/>
              </a:rPr>
              <a:t>/</a:t>
            </a:r>
            <a:r>
              <a:rPr lang="en-US" sz="1700" b="1" dirty="0" err="1">
                <a:solidFill>
                  <a:srgbClr val="002060"/>
                </a:solidFill>
                <a:latin typeface="Arial" panose="020B0604020202020204" pitchFamily="34" charset="0"/>
                <a:cs typeface="Arial" panose="020B0604020202020204" pitchFamily="34" charset="0"/>
              </a:rPr>
              <a:t>nhận</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xét</a:t>
            </a:r>
            <a:r>
              <a:rPr lang="en-US" sz="1700" b="1" dirty="0">
                <a:solidFill>
                  <a:srgbClr val="002060"/>
                </a:solidFill>
                <a:latin typeface="Arial" panose="020B0604020202020204" pitchFamily="34" charset="0"/>
                <a:cs typeface="Arial" panose="020B0604020202020204" pitchFamily="34" charset="0"/>
              </a:rPr>
              <a:t> </a:t>
            </a:r>
            <a:r>
              <a:rPr lang="vi-VN" sz="1700" b="1" dirty="0">
                <a:solidFill>
                  <a:srgbClr val="002060"/>
                </a:solidFill>
                <a:latin typeface="Arial" panose="020B0604020202020204" pitchFamily="34" charset="0"/>
                <a:cs typeface="Arial" panose="020B0604020202020204" pitchFamily="34" charset="0"/>
              </a:rPr>
              <a:t>theo các cách khác nhau về một số sự vật</a:t>
            </a:r>
            <a:r>
              <a:rPr lang="en-US" sz="1700" b="1" dirty="0">
                <a:solidFill>
                  <a:srgbClr val="002060"/>
                </a:solidFill>
                <a:latin typeface="Arial" panose="020B0604020202020204" pitchFamily="34" charset="0"/>
                <a:cs typeface="Arial" panose="020B0604020202020204" pitchFamily="34" charset="0"/>
              </a:rPr>
              <a:t>,</a:t>
            </a:r>
            <a:r>
              <a:rPr lang="vi-VN" sz="1700" b="1" dirty="0">
                <a:solidFill>
                  <a:srgbClr val="002060"/>
                </a:solidFill>
                <a:latin typeface="Arial" panose="020B0604020202020204" pitchFamily="34" charset="0"/>
                <a:cs typeface="Arial" panose="020B0604020202020204" pitchFamily="34" charset="0"/>
              </a:rPr>
              <a:t> hiện tượng diễn ra trong môi trường </a:t>
            </a:r>
            <a:r>
              <a:rPr lang="en-US" sz="1700" b="1" dirty="0" err="1">
                <a:solidFill>
                  <a:srgbClr val="002060"/>
                </a:solidFill>
                <a:latin typeface="Arial" panose="020B0604020202020204" pitchFamily="34" charset="0"/>
                <a:cs typeface="Arial" panose="020B0604020202020204" pitchFamily="34" charset="0"/>
              </a:rPr>
              <a:t>tự</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nhiên</a:t>
            </a:r>
            <a:r>
              <a:rPr lang="en-US" sz="1700" b="1" dirty="0">
                <a:solidFill>
                  <a:srgbClr val="002060"/>
                </a:solidFill>
                <a:latin typeface="Arial" panose="020B0604020202020204" pitchFamily="34" charset="0"/>
                <a:cs typeface="Arial" panose="020B0604020202020204" pitchFamily="34" charset="0"/>
              </a:rPr>
              <a:t> </a:t>
            </a:r>
            <a:r>
              <a:rPr lang="vi-VN" sz="1700" b="1" dirty="0">
                <a:solidFill>
                  <a:srgbClr val="002060"/>
                </a:solidFill>
                <a:latin typeface="Arial" panose="020B0604020202020204" pitchFamily="34" charset="0"/>
                <a:cs typeface="Arial" panose="020B0604020202020204" pitchFamily="34" charset="0"/>
              </a:rPr>
              <a:t>xung quanh.</a:t>
            </a:r>
            <a:r>
              <a:rPr lang="es-ES" sz="1700" b="1" dirty="0">
                <a:solidFill>
                  <a:srgbClr val="002060"/>
                </a:solidFill>
                <a:latin typeface="Arial" panose="020B0604020202020204" pitchFamily="34" charset="0"/>
                <a:cs typeface="Arial" panose="020B0604020202020204" pitchFamily="34" charset="0"/>
              </a:rPr>
              <a:t> </a:t>
            </a:r>
            <a:endParaRPr lang="en-US" sz="1700" b="1" dirty="0">
              <a:solidFill>
                <a:srgbClr val="002060"/>
              </a:solidFill>
              <a:latin typeface="Arial" panose="020B0604020202020204" pitchFamily="34" charset="0"/>
              <a:cs typeface="Arial" panose="020B0604020202020204" pitchFamily="34" charset="0"/>
            </a:endParaRPr>
          </a:p>
          <a:p>
            <a:pPr marL="285750" indent="-285750" algn="just">
              <a:lnSpc>
                <a:spcPct val="105000"/>
              </a:lnSpc>
              <a:spcBef>
                <a:spcPts val="300"/>
              </a:spcBef>
              <a:spcAft>
                <a:spcPts val="200"/>
              </a:spcAft>
              <a:buFont typeface="Wingdings" panose="05000000000000000000" pitchFamily="2" charset="2"/>
              <a:buChar char="v"/>
            </a:pPr>
            <a:r>
              <a:rPr lang="en-US" sz="1700" b="1" dirty="0" err="1" smtClean="0">
                <a:solidFill>
                  <a:srgbClr val="002060"/>
                </a:solidFill>
                <a:latin typeface="Arial" panose="020B0604020202020204" pitchFamily="34" charset="0"/>
                <a:cs typeface="Arial" panose="020B0604020202020204" pitchFamily="34" charset="0"/>
              </a:rPr>
              <a:t>Rút</a:t>
            </a:r>
            <a:r>
              <a:rPr lang="en-US" sz="1700" b="1" dirty="0" smtClean="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ra</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được</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các</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kiến</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thức</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bổ</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ích</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vận</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dụng</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vào</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thực</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tế</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cuộc</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sống</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thông</a:t>
            </a:r>
            <a:r>
              <a:rPr lang="en-US" sz="1700" b="1" dirty="0">
                <a:solidFill>
                  <a:srgbClr val="002060"/>
                </a:solidFill>
                <a:latin typeface="Arial" panose="020B0604020202020204" pitchFamily="34" charset="0"/>
                <a:cs typeface="Arial" panose="020B0604020202020204" pitchFamily="34" charset="0"/>
              </a:rPr>
              <a:t> qua </a:t>
            </a:r>
            <a:r>
              <a:rPr lang="en-US" sz="1700" b="1" dirty="0" err="1">
                <a:solidFill>
                  <a:srgbClr val="002060"/>
                </a:solidFill>
                <a:latin typeface="Arial" panose="020B0604020202020204" pitchFamily="34" charset="0"/>
                <a:cs typeface="Arial" panose="020B0604020202020204" pitchFamily="34" charset="0"/>
              </a:rPr>
              <a:t>các</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hoạt</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động</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thực</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hành</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thí</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nghiệm</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sự</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chuyển</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thể</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của</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nước</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bảo</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quản</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thực</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phẩm</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thực</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hành</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làm</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sạch</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nước</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chăm</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sóc</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vườn</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trường</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chăm</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sóc</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vật</a:t>
            </a:r>
            <a:r>
              <a:rPr lang="en-US" sz="1700" b="1" dirty="0">
                <a:solidFill>
                  <a:srgbClr val="002060"/>
                </a:solidFill>
                <a:latin typeface="Arial" panose="020B0604020202020204" pitchFamily="34" charset="0"/>
                <a:cs typeface="Arial" panose="020B0604020202020204" pitchFamily="34" charset="0"/>
              </a:rPr>
              <a:t> </a:t>
            </a:r>
            <a:r>
              <a:rPr lang="en-US" sz="1700" b="1" dirty="0" err="1">
                <a:solidFill>
                  <a:srgbClr val="002060"/>
                </a:solidFill>
                <a:latin typeface="Arial" panose="020B0604020202020204" pitchFamily="34" charset="0"/>
                <a:cs typeface="Arial" panose="020B0604020202020204" pitchFamily="34" charset="0"/>
              </a:rPr>
              <a:t>nuôi</a:t>
            </a:r>
            <a:r>
              <a:rPr lang="en-US" sz="1700" b="1" dirty="0" smtClean="0">
                <a:solidFill>
                  <a:srgbClr val="002060"/>
                </a:solidFill>
                <a:latin typeface="Arial" panose="020B0604020202020204" pitchFamily="34" charset="0"/>
                <a:cs typeface="Arial" panose="020B0604020202020204" pitchFamily="34" charset="0"/>
              </a:rPr>
              <a:t>,...</a:t>
            </a:r>
          </a:p>
          <a:p>
            <a:pPr marL="285750" indent="-285750" algn="just">
              <a:lnSpc>
                <a:spcPct val="105000"/>
              </a:lnSpc>
              <a:spcBef>
                <a:spcPts val="300"/>
              </a:spcBef>
              <a:spcAft>
                <a:spcPts val="200"/>
              </a:spcAft>
              <a:buFont typeface="Wingdings" panose="05000000000000000000" pitchFamily="2" charset="2"/>
              <a:buChar char="v"/>
            </a:pPr>
            <a:endParaRPr lang="en-US" sz="1700" b="1" dirty="0">
              <a:solidFill>
                <a:srgbClr val="002060"/>
              </a:solidFill>
              <a:latin typeface="Arial" panose="020B0604020202020204" pitchFamily="34" charset="0"/>
              <a:cs typeface="Arial" panose="020B0604020202020204" pitchFamily="34" charset="0"/>
            </a:endParaRPr>
          </a:p>
          <a:p>
            <a:pPr algn="just">
              <a:spcAft>
                <a:spcPts val="200"/>
              </a:spcAft>
            </a:pPr>
            <a:endParaRPr lang="en-US" dirty="0"/>
          </a:p>
        </p:txBody>
      </p:sp>
      <p:pic>
        <p:nvPicPr>
          <p:cNvPr id="6" name="Picture 5">
            <a:extLst>
              <a:ext uri="{FF2B5EF4-FFF2-40B4-BE49-F238E27FC236}">
                <a16:creationId xmlns="" xmlns:a16="http://schemas.microsoft.com/office/drawing/2014/main" id="{3E5228E9-7F03-478B-BAC6-C96251F470F9}"/>
              </a:ext>
            </a:extLst>
          </p:cNvPr>
          <p:cNvPicPr>
            <a:picLocks noChangeAspect="1"/>
          </p:cNvPicPr>
          <p:nvPr/>
        </p:nvPicPr>
        <p:blipFill>
          <a:blip r:embed="rId3"/>
          <a:stretch>
            <a:fillRect/>
          </a:stretch>
        </p:blipFill>
        <p:spPr>
          <a:xfrm>
            <a:off x="11126683" y="161242"/>
            <a:ext cx="853678" cy="705595"/>
          </a:xfrm>
          <a:prstGeom prst="rect">
            <a:avLst/>
          </a:prstGeom>
        </p:spPr>
      </p:pic>
    </p:spTree>
    <p:extLst>
      <p:ext uri="{BB962C8B-B14F-4D97-AF65-F5344CB8AC3E}">
        <p14:creationId xmlns:p14="http://schemas.microsoft.com/office/powerpoint/2010/main" val="4180976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69211" y="173498"/>
            <a:ext cx="6930190"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b="1" dirty="0" err="1"/>
              <a:t>Yêu</a:t>
            </a:r>
            <a:r>
              <a:rPr lang="en-US" sz="3200" b="1" dirty="0"/>
              <a:t> </a:t>
            </a:r>
            <a:r>
              <a:rPr lang="en-US" sz="3200" b="1" dirty="0" err="1"/>
              <a:t>cầu</a:t>
            </a:r>
            <a:r>
              <a:rPr lang="en-US" sz="3200" b="1" dirty="0"/>
              <a:t> </a:t>
            </a:r>
            <a:r>
              <a:rPr lang="en-US" sz="3200" b="1" dirty="0" err="1"/>
              <a:t>cần</a:t>
            </a:r>
            <a:r>
              <a:rPr lang="en-US" sz="3200" b="1" dirty="0"/>
              <a:t> </a:t>
            </a:r>
            <a:r>
              <a:rPr lang="en-US" sz="3200" b="1" dirty="0" err="1"/>
              <a:t>đạt</a:t>
            </a:r>
            <a:r>
              <a:rPr lang="en-US" sz="3200" b="1" dirty="0"/>
              <a:t> </a:t>
            </a:r>
            <a:r>
              <a:rPr lang="en-US" sz="3200" b="1" dirty="0" err="1"/>
              <a:t>về</a:t>
            </a:r>
            <a:r>
              <a:rPr lang="en-US" sz="3200" b="1" dirty="0"/>
              <a:t> </a:t>
            </a:r>
            <a:r>
              <a:rPr lang="en-US" sz="3200" b="1" dirty="0" err="1"/>
              <a:t>năng</a:t>
            </a:r>
            <a:r>
              <a:rPr lang="en-US" sz="3200" b="1" dirty="0"/>
              <a:t> </a:t>
            </a:r>
            <a:r>
              <a:rPr lang="en-US" sz="3200" b="1" dirty="0" err="1"/>
              <a:t>lực</a:t>
            </a:r>
            <a:r>
              <a:rPr lang="en-US" sz="3200" b="1" dirty="0"/>
              <a:t> </a:t>
            </a:r>
            <a:r>
              <a:rPr lang="en-US" sz="3200" b="1" dirty="0" err="1"/>
              <a:t>khoa</a:t>
            </a:r>
            <a:r>
              <a:rPr lang="en-US" sz="3200" b="1" dirty="0"/>
              <a:t> </a:t>
            </a:r>
            <a:r>
              <a:rPr lang="en-US" sz="3200" b="1" dirty="0" err="1"/>
              <a:t>học</a:t>
            </a:r>
            <a:endParaRPr lang="en-US" sz="3200" b="1" dirty="0"/>
          </a:p>
        </p:txBody>
      </p:sp>
      <p:graphicFrame>
        <p:nvGraphicFramePr>
          <p:cNvPr id="2" name="Table 1"/>
          <p:cNvGraphicFramePr>
            <a:graphicFrameLocks noGrp="1"/>
          </p:cNvGraphicFramePr>
          <p:nvPr>
            <p:extLst/>
          </p:nvPr>
        </p:nvGraphicFramePr>
        <p:xfrm>
          <a:off x="74428" y="942163"/>
          <a:ext cx="12004158" cy="5915837"/>
        </p:xfrm>
        <a:graphic>
          <a:graphicData uri="http://schemas.openxmlformats.org/drawingml/2006/table">
            <a:tbl>
              <a:tblPr firstRow="1" firstCol="1" bandRow="1">
                <a:tableStyleId>{5C22544A-7EE6-4342-B048-85BDC9FD1C3A}</a:tableStyleId>
              </a:tblPr>
              <a:tblGrid>
                <a:gridCol w="1451169"/>
                <a:gridCol w="10552989"/>
              </a:tblGrid>
              <a:tr h="230457">
                <a:tc>
                  <a:txBody>
                    <a:bodyPr/>
                    <a:lstStyle/>
                    <a:p>
                      <a:pPr marL="0" marR="0" indent="0" algn="ctr">
                        <a:lnSpc>
                          <a:spcPct val="105000"/>
                        </a:lnSpc>
                        <a:spcBef>
                          <a:spcPts val="600"/>
                        </a:spcBef>
                        <a:spcAft>
                          <a:spcPts val="0"/>
                        </a:spcAft>
                      </a:pPr>
                      <a:r>
                        <a:rPr lang="en-US" sz="1400" b="1" kern="100" dirty="0" err="1" smtClean="0">
                          <a:solidFill>
                            <a:srgbClr val="002060"/>
                          </a:solidFill>
                          <a:effectLst/>
                        </a:rPr>
                        <a:t>Thành</a:t>
                      </a:r>
                      <a:r>
                        <a:rPr lang="en-US" sz="1400" b="1" kern="100" dirty="0" smtClean="0">
                          <a:solidFill>
                            <a:srgbClr val="002060"/>
                          </a:solidFill>
                          <a:effectLst/>
                        </a:rPr>
                        <a:t> </a:t>
                      </a:r>
                      <a:r>
                        <a:rPr lang="en-US" sz="1400" b="1" kern="100" dirty="0" err="1" smtClean="0">
                          <a:solidFill>
                            <a:srgbClr val="002060"/>
                          </a:solidFill>
                          <a:effectLst/>
                        </a:rPr>
                        <a:t>phần</a:t>
                      </a:r>
                      <a:r>
                        <a:rPr lang="en-US" sz="1400" b="1" kern="100" dirty="0" smtClean="0">
                          <a:solidFill>
                            <a:srgbClr val="002060"/>
                          </a:solidFill>
                          <a:effectLst/>
                        </a:rPr>
                        <a:t> NL</a:t>
                      </a:r>
                      <a:endParaRPr lang="en-US" sz="1400" b="1" kern="100" dirty="0">
                        <a:solidFill>
                          <a:srgbClr val="002060"/>
                        </a:solidFill>
                        <a:effectLst/>
                      </a:endParaRPr>
                    </a:p>
                  </a:txBody>
                  <a:tcPr marL="52559" marR="52559" marT="0" marB="0"/>
                </a:tc>
                <a:tc>
                  <a:txBody>
                    <a:bodyPr/>
                    <a:lstStyle/>
                    <a:p>
                      <a:pPr marL="0" marR="0" indent="0" algn="ctr">
                        <a:lnSpc>
                          <a:spcPct val="105000"/>
                        </a:lnSpc>
                        <a:spcBef>
                          <a:spcPts val="600"/>
                        </a:spcBef>
                        <a:spcAft>
                          <a:spcPts val="0"/>
                        </a:spcAft>
                      </a:pPr>
                      <a:r>
                        <a:rPr lang="en-US" sz="1400" b="1" kern="100" dirty="0" err="1">
                          <a:solidFill>
                            <a:srgbClr val="002060"/>
                          </a:solidFill>
                          <a:effectLst/>
                        </a:rPr>
                        <a:t>Biểu</a:t>
                      </a:r>
                      <a:r>
                        <a:rPr lang="en-US" sz="1400" b="1" kern="100" dirty="0">
                          <a:solidFill>
                            <a:srgbClr val="002060"/>
                          </a:solidFill>
                          <a:effectLst/>
                        </a:rPr>
                        <a:t> </a:t>
                      </a:r>
                      <a:r>
                        <a:rPr lang="en-US" sz="1400" b="1" kern="100" dirty="0" err="1">
                          <a:solidFill>
                            <a:srgbClr val="002060"/>
                          </a:solidFill>
                          <a:effectLst/>
                        </a:rPr>
                        <a:t>hiện</a:t>
                      </a:r>
                      <a:endParaRPr lang="en-US" sz="1400" b="1" kern="100" dirty="0">
                        <a:solidFill>
                          <a:srgbClr val="002060"/>
                        </a:solidFill>
                        <a:effectLst/>
                        <a:latin typeface="Minion Pro"/>
                        <a:ea typeface="SimSun" panose="02010600030101010101" pitchFamily="2" charset="-122"/>
                        <a:cs typeface="Times New Roman" panose="02020603050405020304" pitchFamily="18" charset="0"/>
                      </a:endParaRPr>
                    </a:p>
                  </a:txBody>
                  <a:tcPr marL="52559" marR="52559" marT="0" marB="0" anchor="ctr"/>
                </a:tc>
              </a:tr>
              <a:tr h="1684519">
                <a:tc>
                  <a:txBody>
                    <a:bodyPr/>
                    <a:lstStyle/>
                    <a:p>
                      <a:pPr marL="0" marR="0" indent="0" algn="just">
                        <a:lnSpc>
                          <a:spcPct val="105000"/>
                        </a:lnSpc>
                        <a:spcBef>
                          <a:spcPts val="600"/>
                        </a:spcBef>
                        <a:spcAft>
                          <a:spcPts val="600"/>
                        </a:spcAft>
                      </a:pPr>
                      <a:r>
                        <a:rPr lang="en-US" sz="1400" b="1" kern="100" spc="-30" dirty="0" err="1">
                          <a:solidFill>
                            <a:srgbClr val="002060"/>
                          </a:solidFill>
                          <a:effectLst/>
                        </a:rPr>
                        <a:t>Nhận</a:t>
                      </a:r>
                      <a:r>
                        <a:rPr lang="en-US" sz="1400" b="1" kern="100" spc="-30" dirty="0">
                          <a:solidFill>
                            <a:srgbClr val="002060"/>
                          </a:solidFill>
                          <a:effectLst/>
                        </a:rPr>
                        <a:t> </a:t>
                      </a:r>
                      <a:r>
                        <a:rPr lang="en-US" sz="1400" b="1" kern="100" spc="-30" dirty="0" err="1">
                          <a:solidFill>
                            <a:srgbClr val="002060"/>
                          </a:solidFill>
                          <a:effectLst/>
                        </a:rPr>
                        <a:t>thức</a:t>
                      </a:r>
                      <a:r>
                        <a:rPr lang="en-US" sz="1400" b="1" kern="100" spc="-30" dirty="0">
                          <a:solidFill>
                            <a:srgbClr val="002060"/>
                          </a:solidFill>
                          <a:effectLst/>
                        </a:rPr>
                        <a:t> </a:t>
                      </a:r>
                      <a:r>
                        <a:rPr lang="en-US" sz="1400" b="1" kern="100" spc="-30" dirty="0" err="1">
                          <a:solidFill>
                            <a:srgbClr val="002060"/>
                          </a:solidFill>
                          <a:effectLst/>
                        </a:rPr>
                        <a:t>khoa</a:t>
                      </a:r>
                      <a:r>
                        <a:rPr lang="en-US" sz="1400" b="1" kern="100" spc="-30" dirty="0">
                          <a:solidFill>
                            <a:srgbClr val="002060"/>
                          </a:solidFill>
                          <a:effectLst/>
                        </a:rPr>
                        <a:t> </a:t>
                      </a:r>
                      <a:r>
                        <a:rPr lang="en-US" sz="1400" b="1" kern="100" spc="-30" dirty="0" err="1">
                          <a:solidFill>
                            <a:srgbClr val="002060"/>
                          </a:solidFill>
                          <a:effectLst/>
                        </a:rPr>
                        <a:t>học</a:t>
                      </a:r>
                      <a:r>
                        <a:rPr lang="en-US" sz="1400" b="1" kern="100" spc="-30" dirty="0">
                          <a:solidFill>
                            <a:srgbClr val="002060"/>
                          </a:solidFill>
                          <a:effectLst/>
                        </a:rPr>
                        <a:t> </a:t>
                      </a:r>
                      <a:r>
                        <a:rPr lang="en-US" sz="1400" b="1" kern="100" spc="-30" dirty="0" err="1">
                          <a:solidFill>
                            <a:srgbClr val="002060"/>
                          </a:solidFill>
                          <a:effectLst/>
                        </a:rPr>
                        <a:t>tự</a:t>
                      </a:r>
                      <a:r>
                        <a:rPr lang="en-US" sz="1400" b="1" kern="100" spc="-30" dirty="0">
                          <a:solidFill>
                            <a:srgbClr val="002060"/>
                          </a:solidFill>
                          <a:effectLst/>
                        </a:rPr>
                        <a:t> </a:t>
                      </a:r>
                      <a:r>
                        <a:rPr lang="en-US" sz="1400" b="1" kern="100" spc="-30" dirty="0" err="1">
                          <a:solidFill>
                            <a:srgbClr val="002060"/>
                          </a:solidFill>
                          <a:effectLst/>
                        </a:rPr>
                        <a:t>nhiên</a:t>
                      </a:r>
                      <a:r>
                        <a:rPr lang="en-US" sz="1400" b="1" kern="100" spc="-30" dirty="0">
                          <a:solidFill>
                            <a:srgbClr val="002060"/>
                          </a:solidFill>
                          <a:effectLst/>
                        </a:rPr>
                        <a:t> </a:t>
                      </a:r>
                      <a:endParaRPr lang="en-US" sz="1400" b="1" kern="100" dirty="0">
                        <a:solidFill>
                          <a:srgbClr val="002060"/>
                        </a:solidFill>
                        <a:effectLst/>
                        <a:latin typeface="Minion Pro"/>
                        <a:ea typeface="SimSun" panose="02010600030101010101" pitchFamily="2" charset="-122"/>
                        <a:cs typeface="Times New Roman" panose="02020603050405020304" pitchFamily="18" charset="0"/>
                      </a:endParaRPr>
                    </a:p>
                  </a:txBody>
                  <a:tcPr marL="52559" marR="52559" marT="0" marB="0"/>
                </a:tc>
                <a:tc>
                  <a:txBody>
                    <a:bodyPr/>
                    <a:lstStyle/>
                    <a:p>
                      <a:pPr marL="353695" marR="59055" indent="-285750" algn="just">
                        <a:lnSpc>
                          <a:spcPct val="105000"/>
                        </a:lnSpc>
                        <a:spcBef>
                          <a:spcPts val="300"/>
                        </a:spcBef>
                        <a:spcAft>
                          <a:spcPts val="0"/>
                        </a:spcAft>
                        <a:buFont typeface="Wingdings" panose="05000000000000000000" pitchFamily="2" charset="2"/>
                        <a:buChar char="Ø"/>
                        <a:tabLst>
                          <a:tab pos="236220" algn="l"/>
                        </a:tabLst>
                      </a:pPr>
                      <a:r>
                        <a:rPr lang="vi-VN" sz="1400" b="1" dirty="0" smtClean="0">
                          <a:solidFill>
                            <a:srgbClr val="002060"/>
                          </a:solidFill>
                          <a:effectLst/>
                        </a:rPr>
                        <a:t> </a:t>
                      </a:r>
                      <a:r>
                        <a:rPr lang="en-US" sz="1400" b="1" dirty="0" err="1">
                          <a:solidFill>
                            <a:srgbClr val="002060"/>
                          </a:solidFill>
                          <a:effectLst/>
                        </a:rPr>
                        <a:t>Kể</a:t>
                      </a:r>
                      <a:r>
                        <a:rPr lang="en-US" sz="1400" b="1" dirty="0">
                          <a:solidFill>
                            <a:srgbClr val="002060"/>
                          </a:solidFill>
                          <a:effectLst/>
                        </a:rPr>
                        <a:t> </a:t>
                      </a:r>
                      <a:r>
                        <a:rPr lang="en-US" sz="1400" b="1" dirty="0" err="1">
                          <a:solidFill>
                            <a:srgbClr val="002060"/>
                          </a:solidFill>
                          <a:effectLst/>
                        </a:rPr>
                        <a:t>tên</a:t>
                      </a:r>
                      <a:r>
                        <a:rPr lang="en-US" sz="1400" b="1" dirty="0">
                          <a:solidFill>
                            <a:srgbClr val="002060"/>
                          </a:solidFill>
                          <a:effectLst/>
                        </a:rPr>
                        <a:t>, </a:t>
                      </a:r>
                      <a:r>
                        <a:rPr lang="en-US" sz="1400" b="1" dirty="0" err="1">
                          <a:solidFill>
                            <a:srgbClr val="002060"/>
                          </a:solidFill>
                          <a:effectLst/>
                        </a:rPr>
                        <a:t>nêu</a:t>
                      </a:r>
                      <a:r>
                        <a:rPr lang="en-US" sz="1400" b="1" dirty="0">
                          <a:solidFill>
                            <a:srgbClr val="002060"/>
                          </a:solidFill>
                          <a:effectLst/>
                        </a:rPr>
                        <a:t>, </a:t>
                      </a:r>
                      <a:r>
                        <a:rPr lang="en-US" sz="1400" b="1" dirty="0" err="1">
                          <a:solidFill>
                            <a:srgbClr val="002060"/>
                          </a:solidFill>
                          <a:effectLst/>
                        </a:rPr>
                        <a:t>nhận</a:t>
                      </a:r>
                      <a:r>
                        <a:rPr lang="en-US" sz="1400" b="1" dirty="0">
                          <a:solidFill>
                            <a:srgbClr val="002060"/>
                          </a:solidFill>
                          <a:effectLst/>
                        </a:rPr>
                        <a:t> </a:t>
                      </a:r>
                      <a:r>
                        <a:rPr lang="en-US" sz="1400" b="1" dirty="0" err="1">
                          <a:solidFill>
                            <a:srgbClr val="002060"/>
                          </a:solidFill>
                          <a:effectLst/>
                        </a:rPr>
                        <a:t>biết</a:t>
                      </a:r>
                      <a:r>
                        <a:rPr lang="en-US" sz="1400" b="1" dirty="0">
                          <a:solidFill>
                            <a:srgbClr val="002060"/>
                          </a:solidFill>
                          <a:effectLst/>
                        </a:rPr>
                        <a:t> </a:t>
                      </a:r>
                      <a:r>
                        <a:rPr lang="en-US" sz="1400" b="1" dirty="0" err="1">
                          <a:solidFill>
                            <a:srgbClr val="002060"/>
                          </a:solidFill>
                          <a:effectLst/>
                        </a:rPr>
                        <a:t>được</a:t>
                      </a:r>
                      <a:r>
                        <a:rPr lang="en-US" sz="1400" b="1" dirty="0">
                          <a:solidFill>
                            <a:srgbClr val="002060"/>
                          </a:solidFill>
                          <a:effectLst/>
                        </a:rPr>
                        <a:t> </a:t>
                      </a:r>
                      <a:r>
                        <a:rPr lang="en-US" sz="1400" b="1" dirty="0" err="1">
                          <a:solidFill>
                            <a:srgbClr val="002060"/>
                          </a:solidFill>
                          <a:effectLst/>
                        </a:rPr>
                        <a:t>một</a:t>
                      </a:r>
                      <a:r>
                        <a:rPr lang="en-US" sz="1400" b="1" dirty="0">
                          <a:solidFill>
                            <a:srgbClr val="002060"/>
                          </a:solidFill>
                          <a:effectLst/>
                        </a:rPr>
                        <a:t> </a:t>
                      </a:r>
                      <a:r>
                        <a:rPr lang="en-US" sz="1400" b="1" dirty="0" err="1">
                          <a:solidFill>
                            <a:srgbClr val="002060"/>
                          </a:solidFill>
                          <a:effectLst/>
                        </a:rPr>
                        <a:t>số</a:t>
                      </a:r>
                      <a:r>
                        <a:rPr lang="en-US" sz="1400" b="1" dirty="0">
                          <a:solidFill>
                            <a:srgbClr val="002060"/>
                          </a:solidFill>
                          <a:effectLst/>
                        </a:rPr>
                        <a:t> </a:t>
                      </a:r>
                      <a:r>
                        <a:rPr lang="en-US" sz="1400" b="1" dirty="0" err="1">
                          <a:solidFill>
                            <a:srgbClr val="002060"/>
                          </a:solidFill>
                          <a:effectLst/>
                        </a:rPr>
                        <a:t>sự</a:t>
                      </a:r>
                      <a:r>
                        <a:rPr lang="en-US" sz="1400" b="1" dirty="0">
                          <a:solidFill>
                            <a:srgbClr val="002060"/>
                          </a:solidFill>
                          <a:effectLst/>
                        </a:rPr>
                        <a:t> </a:t>
                      </a:r>
                      <a:r>
                        <a:rPr lang="en-US" sz="1400" b="1" dirty="0" err="1">
                          <a:solidFill>
                            <a:srgbClr val="002060"/>
                          </a:solidFill>
                          <a:effectLst/>
                        </a:rPr>
                        <a:t>vật</a:t>
                      </a:r>
                      <a:r>
                        <a:rPr lang="en-US" sz="1400" b="1" dirty="0">
                          <a:solidFill>
                            <a:srgbClr val="002060"/>
                          </a:solidFill>
                          <a:effectLst/>
                        </a:rPr>
                        <a:t> </a:t>
                      </a:r>
                      <a:r>
                        <a:rPr lang="en-US" sz="1400" b="1" dirty="0" err="1">
                          <a:solidFill>
                            <a:srgbClr val="002060"/>
                          </a:solidFill>
                          <a:effectLst/>
                        </a:rPr>
                        <a:t>và</a:t>
                      </a:r>
                      <a:r>
                        <a:rPr lang="en-US" sz="1400" b="1" dirty="0">
                          <a:solidFill>
                            <a:srgbClr val="002060"/>
                          </a:solidFill>
                          <a:effectLst/>
                        </a:rPr>
                        <a:t> </a:t>
                      </a:r>
                      <a:r>
                        <a:rPr lang="en-US" sz="1400" b="1" dirty="0" err="1">
                          <a:solidFill>
                            <a:srgbClr val="002060"/>
                          </a:solidFill>
                          <a:effectLst/>
                        </a:rPr>
                        <a:t>hiện</a:t>
                      </a:r>
                      <a:r>
                        <a:rPr lang="en-US" sz="1400" b="1" dirty="0">
                          <a:solidFill>
                            <a:srgbClr val="002060"/>
                          </a:solidFill>
                          <a:effectLst/>
                        </a:rPr>
                        <a:t> </a:t>
                      </a:r>
                      <a:r>
                        <a:rPr lang="en-US" sz="1400" b="1" dirty="0" err="1">
                          <a:solidFill>
                            <a:srgbClr val="002060"/>
                          </a:solidFill>
                          <a:effectLst/>
                        </a:rPr>
                        <a:t>tượng</a:t>
                      </a:r>
                      <a:r>
                        <a:rPr lang="en-US" sz="1400" b="1" dirty="0">
                          <a:solidFill>
                            <a:srgbClr val="002060"/>
                          </a:solidFill>
                          <a:effectLst/>
                        </a:rPr>
                        <a:t> </a:t>
                      </a:r>
                      <a:r>
                        <a:rPr lang="en-US" sz="1400" b="1" dirty="0" err="1">
                          <a:solidFill>
                            <a:srgbClr val="002060"/>
                          </a:solidFill>
                          <a:effectLst/>
                        </a:rPr>
                        <a:t>đơn</a:t>
                      </a:r>
                      <a:r>
                        <a:rPr lang="en-US" sz="1400" b="1" dirty="0">
                          <a:solidFill>
                            <a:srgbClr val="002060"/>
                          </a:solidFill>
                          <a:effectLst/>
                        </a:rPr>
                        <a:t> </a:t>
                      </a:r>
                      <a:r>
                        <a:rPr lang="en-US" sz="1400" b="1" dirty="0" err="1">
                          <a:solidFill>
                            <a:srgbClr val="002060"/>
                          </a:solidFill>
                          <a:effectLst/>
                        </a:rPr>
                        <a:t>giản</a:t>
                      </a:r>
                      <a:r>
                        <a:rPr lang="en-US" sz="1400" b="1" dirty="0">
                          <a:solidFill>
                            <a:srgbClr val="002060"/>
                          </a:solidFill>
                          <a:effectLst/>
                        </a:rPr>
                        <a:t> </a:t>
                      </a:r>
                      <a:r>
                        <a:rPr lang="en-US" sz="1400" b="1" dirty="0" err="1">
                          <a:solidFill>
                            <a:srgbClr val="002060"/>
                          </a:solidFill>
                          <a:effectLst/>
                        </a:rPr>
                        <a:t>trong</a:t>
                      </a:r>
                      <a:r>
                        <a:rPr lang="en-US" sz="1400" b="1" dirty="0">
                          <a:solidFill>
                            <a:srgbClr val="002060"/>
                          </a:solidFill>
                          <a:effectLst/>
                        </a:rPr>
                        <a:t> </a:t>
                      </a:r>
                      <a:r>
                        <a:rPr lang="en-US" sz="1400" b="1" dirty="0" err="1">
                          <a:solidFill>
                            <a:srgbClr val="002060"/>
                          </a:solidFill>
                          <a:effectLst/>
                        </a:rPr>
                        <a:t>tự</a:t>
                      </a:r>
                      <a:r>
                        <a:rPr lang="en-US" sz="1400" b="1" dirty="0">
                          <a:solidFill>
                            <a:srgbClr val="002060"/>
                          </a:solidFill>
                          <a:effectLst/>
                        </a:rPr>
                        <a:t> </a:t>
                      </a:r>
                      <a:r>
                        <a:rPr lang="en-US" sz="1400" b="1" dirty="0" err="1">
                          <a:solidFill>
                            <a:srgbClr val="002060"/>
                          </a:solidFill>
                          <a:effectLst/>
                        </a:rPr>
                        <a:t>nhiên</a:t>
                      </a:r>
                      <a:r>
                        <a:rPr lang="en-US" sz="1400" b="1" dirty="0">
                          <a:solidFill>
                            <a:srgbClr val="002060"/>
                          </a:solidFill>
                          <a:effectLst/>
                        </a:rPr>
                        <a:t> </a:t>
                      </a:r>
                      <a:r>
                        <a:rPr lang="en-US" sz="1400" b="1" dirty="0" err="1">
                          <a:solidFill>
                            <a:srgbClr val="002060"/>
                          </a:solidFill>
                          <a:effectLst/>
                        </a:rPr>
                        <a:t>và</a:t>
                      </a:r>
                      <a:r>
                        <a:rPr lang="en-US" sz="1400" b="1" dirty="0">
                          <a:solidFill>
                            <a:srgbClr val="002060"/>
                          </a:solidFill>
                          <a:effectLst/>
                        </a:rPr>
                        <a:t>  </a:t>
                      </a:r>
                      <a:r>
                        <a:rPr lang="en-US" sz="1400" b="1" dirty="0" err="1">
                          <a:solidFill>
                            <a:srgbClr val="002060"/>
                          </a:solidFill>
                          <a:effectLst/>
                        </a:rPr>
                        <a:t>đời</a:t>
                      </a:r>
                      <a:r>
                        <a:rPr lang="en-US" sz="1400" b="1" dirty="0">
                          <a:solidFill>
                            <a:srgbClr val="002060"/>
                          </a:solidFill>
                          <a:effectLst/>
                        </a:rPr>
                        <a:t> </a:t>
                      </a:r>
                      <a:r>
                        <a:rPr lang="en-US" sz="1400" b="1" dirty="0" err="1">
                          <a:solidFill>
                            <a:srgbClr val="002060"/>
                          </a:solidFill>
                          <a:effectLst/>
                        </a:rPr>
                        <a:t>sống</a:t>
                      </a:r>
                      <a:r>
                        <a:rPr lang="en-US" sz="1400" b="1" dirty="0">
                          <a:solidFill>
                            <a:srgbClr val="002060"/>
                          </a:solidFill>
                          <a:effectLst/>
                        </a:rPr>
                        <a:t>, </a:t>
                      </a:r>
                      <a:r>
                        <a:rPr lang="en-US" sz="1400" b="1" dirty="0" err="1">
                          <a:solidFill>
                            <a:srgbClr val="002060"/>
                          </a:solidFill>
                          <a:effectLst/>
                        </a:rPr>
                        <a:t>bao</a:t>
                      </a:r>
                      <a:r>
                        <a:rPr lang="en-US" sz="1400" b="1" dirty="0">
                          <a:solidFill>
                            <a:srgbClr val="002060"/>
                          </a:solidFill>
                          <a:effectLst/>
                        </a:rPr>
                        <a:t> </a:t>
                      </a:r>
                      <a:r>
                        <a:rPr lang="en-US" sz="1400" b="1" dirty="0" err="1">
                          <a:solidFill>
                            <a:srgbClr val="002060"/>
                          </a:solidFill>
                          <a:effectLst/>
                        </a:rPr>
                        <a:t>gồm</a:t>
                      </a:r>
                      <a:r>
                        <a:rPr lang="en-US" sz="1400" b="1" dirty="0">
                          <a:solidFill>
                            <a:srgbClr val="002060"/>
                          </a:solidFill>
                          <a:effectLst/>
                        </a:rPr>
                        <a:t> </a:t>
                      </a:r>
                      <a:r>
                        <a:rPr lang="en-US" sz="1400" b="1" dirty="0" err="1">
                          <a:solidFill>
                            <a:srgbClr val="002060"/>
                          </a:solidFill>
                          <a:effectLst/>
                        </a:rPr>
                        <a:t>một</a:t>
                      </a:r>
                      <a:r>
                        <a:rPr lang="en-US" sz="1400" b="1" dirty="0">
                          <a:solidFill>
                            <a:srgbClr val="002060"/>
                          </a:solidFill>
                          <a:effectLst/>
                        </a:rPr>
                        <a:t> </a:t>
                      </a:r>
                      <a:r>
                        <a:rPr lang="en-US" sz="1400" b="1" dirty="0" err="1">
                          <a:solidFill>
                            <a:srgbClr val="002060"/>
                          </a:solidFill>
                          <a:effectLst/>
                        </a:rPr>
                        <a:t>số</a:t>
                      </a:r>
                      <a:r>
                        <a:rPr lang="en-US" sz="1400" b="1" dirty="0">
                          <a:solidFill>
                            <a:srgbClr val="002060"/>
                          </a:solidFill>
                          <a:effectLst/>
                        </a:rPr>
                        <a:t> </a:t>
                      </a:r>
                      <a:r>
                        <a:rPr lang="en-US" sz="1400" b="1" dirty="0" err="1">
                          <a:solidFill>
                            <a:srgbClr val="002060"/>
                          </a:solidFill>
                          <a:effectLst/>
                        </a:rPr>
                        <a:t>vấn</a:t>
                      </a:r>
                      <a:r>
                        <a:rPr lang="en-US" sz="1400" b="1" dirty="0">
                          <a:solidFill>
                            <a:srgbClr val="002060"/>
                          </a:solidFill>
                          <a:effectLst/>
                        </a:rPr>
                        <a:t> </a:t>
                      </a:r>
                      <a:r>
                        <a:rPr lang="en-US" sz="1400" b="1" dirty="0" err="1">
                          <a:solidFill>
                            <a:srgbClr val="002060"/>
                          </a:solidFill>
                          <a:effectLst/>
                        </a:rPr>
                        <a:t>đề</a:t>
                      </a:r>
                      <a:r>
                        <a:rPr lang="en-US" sz="1400" b="1" dirty="0">
                          <a:solidFill>
                            <a:srgbClr val="002060"/>
                          </a:solidFill>
                          <a:effectLst/>
                        </a:rPr>
                        <a:t> </a:t>
                      </a:r>
                      <a:r>
                        <a:rPr lang="en-US" sz="1400" b="1" dirty="0" err="1">
                          <a:solidFill>
                            <a:srgbClr val="002060"/>
                          </a:solidFill>
                          <a:effectLst/>
                        </a:rPr>
                        <a:t>về</a:t>
                      </a:r>
                      <a:r>
                        <a:rPr lang="en-US" sz="1400" b="1" dirty="0">
                          <a:solidFill>
                            <a:srgbClr val="002060"/>
                          </a:solidFill>
                          <a:effectLst/>
                        </a:rPr>
                        <a:t> </a:t>
                      </a:r>
                      <a:r>
                        <a:rPr lang="en-US" sz="1400" b="1" dirty="0" err="1">
                          <a:solidFill>
                            <a:srgbClr val="002060"/>
                          </a:solidFill>
                          <a:effectLst/>
                        </a:rPr>
                        <a:t>chất</a:t>
                      </a:r>
                      <a:r>
                        <a:rPr lang="en-US" sz="1400" b="1" dirty="0">
                          <a:solidFill>
                            <a:srgbClr val="002060"/>
                          </a:solidFill>
                          <a:effectLst/>
                        </a:rPr>
                        <a:t>, </a:t>
                      </a:r>
                      <a:r>
                        <a:rPr lang="en-US" sz="1400" b="1" dirty="0" err="1">
                          <a:solidFill>
                            <a:srgbClr val="002060"/>
                          </a:solidFill>
                          <a:effectLst/>
                        </a:rPr>
                        <a:t>năng</a:t>
                      </a:r>
                      <a:r>
                        <a:rPr lang="en-US" sz="1400" b="1" dirty="0">
                          <a:solidFill>
                            <a:srgbClr val="002060"/>
                          </a:solidFill>
                          <a:effectLst/>
                        </a:rPr>
                        <a:t> </a:t>
                      </a:r>
                      <a:r>
                        <a:rPr lang="en-US" sz="1400" b="1" dirty="0" err="1">
                          <a:solidFill>
                            <a:srgbClr val="002060"/>
                          </a:solidFill>
                          <a:effectLst/>
                        </a:rPr>
                        <a:t>lượng</a:t>
                      </a:r>
                      <a:r>
                        <a:rPr lang="en-US" sz="1400" b="1" dirty="0">
                          <a:solidFill>
                            <a:srgbClr val="002060"/>
                          </a:solidFill>
                          <a:effectLst/>
                        </a:rPr>
                        <a:t>, </a:t>
                      </a:r>
                      <a:r>
                        <a:rPr lang="en-US" sz="1400" b="1" dirty="0" err="1">
                          <a:solidFill>
                            <a:srgbClr val="002060"/>
                          </a:solidFill>
                          <a:effectLst/>
                        </a:rPr>
                        <a:t>thực</a:t>
                      </a:r>
                      <a:r>
                        <a:rPr lang="en-US" sz="1400" b="1" dirty="0">
                          <a:solidFill>
                            <a:srgbClr val="002060"/>
                          </a:solidFill>
                          <a:effectLst/>
                        </a:rPr>
                        <a:t> </a:t>
                      </a:r>
                      <a:r>
                        <a:rPr lang="en-US" sz="1400" b="1" dirty="0" err="1">
                          <a:solidFill>
                            <a:srgbClr val="002060"/>
                          </a:solidFill>
                          <a:effectLst/>
                        </a:rPr>
                        <a:t>vật</a:t>
                      </a:r>
                      <a:r>
                        <a:rPr lang="en-US" sz="1400" b="1" dirty="0">
                          <a:solidFill>
                            <a:srgbClr val="002060"/>
                          </a:solidFill>
                          <a:effectLst/>
                        </a:rPr>
                        <a:t>, </a:t>
                      </a:r>
                      <a:r>
                        <a:rPr lang="en-US" sz="1400" b="1" dirty="0" err="1">
                          <a:solidFill>
                            <a:srgbClr val="002060"/>
                          </a:solidFill>
                          <a:effectLst/>
                        </a:rPr>
                        <a:t>động</a:t>
                      </a:r>
                      <a:r>
                        <a:rPr lang="en-US" sz="1400" b="1" dirty="0">
                          <a:solidFill>
                            <a:srgbClr val="002060"/>
                          </a:solidFill>
                          <a:effectLst/>
                        </a:rPr>
                        <a:t> </a:t>
                      </a:r>
                      <a:r>
                        <a:rPr lang="en-US" sz="1400" b="1" dirty="0" err="1">
                          <a:solidFill>
                            <a:srgbClr val="002060"/>
                          </a:solidFill>
                          <a:effectLst/>
                        </a:rPr>
                        <a:t>vật</a:t>
                      </a:r>
                      <a:r>
                        <a:rPr lang="en-US" sz="1400" b="1" dirty="0">
                          <a:solidFill>
                            <a:srgbClr val="002060"/>
                          </a:solidFill>
                          <a:effectLst/>
                        </a:rPr>
                        <a:t>, </a:t>
                      </a:r>
                      <a:r>
                        <a:rPr lang="en-US" sz="1400" b="1" dirty="0" err="1">
                          <a:solidFill>
                            <a:srgbClr val="002060"/>
                          </a:solidFill>
                          <a:effectLst/>
                        </a:rPr>
                        <a:t>nấm</a:t>
                      </a:r>
                      <a:r>
                        <a:rPr lang="en-US" sz="1400" b="1" dirty="0">
                          <a:solidFill>
                            <a:srgbClr val="002060"/>
                          </a:solidFill>
                          <a:effectLst/>
                        </a:rPr>
                        <a:t> </a:t>
                      </a:r>
                      <a:r>
                        <a:rPr lang="en-US" sz="1400" b="1" dirty="0" err="1">
                          <a:solidFill>
                            <a:srgbClr val="002060"/>
                          </a:solidFill>
                          <a:effectLst/>
                        </a:rPr>
                        <a:t>và</a:t>
                      </a:r>
                      <a:r>
                        <a:rPr lang="en-US" sz="1400" b="1" dirty="0">
                          <a:solidFill>
                            <a:srgbClr val="002060"/>
                          </a:solidFill>
                          <a:effectLst/>
                        </a:rPr>
                        <a:t> vi </a:t>
                      </a:r>
                      <a:r>
                        <a:rPr lang="en-US" sz="1400" b="1" dirty="0" err="1">
                          <a:solidFill>
                            <a:srgbClr val="002060"/>
                          </a:solidFill>
                          <a:effectLst/>
                        </a:rPr>
                        <a:t>khuẩn</a:t>
                      </a:r>
                      <a:r>
                        <a:rPr lang="en-US" sz="1400" b="1" dirty="0">
                          <a:solidFill>
                            <a:srgbClr val="002060"/>
                          </a:solidFill>
                          <a:effectLst/>
                        </a:rPr>
                        <a:t>, con </a:t>
                      </a:r>
                      <a:r>
                        <a:rPr lang="en-US" sz="1400" b="1" dirty="0" err="1">
                          <a:solidFill>
                            <a:srgbClr val="002060"/>
                          </a:solidFill>
                          <a:effectLst/>
                        </a:rPr>
                        <a:t>người</a:t>
                      </a:r>
                      <a:r>
                        <a:rPr lang="en-US" sz="1400" b="1" dirty="0">
                          <a:solidFill>
                            <a:srgbClr val="002060"/>
                          </a:solidFill>
                          <a:effectLst/>
                        </a:rPr>
                        <a:t> </a:t>
                      </a:r>
                      <a:r>
                        <a:rPr lang="en-US" sz="1400" b="1" dirty="0" err="1">
                          <a:solidFill>
                            <a:srgbClr val="002060"/>
                          </a:solidFill>
                          <a:effectLst/>
                        </a:rPr>
                        <a:t>và</a:t>
                      </a:r>
                      <a:r>
                        <a:rPr lang="en-US" sz="1400" b="1" dirty="0">
                          <a:solidFill>
                            <a:srgbClr val="002060"/>
                          </a:solidFill>
                          <a:effectLst/>
                        </a:rPr>
                        <a:t> </a:t>
                      </a:r>
                      <a:r>
                        <a:rPr lang="en-US" sz="1400" b="1" dirty="0" err="1">
                          <a:solidFill>
                            <a:srgbClr val="002060"/>
                          </a:solidFill>
                          <a:effectLst/>
                        </a:rPr>
                        <a:t>sức</a:t>
                      </a:r>
                      <a:r>
                        <a:rPr lang="en-US" sz="1400" b="1" dirty="0">
                          <a:solidFill>
                            <a:srgbClr val="002060"/>
                          </a:solidFill>
                          <a:effectLst/>
                        </a:rPr>
                        <a:t> </a:t>
                      </a:r>
                      <a:r>
                        <a:rPr lang="en-US" sz="1400" b="1" dirty="0" err="1">
                          <a:solidFill>
                            <a:srgbClr val="002060"/>
                          </a:solidFill>
                          <a:effectLst/>
                        </a:rPr>
                        <a:t>khoẻ</a:t>
                      </a:r>
                      <a:r>
                        <a:rPr lang="en-US" sz="1400" b="1" dirty="0">
                          <a:solidFill>
                            <a:srgbClr val="002060"/>
                          </a:solidFill>
                          <a:effectLst/>
                        </a:rPr>
                        <a:t>, </a:t>
                      </a:r>
                      <a:r>
                        <a:rPr lang="en-US" sz="1400" b="1" dirty="0" err="1">
                          <a:solidFill>
                            <a:srgbClr val="002060"/>
                          </a:solidFill>
                          <a:effectLst/>
                        </a:rPr>
                        <a:t>sinh</a:t>
                      </a:r>
                      <a:r>
                        <a:rPr lang="en-US" sz="1400" b="1" dirty="0">
                          <a:solidFill>
                            <a:srgbClr val="002060"/>
                          </a:solidFill>
                          <a:effectLst/>
                        </a:rPr>
                        <a:t> </a:t>
                      </a:r>
                      <a:r>
                        <a:rPr lang="en-US" sz="1400" b="1" dirty="0" err="1">
                          <a:solidFill>
                            <a:srgbClr val="002060"/>
                          </a:solidFill>
                          <a:effectLst/>
                        </a:rPr>
                        <a:t>vật</a:t>
                      </a:r>
                      <a:r>
                        <a:rPr lang="en-US" sz="1400" b="1" dirty="0">
                          <a:solidFill>
                            <a:srgbClr val="002060"/>
                          </a:solidFill>
                          <a:effectLst/>
                        </a:rPr>
                        <a:t> </a:t>
                      </a:r>
                      <a:r>
                        <a:rPr lang="en-US" sz="1400" b="1" dirty="0" err="1">
                          <a:solidFill>
                            <a:srgbClr val="002060"/>
                          </a:solidFill>
                          <a:effectLst/>
                        </a:rPr>
                        <a:t>và</a:t>
                      </a:r>
                      <a:r>
                        <a:rPr lang="en-US" sz="1400" b="1" dirty="0">
                          <a:solidFill>
                            <a:srgbClr val="002060"/>
                          </a:solidFill>
                          <a:effectLst/>
                        </a:rPr>
                        <a:t> </a:t>
                      </a:r>
                      <a:r>
                        <a:rPr lang="en-US" sz="1400" b="1" dirty="0" err="1">
                          <a:solidFill>
                            <a:srgbClr val="002060"/>
                          </a:solidFill>
                          <a:effectLst/>
                        </a:rPr>
                        <a:t>môi</a:t>
                      </a:r>
                      <a:r>
                        <a:rPr lang="en-US" sz="1400" b="1" spc="-35" dirty="0">
                          <a:solidFill>
                            <a:srgbClr val="002060"/>
                          </a:solidFill>
                          <a:effectLst/>
                        </a:rPr>
                        <a:t> </a:t>
                      </a:r>
                      <a:r>
                        <a:rPr lang="en-US" sz="1400" b="1" dirty="0" err="1" smtClean="0">
                          <a:solidFill>
                            <a:srgbClr val="002060"/>
                          </a:solidFill>
                          <a:effectLst/>
                        </a:rPr>
                        <a:t>trường</a:t>
                      </a:r>
                      <a:r>
                        <a:rPr lang="en-US" sz="1400" b="1" dirty="0" smtClean="0">
                          <a:solidFill>
                            <a:srgbClr val="002060"/>
                          </a:solidFill>
                          <a:effectLst/>
                        </a:rPr>
                        <a:t>.</a:t>
                      </a:r>
                    </a:p>
                    <a:p>
                      <a:pPr marL="353695" marR="59055" indent="-285750" algn="just">
                        <a:lnSpc>
                          <a:spcPct val="105000"/>
                        </a:lnSpc>
                        <a:spcBef>
                          <a:spcPts val="300"/>
                        </a:spcBef>
                        <a:spcAft>
                          <a:spcPts val="0"/>
                        </a:spcAft>
                        <a:buFont typeface="Wingdings" panose="05000000000000000000" pitchFamily="2" charset="2"/>
                        <a:buChar char="Ø"/>
                        <a:tabLst>
                          <a:tab pos="236220" algn="l"/>
                        </a:tabLst>
                      </a:pPr>
                      <a:r>
                        <a:rPr lang="en-US" sz="1400" b="1" dirty="0" err="1" smtClean="0">
                          <a:solidFill>
                            <a:srgbClr val="002060"/>
                          </a:solidFill>
                          <a:effectLst/>
                        </a:rPr>
                        <a:t>Trình</a:t>
                      </a:r>
                      <a:r>
                        <a:rPr lang="en-US" sz="1400" b="1" dirty="0" smtClean="0">
                          <a:solidFill>
                            <a:srgbClr val="002060"/>
                          </a:solidFill>
                          <a:effectLst/>
                        </a:rPr>
                        <a:t> </a:t>
                      </a:r>
                      <a:r>
                        <a:rPr lang="en-US" sz="1400" b="1" dirty="0" err="1">
                          <a:solidFill>
                            <a:srgbClr val="002060"/>
                          </a:solidFill>
                          <a:effectLst/>
                        </a:rPr>
                        <a:t>bày</a:t>
                      </a:r>
                      <a:r>
                        <a:rPr lang="en-US" sz="1400" b="1" dirty="0">
                          <a:solidFill>
                            <a:srgbClr val="002060"/>
                          </a:solidFill>
                          <a:effectLst/>
                        </a:rPr>
                        <a:t> </a:t>
                      </a:r>
                      <a:r>
                        <a:rPr lang="en-US" sz="1400" b="1" dirty="0" err="1">
                          <a:solidFill>
                            <a:srgbClr val="002060"/>
                          </a:solidFill>
                          <a:effectLst/>
                        </a:rPr>
                        <a:t>được</a:t>
                      </a:r>
                      <a:r>
                        <a:rPr lang="en-US" sz="1400" b="1" dirty="0">
                          <a:solidFill>
                            <a:srgbClr val="002060"/>
                          </a:solidFill>
                          <a:effectLst/>
                        </a:rPr>
                        <a:t> </a:t>
                      </a:r>
                      <a:r>
                        <a:rPr lang="en-US" sz="1400" b="1" dirty="0" err="1">
                          <a:solidFill>
                            <a:srgbClr val="002060"/>
                          </a:solidFill>
                          <a:effectLst/>
                        </a:rPr>
                        <a:t>một</a:t>
                      </a:r>
                      <a:r>
                        <a:rPr lang="en-US" sz="1400" b="1" dirty="0">
                          <a:solidFill>
                            <a:srgbClr val="002060"/>
                          </a:solidFill>
                          <a:effectLst/>
                        </a:rPr>
                        <a:t> </a:t>
                      </a:r>
                      <a:r>
                        <a:rPr lang="en-US" sz="1400" b="1" dirty="0" err="1">
                          <a:solidFill>
                            <a:srgbClr val="002060"/>
                          </a:solidFill>
                          <a:effectLst/>
                        </a:rPr>
                        <a:t>số</a:t>
                      </a:r>
                      <a:r>
                        <a:rPr lang="en-US" sz="1400" b="1" dirty="0">
                          <a:solidFill>
                            <a:srgbClr val="002060"/>
                          </a:solidFill>
                          <a:effectLst/>
                        </a:rPr>
                        <a:t> </a:t>
                      </a:r>
                      <a:r>
                        <a:rPr lang="en-US" sz="1400" b="1" dirty="0" err="1">
                          <a:solidFill>
                            <a:srgbClr val="002060"/>
                          </a:solidFill>
                          <a:effectLst/>
                        </a:rPr>
                        <a:t>thuộc</a:t>
                      </a:r>
                      <a:r>
                        <a:rPr lang="en-US" sz="1400" b="1" dirty="0">
                          <a:solidFill>
                            <a:srgbClr val="002060"/>
                          </a:solidFill>
                          <a:effectLst/>
                        </a:rPr>
                        <a:t> </a:t>
                      </a:r>
                      <a:r>
                        <a:rPr lang="en-US" sz="1400" b="1" dirty="0" err="1">
                          <a:solidFill>
                            <a:srgbClr val="002060"/>
                          </a:solidFill>
                          <a:effectLst/>
                        </a:rPr>
                        <a:t>tính</a:t>
                      </a:r>
                      <a:r>
                        <a:rPr lang="en-US" sz="1400" b="1" dirty="0">
                          <a:solidFill>
                            <a:srgbClr val="002060"/>
                          </a:solidFill>
                          <a:effectLst/>
                        </a:rPr>
                        <a:t> </a:t>
                      </a:r>
                      <a:r>
                        <a:rPr lang="en-US" sz="1400" b="1" dirty="0" err="1">
                          <a:solidFill>
                            <a:srgbClr val="002060"/>
                          </a:solidFill>
                          <a:effectLst/>
                        </a:rPr>
                        <a:t>của</a:t>
                      </a:r>
                      <a:r>
                        <a:rPr lang="en-US" sz="1400" b="1" dirty="0">
                          <a:solidFill>
                            <a:srgbClr val="002060"/>
                          </a:solidFill>
                          <a:effectLst/>
                        </a:rPr>
                        <a:t> </a:t>
                      </a:r>
                      <a:r>
                        <a:rPr lang="en-US" sz="1400" b="1" dirty="0" err="1">
                          <a:solidFill>
                            <a:srgbClr val="002060"/>
                          </a:solidFill>
                          <a:effectLst/>
                        </a:rPr>
                        <a:t>một</a:t>
                      </a:r>
                      <a:r>
                        <a:rPr lang="en-US" sz="1400" b="1" dirty="0">
                          <a:solidFill>
                            <a:srgbClr val="002060"/>
                          </a:solidFill>
                          <a:effectLst/>
                        </a:rPr>
                        <a:t> </a:t>
                      </a:r>
                      <a:r>
                        <a:rPr lang="en-US" sz="1400" b="1" dirty="0" err="1">
                          <a:solidFill>
                            <a:srgbClr val="002060"/>
                          </a:solidFill>
                          <a:effectLst/>
                        </a:rPr>
                        <a:t>số</a:t>
                      </a:r>
                      <a:r>
                        <a:rPr lang="en-US" sz="1400" b="1" dirty="0">
                          <a:solidFill>
                            <a:srgbClr val="002060"/>
                          </a:solidFill>
                          <a:effectLst/>
                        </a:rPr>
                        <a:t> </a:t>
                      </a:r>
                      <a:r>
                        <a:rPr lang="en-US" sz="1400" b="1" dirty="0" err="1">
                          <a:solidFill>
                            <a:srgbClr val="002060"/>
                          </a:solidFill>
                          <a:effectLst/>
                        </a:rPr>
                        <a:t>sự</a:t>
                      </a:r>
                      <a:r>
                        <a:rPr lang="en-US" sz="1400" b="1" dirty="0">
                          <a:solidFill>
                            <a:srgbClr val="002060"/>
                          </a:solidFill>
                          <a:effectLst/>
                        </a:rPr>
                        <a:t> </a:t>
                      </a:r>
                      <a:r>
                        <a:rPr lang="en-US" sz="1400" b="1" dirty="0" err="1">
                          <a:solidFill>
                            <a:srgbClr val="002060"/>
                          </a:solidFill>
                          <a:effectLst/>
                        </a:rPr>
                        <a:t>vật</a:t>
                      </a:r>
                      <a:r>
                        <a:rPr lang="en-US" sz="1400" b="1" dirty="0">
                          <a:solidFill>
                            <a:srgbClr val="002060"/>
                          </a:solidFill>
                          <a:effectLst/>
                        </a:rPr>
                        <a:t> </a:t>
                      </a:r>
                      <a:r>
                        <a:rPr lang="en-US" sz="1400" b="1" dirty="0" err="1">
                          <a:solidFill>
                            <a:srgbClr val="002060"/>
                          </a:solidFill>
                          <a:effectLst/>
                        </a:rPr>
                        <a:t>và</a:t>
                      </a:r>
                      <a:r>
                        <a:rPr lang="en-US" sz="1400" b="1" dirty="0">
                          <a:solidFill>
                            <a:srgbClr val="002060"/>
                          </a:solidFill>
                          <a:effectLst/>
                        </a:rPr>
                        <a:t> </a:t>
                      </a:r>
                      <a:r>
                        <a:rPr lang="en-US" sz="1400" b="1" dirty="0" err="1">
                          <a:solidFill>
                            <a:srgbClr val="002060"/>
                          </a:solidFill>
                          <a:effectLst/>
                        </a:rPr>
                        <a:t>hiện</a:t>
                      </a:r>
                      <a:r>
                        <a:rPr lang="en-US" sz="1400" b="1" dirty="0">
                          <a:solidFill>
                            <a:srgbClr val="002060"/>
                          </a:solidFill>
                          <a:effectLst/>
                        </a:rPr>
                        <a:t> </a:t>
                      </a:r>
                      <a:r>
                        <a:rPr lang="en-US" sz="1400" b="1" dirty="0" err="1">
                          <a:solidFill>
                            <a:srgbClr val="002060"/>
                          </a:solidFill>
                          <a:effectLst/>
                        </a:rPr>
                        <a:t>tượng</a:t>
                      </a:r>
                      <a:r>
                        <a:rPr lang="en-US" sz="1400" b="1" dirty="0">
                          <a:solidFill>
                            <a:srgbClr val="002060"/>
                          </a:solidFill>
                          <a:effectLst/>
                        </a:rPr>
                        <a:t> </a:t>
                      </a:r>
                      <a:r>
                        <a:rPr lang="en-US" sz="1400" b="1" dirty="0" err="1">
                          <a:solidFill>
                            <a:srgbClr val="002060"/>
                          </a:solidFill>
                          <a:effectLst/>
                        </a:rPr>
                        <a:t>đơn</a:t>
                      </a:r>
                      <a:r>
                        <a:rPr lang="en-US" sz="1400" b="1" dirty="0">
                          <a:solidFill>
                            <a:srgbClr val="002060"/>
                          </a:solidFill>
                          <a:effectLst/>
                        </a:rPr>
                        <a:t> </a:t>
                      </a:r>
                      <a:r>
                        <a:rPr lang="en-US" sz="1400" b="1" dirty="0" err="1">
                          <a:solidFill>
                            <a:srgbClr val="002060"/>
                          </a:solidFill>
                          <a:effectLst/>
                        </a:rPr>
                        <a:t>giản</a:t>
                      </a:r>
                      <a:r>
                        <a:rPr lang="en-US" sz="1400" b="1" dirty="0">
                          <a:solidFill>
                            <a:srgbClr val="002060"/>
                          </a:solidFill>
                          <a:effectLst/>
                        </a:rPr>
                        <a:t> </a:t>
                      </a:r>
                      <a:r>
                        <a:rPr lang="en-US" sz="1400" b="1" dirty="0" err="1">
                          <a:solidFill>
                            <a:srgbClr val="002060"/>
                          </a:solidFill>
                          <a:effectLst/>
                        </a:rPr>
                        <a:t>trong</a:t>
                      </a:r>
                      <a:r>
                        <a:rPr lang="en-US" sz="1400" b="1" dirty="0">
                          <a:solidFill>
                            <a:srgbClr val="002060"/>
                          </a:solidFill>
                          <a:effectLst/>
                        </a:rPr>
                        <a:t> </a:t>
                      </a:r>
                      <a:r>
                        <a:rPr lang="en-US" sz="1400" b="1" dirty="0" err="1">
                          <a:solidFill>
                            <a:srgbClr val="002060"/>
                          </a:solidFill>
                          <a:effectLst/>
                        </a:rPr>
                        <a:t>tự</a:t>
                      </a:r>
                      <a:r>
                        <a:rPr lang="en-US" sz="1400" b="1" dirty="0">
                          <a:solidFill>
                            <a:srgbClr val="002060"/>
                          </a:solidFill>
                          <a:effectLst/>
                        </a:rPr>
                        <a:t> </a:t>
                      </a:r>
                      <a:r>
                        <a:rPr lang="en-US" sz="1400" b="1" dirty="0" err="1">
                          <a:solidFill>
                            <a:srgbClr val="002060"/>
                          </a:solidFill>
                          <a:effectLst/>
                        </a:rPr>
                        <a:t>nhiên</a:t>
                      </a:r>
                      <a:r>
                        <a:rPr lang="en-US" sz="1400" b="1" dirty="0">
                          <a:solidFill>
                            <a:srgbClr val="002060"/>
                          </a:solidFill>
                          <a:effectLst/>
                        </a:rPr>
                        <a:t> </a:t>
                      </a:r>
                      <a:r>
                        <a:rPr lang="en-US" sz="1400" b="1" dirty="0" err="1">
                          <a:solidFill>
                            <a:srgbClr val="002060"/>
                          </a:solidFill>
                          <a:effectLst/>
                        </a:rPr>
                        <a:t>và</a:t>
                      </a:r>
                      <a:r>
                        <a:rPr lang="en-US" sz="1400" b="1" dirty="0">
                          <a:solidFill>
                            <a:srgbClr val="002060"/>
                          </a:solidFill>
                          <a:effectLst/>
                        </a:rPr>
                        <a:t> </a:t>
                      </a:r>
                      <a:r>
                        <a:rPr lang="en-US" sz="1400" b="1" dirty="0" err="1">
                          <a:solidFill>
                            <a:srgbClr val="002060"/>
                          </a:solidFill>
                          <a:effectLst/>
                        </a:rPr>
                        <a:t>đời</a:t>
                      </a:r>
                      <a:r>
                        <a:rPr lang="en-US" sz="1400" b="1" spc="-10" dirty="0">
                          <a:solidFill>
                            <a:srgbClr val="002060"/>
                          </a:solidFill>
                          <a:effectLst/>
                        </a:rPr>
                        <a:t> </a:t>
                      </a:r>
                      <a:r>
                        <a:rPr lang="en-US" sz="1400" b="1" dirty="0" err="1" smtClean="0">
                          <a:solidFill>
                            <a:srgbClr val="002060"/>
                          </a:solidFill>
                          <a:effectLst/>
                        </a:rPr>
                        <a:t>sống</a:t>
                      </a:r>
                      <a:r>
                        <a:rPr lang="en-US" sz="1400" b="1" dirty="0" smtClean="0">
                          <a:solidFill>
                            <a:srgbClr val="002060"/>
                          </a:solidFill>
                          <a:effectLst/>
                        </a:rPr>
                        <a:t>.</a:t>
                      </a:r>
                    </a:p>
                    <a:p>
                      <a:pPr marL="353695" marR="59055" indent="-285750" algn="just">
                        <a:lnSpc>
                          <a:spcPct val="105000"/>
                        </a:lnSpc>
                        <a:spcBef>
                          <a:spcPts val="300"/>
                        </a:spcBef>
                        <a:spcAft>
                          <a:spcPts val="0"/>
                        </a:spcAft>
                        <a:buFont typeface="Wingdings" panose="05000000000000000000" pitchFamily="2" charset="2"/>
                        <a:buChar char="Ø"/>
                        <a:tabLst>
                          <a:tab pos="236220" algn="l"/>
                        </a:tabLst>
                      </a:pPr>
                      <a:r>
                        <a:rPr lang="en-US" sz="1400" b="1" dirty="0" err="1" smtClean="0">
                          <a:solidFill>
                            <a:srgbClr val="002060"/>
                          </a:solidFill>
                          <a:effectLst/>
                        </a:rPr>
                        <a:t>Mô</a:t>
                      </a:r>
                      <a:r>
                        <a:rPr lang="en-US" sz="1400" b="1" dirty="0" smtClean="0">
                          <a:solidFill>
                            <a:srgbClr val="002060"/>
                          </a:solidFill>
                          <a:effectLst/>
                        </a:rPr>
                        <a:t> </a:t>
                      </a:r>
                      <a:r>
                        <a:rPr lang="en-US" sz="1400" b="1" dirty="0" err="1">
                          <a:solidFill>
                            <a:srgbClr val="002060"/>
                          </a:solidFill>
                          <a:effectLst/>
                        </a:rPr>
                        <a:t>tả</a:t>
                      </a:r>
                      <a:r>
                        <a:rPr lang="en-US" sz="1400" b="1" dirty="0">
                          <a:solidFill>
                            <a:srgbClr val="002060"/>
                          </a:solidFill>
                          <a:effectLst/>
                        </a:rPr>
                        <a:t> </a:t>
                      </a:r>
                      <a:r>
                        <a:rPr lang="en-US" sz="1400" b="1" dirty="0" err="1">
                          <a:solidFill>
                            <a:srgbClr val="002060"/>
                          </a:solidFill>
                          <a:effectLst/>
                        </a:rPr>
                        <a:t>được</a:t>
                      </a:r>
                      <a:r>
                        <a:rPr lang="en-US" sz="1400" b="1" dirty="0">
                          <a:solidFill>
                            <a:srgbClr val="002060"/>
                          </a:solidFill>
                          <a:effectLst/>
                        </a:rPr>
                        <a:t> </a:t>
                      </a:r>
                      <a:r>
                        <a:rPr lang="en-US" sz="1400" b="1" dirty="0" err="1">
                          <a:solidFill>
                            <a:srgbClr val="002060"/>
                          </a:solidFill>
                          <a:effectLst/>
                        </a:rPr>
                        <a:t>sự</a:t>
                      </a:r>
                      <a:r>
                        <a:rPr lang="en-US" sz="1400" b="1" dirty="0">
                          <a:solidFill>
                            <a:srgbClr val="002060"/>
                          </a:solidFill>
                          <a:effectLst/>
                        </a:rPr>
                        <a:t> </a:t>
                      </a:r>
                      <a:r>
                        <a:rPr lang="en-US" sz="1400" b="1" dirty="0" err="1">
                          <a:solidFill>
                            <a:srgbClr val="002060"/>
                          </a:solidFill>
                          <a:effectLst/>
                        </a:rPr>
                        <a:t>vật</a:t>
                      </a:r>
                      <a:r>
                        <a:rPr lang="en-US" sz="1400" b="1" dirty="0">
                          <a:solidFill>
                            <a:srgbClr val="002060"/>
                          </a:solidFill>
                          <a:effectLst/>
                        </a:rPr>
                        <a:t> </a:t>
                      </a:r>
                      <a:r>
                        <a:rPr lang="en-US" sz="1400" b="1" dirty="0" err="1">
                          <a:solidFill>
                            <a:srgbClr val="002060"/>
                          </a:solidFill>
                          <a:effectLst/>
                        </a:rPr>
                        <a:t>và</a:t>
                      </a:r>
                      <a:r>
                        <a:rPr lang="en-US" sz="1400" b="1" dirty="0">
                          <a:solidFill>
                            <a:srgbClr val="002060"/>
                          </a:solidFill>
                          <a:effectLst/>
                        </a:rPr>
                        <a:t> </a:t>
                      </a:r>
                      <a:r>
                        <a:rPr lang="en-US" sz="1400" b="1" dirty="0" err="1">
                          <a:solidFill>
                            <a:srgbClr val="002060"/>
                          </a:solidFill>
                          <a:effectLst/>
                        </a:rPr>
                        <a:t>hiện</a:t>
                      </a:r>
                      <a:r>
                        <a:rPr lang="en-US" sz="1400" b="1" dirty="0">
                          <a:solidFill>
                            <a:srgbClr val="002060"/>
                          </a:solidFill>
                          <a:effectLst/>
                        </a:rPr>
                        <a:t> </a:t>
                      </a:r>
                      <a:r>
                        <a:rPr lang="en-US" sz="1400" b="1" dirty="0" err="1">
                          <a:solidFill>
                            <a:srgbClr val="002060"/>
                          </a:solidFill>
                          <a:effectLst/>
                        </a:rPr>
                        <a:t>tượng</a:t>
                      </a:r>
                      <a:r>
                        <a:rPr lang="en-US" sz="1400" b="1" dirty="0">
                          <a:solidFill>
                            <a:srgbClr val="002060"/>
                          </a:solidFill>
                          <a:effectLst/>
                        </a:rPr>
                        <a:t> </a:t>
                      </a:r>
                      <a:r>
                        <a:rPr lang="en-US" sz="1400" b="1" dirty="0" err="1">
                          <a:solidFill>
                            <a:srgbClr val="002060"/>
                          </a:solidFill>
                          <a:effectLst/>
                        </a:rPr>
                        <a:t>bằng</a:t>
                      </a:r>
                      <a:r>
                        <a:rPr lang="en-US" sz="1400" b="1" dirty="0">
                          <a:solidFill>
                            <a:srgbClr val="002060"/>
                          </a:solidFill>
                          <a:effectLst/>
                        </a:rPr>
                        <a:t> </a:t>
                      </a:r>
                      <a:r>
                        <a:rPr lang="en-US" sz="1400" b="1" dirty="0" err="1">
                          <a:solidFill>
                            <a:srgbClr val="002060"/>
                          </a:solidFill>
                          <a:effectLst/>
                        </a:rPr>
                        <a:t>các</a:t>
                      </a:r>
                      <a:r>
                        <a:rPr lang="en-US" sz="1400" b="1" dirty="0">
                          <a:solidFill>
                            <a:srgbClr val="002060"/>
                          </a:solidFill>
                          <a:effectLst/>
                        </a:rPr>
                        <a:t> </a:t>
                      </a:r>
                      <a:r>
                        <a:rPr lang="en-US" sz="1400" b="1" dirty="0" err="1">
                          <a:solidFill>
                            <a:srgbClr val="002060"/>
                          </a:solidFill>
                          <a:effectLst/>
                        </a:rPr>
                        <a:t>hình</a:t>
                      </a:r>
                      <a:r>
                        <a:rPr lang="en-US" sz="1400" b="1" dirty="0">
                          <a:solidFill>
                            <a:srgbClr val="002060"/>
                          </a:solidFill>
                          <a:effectLst/>
                        </a:rPr>
                        <a:t> </a:t>
                      </a:r>
                      <a:r>
                        <a:rPr lang="en-US" sz="1400" b="1" dirty="0" err="1">
                          <a:solidFill>
                            <a:srgbClr val="002060"/>
                          </a:solidFill>
                          <a:effectLst/>
                        </a:rPr>
                        <a:t>thức</a:t>
                      </a:r>
                      <a:r>
                        <a:rPr lang="en-US" sz="1400" b="1" dirty="0">
                          <a:solidFill>
                            <a:srgbClr val="002060"/>
                          </a:solidFill>
                          <a:effectLst/>
                        </a:rPr>
                        <a:t> </a:t>
                      </a:r>
                      <a:r>
                        <a:rPr lang="en-US" sz="1400" b="1" dirty="0" err="1">
                          <a:solidFill>
                            <a:srgbClr val="002060"/>
                          </a:solidFill>
                          <a:effectLst/>
                        </a:rPr>
                        <a:t>biểu</a:t>
                      </a:r>
                      <a:r>
                        <a:rPr lang="en-US" sz="1400" b="1" dirty="0">
                          <a:solidFill>
                            <a:srgbClr val="002060"/>
                          </a:solidFill>
                          <a:effectLst/>
                        </a:rPr>
                        <a:t> </a:t>
                      </a:r>
                      <a:r>
                        <a:rPr lang="en-US" sz="1400" b="1" dirty="0" err="1">
                          <a:solidFill>
                            <a:srgbClr val="002060"/>
                          </a:solidFill>
                          <a:effectLst/>
                        </a:rPr>
                        <a:t>đạt</a:t>
                      </a:r>
                      <a:r>
                        <a:rPr lang="en-US" sz="1400" b="1" dirty="0">
                          <a:solidFill>
                            <a:srgbClr val="002060"/>
                          </a:solidFill>
                          <a:effectLst/>
                        </a:rPr>
                        <a:t> </a:t>
                      </a:r>
                      <a:r>
                        <a:rPr lang="en-US" sz="1400" b="1" dirty="0" err="1">
                          <a:solidFill>
                            <a:srgbClr val="002060"/>
                          </a:solidFill>
                          <a:effectLst/>
                        </a:rPr>
                        <a:t>như</a:t>
                      </a:r>
                      <a:r>
                        <a:rPr lang="en-US" sz="1400" b="1" dirty="0">
                          <a:solidFill>
                            <a:srgbClr val="002060"/>
                          </a:solidFill>
                          <a:effectLst/>
                        </a:rPr>
                        <a:t> </a:t>
                      </a:r>
                      <a:r>
                        <a:rPr lang="en-US" sz="1400" b="1" dirty="0" err="1">
                          <a:solidFill>
                            <a:srgbClr val="002060"/>
                          </a:solidFill>
                          <a:effectLst/>
                        </a:rPr>
                        <a:t>ngôn</a:t>
                      </a:r>
                      <a:r>
                        <a:rPr lang="en-US" sz="1400" b="1" dirty="0">
                          <a:solidFill>
                            <a:srgbClr val="002060"/>
                          </a:solidFill>
                          <a:effectLst/>
                        </a:rPr>
                        <a:t> </a:t>
                      </a:r>
                      <a:r>
                        <a:rPr lang="en-US" sz="1400" b="1" dirty="0" err="1">
                          <a:solidFill>
                            <a:srgbClr val="002060"/>
                          </a:solidFill>
                          <a:effectLst/>
                        </a:rPr>
                        <a:t>ngữ</a:t>
                      </a:r>
                      <a:r>
                        <a:rPr lang="en-US" sz="1400" b="1" dirty="0">
                          <a:solidFill>
                            <a:srgbClr val="002060"/>
                          </a:solidFill>
                          <a:effectLst/>
                        </a:rPr>
                        <a:t> </a:t>
                      </a:r>
                      <a:r>
                        <a:rPr lang="en-US" sz="1400" b="1" dirty="0" err="1">
                          <a:solidFill>
                            <a:srgbClr val="002060"/>
                          </a:solidFill>
                          <a:effectLst/>
                        </a:rPr>
                        <a:t>nói</a:t>
                      </a:r>
                      <a:r>
                        <a:rPr lang="en-US" sz="1400" b="1" dirty="0">
                          <a:solidFill>
                            <a:srgbClr val="002060"/>
                          </a:solidFill>
                          <a:effectLst/>
                        </a:rPr>
                        <a:t>, </a:t>
                      </a:r>
                      <a:r>
                        <a:rPr lang="en-US" sz="1400" b="1" dirty="0" err="1">
                          <a:solidFill>
                            <a:srgbClr val="002060"/>
                          </a:solidFill>
                          <a:effectLst/>
                        </a:rPr>
                        <a:t>viết</a:t>
                      </a:r>
                      <a:r>
                        <a:rPr lang="en-US" sz="1400" b="1" dirty="0">
                          <a:solidFill>
                            <a:srgbClr val="002060"/>
                          </a:solidFill>
                          <a:effectLst/>
                        </a:rPr>
                        <a:t>, </a:t>
                      </a:r>
                      <a:r>
                        <a:rPr lang="en-US" sz="1400" b="1" dirty="0" err="1">
                          <a:solidFill>
                            <a:srgbClr val="002060"/>
                          </a:solidFill>
                          <a:effectLst/>
                        </a:rPr>
                        <a:t>sơ</a:t>
                      </a:r>
                      <a:r>
                        <a:rPr lang="en-US" sz="1400" b="1" dirty="0">
                          <a:solidFill>
                            <a:srgbClr val="002060"/>
                          </a:solidFill>
                          <a:effectLst/>
                        </a:rPr>
                        <a:t> </a:t>
                      </a:r>
                      <a:r>
                        <a:rPr lang="en-US" sz="1400" b="1" dirty="0" err="1">
                          <a:solidFill>
                            <a:srgbClr val="002060"/>
                          </a:solidFill>
                          <a:effectLst/>
                        </a:rPr>
                        <a:t>đồ</a:t>
                      </a:r>
                      <a:r>
                        <a:rPr lang="en-US" sz="1400" b="1" dirty="0">
                          <a:solidFill>
                            <a:srgbClr val="002060"/>
                          </a:solidFill>
                          <a:effectLst/>
                        </a:rPr>
                        <a:t>, </a:t>
                      </a:r>
                      <a:r>
                        <a:rPr lang="en-US" sz="1400" b="1" dirty="0" err="1">
                          <a:solidFill>
                            <a:srgbClr val="002060"/>
                          </a:solidFill>
                          <a:effectLst/>
                        </a:rPr>
                        <a:t>biểu</a:t>
                      </a:r>
                      <a:r>
                        <a:rPr lang="en-US" sz="1400" b="1" dirty="0">
                          <a:solidFill>
                            <a:srgbClr val="002060"/>
                          </a:solidFill>
                          <a:effectLst/>
                        </a:rPr>
                        <a:t> </a:t>
                      </a:r>
                      <a:r>
                        <a:rPr lang="en-US" sz="1400" b="1" dirty="0" err="1">
                          <a:solidFill>
                            <a:srgbClr val="002060"/>
                          </a:solidFill>
                          <a:effectLst/>
                        </a:rPr>
                        <a:t>đồ</a:t>
                      </a:r>
                      <a:r>
                        <a:rPr lang="en-US" sz="1400" b="1" dirty="0" smtClean="0">
                          <a:solidFill>
                            <a:srgbClr val="002060"/>
                          </a:solidFill>
                          <a:effectLst/>
                        </a:rPr>
                        <a:t>.</a:t>
                      </a:r>
                    </a:p>
                    <a:p>
                      <a:pPr marL="353695" marR="59055" indent="-285750" algn="just">
                        <a:lnSpc>
                          <a:spcPct val="105000"/>
                        </a:lnSpc>
                        <a:spcBef>
                          <a:spcPts val="300"/>
                        </a:spcBef>
                        <a:spcAft>
                          <a:spcPts val="0"/>
                        </a:spcAft>
                        <a:buFont typeface="Wingdings" panose="05000000000000000000" pitchFamily="2" charset="2"/>
                        <a:buChar char="Ø"/>
                        <a:tabLst>
                          <a:tab pos="236220" algn="l"/>
                        </a:tabLst>
                      </a:pPr>
                      <a:r>
                        <a:rPr lang="vi-VN" sz="1400" b="1" dirty="0" smtClean="0">
                          <a:solidFill>
                            <a:srgbClr val="002060"/>
                          </a:solidFill>
                          <a:effectLst/>
                        </a:rPr>
                        <a:t> </a:t>
                      </a:r>
                      <a:r>
                        <a:rPr lang="en-US" sz="1400" b="1" dirty="0">
                          <a:solidFill>
                            <a:srgbClr val="002060"/>
                          </a:solidFill>
                          <a:effectLst/>
                        </a:rPr>
                        <a:t>So </a:t>
                      </a:r>
                      <a:r>
                        <a:rPr lang="en-US" sz="1400" b="1" dirty="0" err="1">
                          <a:solidFill>
                            <a:srgbClr val="002060"/>
                          </a:solidFill>
                          <a:effectLst/>
                        </a:rPr>
                        <a:t>sánh</a:t>
                      </a:r>
                      <a:r>
                        <a:rPr lang="en-US" sz="1400" b="1" dirty="0">
                          <a:solidFill>
                            <a:srgbClr val="002060"/>
                          </a:solidFill>
                          <a:effectLst/>
                        </a:rPr>
                        <a:t>, </a:t>
                      </a:r>
                      <a:r>
                        <a:rPr lang="en-US" sz="1400" b="1" dirty="0" err="1">
                          <a:solidFill>
                            <a:srgbClr val="002060"/>
                          </a:solidFill>
                          <a:effectLst/>
                        </a:rPr>
                        <a:t>lựa</a:t>
                      </a:r>
                      <a:r>
                        <a:rPr lang="en-US" sz="1400" b="1" dirty="0">
                          <a:solidFill>
                            <a:srgbClr val="002060"/>
                          </a:solidFill>
                          <a:effectLst/>
                        </a:rPr>
                        <a:t> </a:t>
                      </a:r>
                      <a:r>
                        <a:rPr lang="en-US" sz="1400" b="1" dirty="0" err="1">
                          <a:solidFill>
                            <a:srgbClr val="002060"/>
                          </a:solidFill>
                          <a:effectLst/>
                        </a:rPr>
                        <a:t>chọn</a:t>
                      </a:r>
                      <a:r>
                        <a:rPr lang="en-US" sz="1400" b="1" dirty="0">
                          <a:solidFill>
                            <a:srgbClr val="002060"/>
                          </a:solidFill>
                          <a:effectLst/>
                        </a:rPr>
                        <a:t>, </a:t>
                      </a:r>
                      <a:r>
                        <a:rPr lang="en-US" sz="1400" b="1" dirty="0" err="1">
                          <a:solidFill>
                            <a:srgbClr val="002060"/>
                          </a:solidFill>
                          <a:effectLst/>
                        </a:rPr>
                        <a:t>phân</a:t>
                      </a:r>
                      <a:r>
                        <a:rPr lang="en-US" sz="1400" b="1" dirty="0">
                          <a:solidFill>
                            <a:srgbClr val="002060"/>
                          </a:solidFill>
                          <a:effectLst/>
                        </a:rPr>
                        <a:t> </a:t>
                      </a:r>
                      <a:r>
                        <a:rPr lang="en-US" sz="1400" b="1" dirty="0" err="1">
                          <a:solidFill>
                            <a:srgbClr val="002060"/>
                          </a:solidFill>
                          <a:effectLst/>
                        </a:rPr>
                        <a:t>loại</a:t>
                      </a:r>
                      <a:r>
                        <a:rPr lang="en-US" sz="1400" b="1" dirty="0">
                          <a:solidFill>
                            <a:srgbClr val="002060"/>
                          </a:solidFill>
                          <a:effectLst/>
                        </a:rPr>
                        <a:t> </a:t>
                      </a:r>
                      <a:r>
                        <a:rPr lang="en-US" sz="1400" b="1" dirty="0" err="1">
                          <a:solidFill>
                            <a:srgbClr val="002060"/>
                          </a:solidFill>
                          <a:effectLst/>
                        </a:rPr>
                        <a:t>được</a:t>
                      </a:r>
                      <a:r>
                        <a:rPr lang="en-US" sz="1400" b="1" dirty="0">
                          <a:solidFill>
                            <a:srgbClr val="002060"/>
                          </a:solidFill>
                          <a:effectLst/>
                        </a:rPr>
                        <a:t> </a:t>
                      </a:r>
                      <a:r>
                        <a:rPr lang="en-US" sz="1400" b="1" dirty="0" err="1">
                          <a:solidFill>
                            <a:srgbClr val="002060"/>
                          </a:solidFill>
                          <a:effectLst/>
                        </a:rPr>
                        <a:t>các</a:t>
                      </a:r>
                      <a:r>
                        <a:rPr lang="en-US" sz="1400" b="1" dirty="0">
                          <a:solidFill>
                            <a:srgbClr val="002060"/>
                          </a:solidFill>
                          <a:effectLst/>
                        </a:rPr>
                        <a:t> </a:t>
                      </a:r>
                      <a:r>
                        <a:rPr lang="en-US" sz="1400" b="1" dirty="0" err="1">
                          <a:solidFill>
                            <a:srgbClr val="002060"/>
                          </a:solidFill>
                          <a:effectLst/>
                        </a:rPr>
                        <a:t>sự</a:t>
                      </a:r>
                      <a:r>
                        <a:rPr lang="en-US" sz="1400" b="1" dirty="0">
                          <a:solidFill>
                            <a:srgbClr val="002060"/>
                          </a:solidFill>
                          <a:effectLst/>
                        </a:rPr>
                        <a:t> </a:t>
                      </a:r>
                      <a:r>
                        <a:rPr lang="en-US" sz="1400" b="1" dirty="0" err="1">
                          <a:solidFill>
                            <a:srgbClr val="002060"/>
                          </a:solidFill>
                          <a:effectLst/>
                        </a:rPr>
                        <a:t>vật</a:t>
                      </a:r>
                      <a:r>
                        <a:rPr lang="en-US" sz="1400" b="1" dirty="0">
                          <a:solidFill>
                            <a:srgbClr val="002060"/>
                          </a:solidFill>
                          <a:effectLst/>
                        </a:rPr>
                        <a:t> </a:t>
                      </a:r>
                      <a:r>
                        <a:rPr lang="en-US" sz="1400" b="1" dirty="0" err="1">
                          <a:solidFill>
                            <a:srgbClr val="002060"/>
                          </a:solidFill>
                          <a:effectLst/>
                        </a:rPr>
                        <a:t>và</a:t>
                      </a:r>
                      <a:r>
                        <a:rPr lang="en-US" sz="1400" b="1" dirty="0">
                          <a:solidFill>
                            <a:srgbClr val="002060"/>
                          </a:solidFill>
                          <a:effectLst/>
                        </a:rPr>
                        <a:t> </a:t>
                      </a:r>
                      <a:r>
                        <a:rPr lang="en-US" sz="1400" b="1" dirty="0" err="1">
                          <a:solidFill>
                            <a:srgbClr val="002060"/>
                          </a:solidFill>
                          <a:effectLst/>
                        </a:rPr>
                        <a:t>hiện</a:t>
                      </a:r>
                      <a:r>
                        <a:rPr lang="en-US" sz="1400" b="1" dirty="0">
                          <a:solidFill>
                            <a:srgbClr val="002060"/>
                          </a:solidFill>
                          <a:effectLst/>
                        </a:rPr>
                        <a:t> </a:t>
                      </a:r>
                      <a:r>
                        <a:rPr lang="en-US" sz="1400" b="1" dirty="0" err="1">
                          <a:solidFill>
                            <a:srgbClr val="002060"/>
                          </a:solidFill>
                          <a:effectLst/>
                        </a:rPr>
                        <a:t>tượng</a:t>
                      </a:r>
                      <a:r>
                        <a:rPr lang="en-US" sz="1400" b="1" dirty="0">
                          <a:solidFill>
                            <a:srgbClr val="002060"/>
                          </a:solidFill>
                          <a:effectLst/>
                        </a:rPr>
                        <a:t> </a:t>
                      </a:r>
                      <a:r>
                        <a:rPr lang="en-US" sz="1400" b="1" dirty="0" err="1">
                          <a:solidFill>
                            <a:srgbClr val="002060"/>
                          </a:solidFill>
                          <a:effectLst/>
                        </a:rPr>
                        <a:t>dựa</a:t>
                      </a:r>
                      <a:r>
                        <a:rPr lang="en-US" sz="1400" b="1" dirty="0">
                          <a:solidFill>
                            <a:srgbClr val="002060"/>
                          </a:solidFill>
                          <a:effectLst/>
                        </a:rPr>
                        <a:t> </a:t>
                      </a:r>
                      <a:r>
                        <a:rPr lang="en-US" sz="1400" b="1" dirty="0" err="1">
                          <a:solidFill>
                            <a:srgbClr val="002060"/>
                          </a:solidFill>
                          <a:effectLst/>
                        </a:rPr>
                        <a:t>trên</a:t>
                      </a:r>
                      <a:r>
                        <a:rPr lang="en-US" sz="1400" b="1" dirty="0">
                          <a:solidFill>
                            <a:srgbClr val="002060"/>
                          </a:solidFill>
                          <a:effectLst/>
                        </a:rPr>
                        <a:t> </a:t>
                      </a:r>
                      <a:r>
                        <a:rPr lang="en-US" sz="1400" b="1" dirty="0" err="1">
                          <a:solidFill>
                            <a:srgbClr val="002060"/>
                          </a:solidFill>
                          <a:effectLst/>
                        </a:rPr>
                        <a:t>một</a:t>
                      </a:r>
                      <a:r>
                        <a:rPr lang="en-US" sz="1400" b="1" dirty="0">
                          <a:solidFill>
                            <a:srgbClr val="002060"/>
                          </a:solidFill>
                          <a:effectLst/>
                        </a:rPr>
                        <a:t> </a:t>
                      </a:r>
                      <a:r>
                        <a:rPr lang="en-US" sz="1400" b="1" dirty="0" err="1">
                          <a:solidFill>
                            <a:srgbClr val="002060"/>
                          </a:solidFill>
                          <a:effectLst/>
                        </a:rPr>
                        <a:t>số</a:t>
                      </a:r>
                      <a:r>
                        <a:rPr lang="en-US" sz="1400" b="1" dirty="0">
                          <a:solidFill>
                            <a:srgbClr val="002060"/>
                          </a:solidFill>
                          <a:effectLst/>
                        </a:rPr>
                        <a:t> </a:t>
                      </a:r>
                      <a:r>
                        <a:rPr lang="en-US" sz="1400" b="1" dirty="0" err="1">
                          <a:solidFill>
                            <a:srgbClr val="002060"/>
                          </a:solidFill>
                          <a:effectLst/>
                        </a:rPr>
                        <a:t>tiêu</a:t>
                      </a:r>
                      <a:r>
                        <a:rPr lang="en-US" sz="1400" b="1" dirty="0">
                          <a:solidFill>
                            <a:srgbClr val="002060"/>
                          </a:solidFill>
                          <a:effectLst/>
                        </a:rPr>
                        <a:t> </a:t>
                      </a:r>
                      <a:r>
                        <a:rPr lang="en-US" sz="1400" b="1" dirty="0" err="1">
                          <a:solidFill>
                            <a:srgbClr val="002060"/>
                          </a:solidFill>
                          <a:effectLst/>
                        </a:rPr>
                        <a:t>chí</a:t>
                      </a:r>
                      <a:r>
                        <a:rPr lang="en-US" sz="1400" b="1" dirty="0">
                          <a:solidFill>
                            <a:srgbClr val="002060"/>
                          </a:solidFill>
                          <a:effectLst/>
                        </a:rPr>
                        <a:t> </a:t>
                      </a:r>
                      <a:r>
                        <a:rPr lang="en-US" sz="1400" b="1" dirty="0" err="1">
                          <a:solidFill>
                            <a:srgbClr val="002060"/>
                          </a:solidFill>
                          <a:effectLst/>
                        </a:rPr>
                        <a:t>xác</a:t>
                      </a:r>
                      <a:r>
                        <a:rPr lang="en-US" sz="1400" b="1" spc="-15" dirty="0">
                          <a:solidFill>
                            <a:srgbClr val="002060"/>
                          </a:solidFill>
                          <a:effectLst/>
                        </a:rPr>
                        <a:t> </a:t>
                      </a:r>
                      <a:r>
                        <a:rPr lang="en-US" sz="1400" b="1" dirty="0" err="1" smtClean="0">
                          <a:solidFill>
                            <a:srgbClr val="002060"/>
                          </a:solidFill>
                          <a:effectLst/>
                        </a:rPr>
                        <a:t>định</a:t>
                      </a:r>
                      <a:r>
                        <a:rPr lang="en-US" sz="1400" b="1" dirty="0" smtClean="0">
                          <a:solidFill>
                            <a:srgbClr val="002060"/>
                          </a:solidFill>
                          <a:effectLst/>
                        </a:rPr>
                        <a:t>.</a:t>
                      </a:r>
                    </a:p>
                    <a:p>
                      <a:pPr marL="353695" marR="59055" indent="-285750" algn="just">
                        <a:lnSpc>
                          <a:spcPct val="105000"/>
                        </a:lnSpc>
                        <a:spcBef>
                          <a:spcPts val="300"/>
                        </a:spcBef>
                        <a:spcAft>
                          <a:spcPts val="0"/>
                        </a:spcAft>
                        <a:buFont typeface="Wingdings" panose="05000000000000000000" pitchFamily="2" charset="2"/>
                        <a:buChar char="Ø"/>
                        <a:tabLst>
                          <a:tab pos="236220" algn="l"/>
                        </a:tabLst>
                      </a:pPr>
                      <a:r>
                        <a:rPr lang="en-US" sz="1400" b="1" dirty="0" err="1" smtClean="0">
                          <a:solidFill>
                            <a:srgbClr val="002060"/>
                          </a:solidFill>
                          <a:effectLst/>
                        </a:rPr>
                        <a:t>Giải</a:t>
                      </a:r>
                      <a:r>
                        <a:rPr lang="en-US" sz="1400" b="1" dirty="0" smtClean="0">
                          <a:solidFill>
                            <a:srgbClr val="002060"/>
                          </a:solidFill>
                          <a:effectLst/>
                        </a:rPr>
                        <a:t> </a:t>
                      </a:r>
                      <a:r>
                        <a:rPr lang="en-US" sz="1400" b="1" dirty="0" err="1">
                          <a:solidFill>
                            <a:srgbClr val="002060"/>
                          </a:solidFill>
                          <a:effectLst/>
                        </a:rPr>
                        <a:t>thích</a:t>
                      </a:r>
                      <a:r>
                        <a:rPr lang="en-US" sz="1400" b="1" dirty="0">
                          <a:solidFill>
                            <a:srgbClr val="002060"/>
                          </a:solidFill>
                          <a:effectLst/>
                        </a:rPr>
                        <a:t> </a:t>
                      </a:r>
                      <a:r>
                        <a:rPr lang="en-US" sz="1400" b="1" dirty="0" err="1">
                          <a:solidFill>
                            <a:srgbClr val="002060"/>
                          </a:solidFill>
                          <a:effectLst/>
                        </a:rPr>
                        <a:t>được</a:t>
                      </a:r>
                      <a:r>
                        <a:rPr lang="en-US" sz="1400" b="1" dirty="0">
                          <a:solidFill>
                            <a:srgbClr val="002060"/>
                          </a:solidFill>
                          <a:effectLst/>
                        </a:rPr>
                        <a:t> </a:t>
                      </a:r>
                      <a:r>
                        <a:rPr lang="en-US" sz="1400" b="1" dirty="0" err="1">
                          <a:solidFill>
                            <a:srgbClr val="002060"/>
                          </a:solidFill>
                          <a:effectLst/>
                        </a:rPr>
                        <a:t>mối</a:t>
                      </a:r>
                      <a:r>
                        <a:rPr lang="en-US" sz="1400" b="1" dirty="0">
                          <a:solidFill>
                            <a:srgbClr val="002060"/>
                          </a:solidFill>
                          <a:effectLst/>
                        </a:rPr>
                        <a:t> </a:t>
                      </a:r>
                      <a:r>
                        <a:rPr lang="en-US" sz="1400" b="1" dirty="0" err="1">
                          <a:solidFill>
                            <a:srgbClr val="002060"/>
                          </a:solidFill>
                          <a:effectLst/>
                        </a:rPr>
                        <a:t>quan</a:t>
                      </a:r>
                      <a:r>
                        <a:rPr lang="en-US" sz="1400" b="1" dirty="0">
                          <a:solidFill>
                            <a:srgbClr val="002060"/>
                          </a:solidFill>
                          <a:effectLst/>
                        </a:rPr>
                        <a:t> </a:t>
                      </a:r>
                      <a:r>
                        <a:rPr lang="en-US" sz="1400" b="1" dirty="0" err="1">
                          <a:solidFill>
                            <a:srgbClr val="002060"/>
                          </a:solidFill>
                          <a:effectLst/>
                        </a:rPr>
                        <a:t>hệ</a:t>
                      </a:r>
                      <a:r>
                        <a:rPr lang="en-US" sz="1400" b="1" dirty="0">
                          <a:solidFill>
                            <a:srgbClr val="002060"/>
                          </a:solidFill>
                          <a:effectLst/>
                        </a:rPr>
                        <a:t> (ở </a:t>
                      </a:r>
                      <a:r>
                        <a:rPr lang="en-US" sz="1400" b="1" dirty="0" err="1">
                          <a:solidFill>
                            <a:srgbClr val="002060"/>
                          </a:solidFill>
                          <a:effectLst/>
                        </a:rPr>
                        <a:t>mức</a:t>
                      </a:r>
                      <a:r>
                        <a:rPr lang="en-US" sz="1400" b="1" dirty="0">
                          <a:solidFill>
                            <a:srgbClr val="002060"/>
                          </a:solidFill>
                          <a:effectLst/>
                        </a:rPr>
                        <a:t> </a:t>
                      </a:r>
                      <a:r>
                        <a:rPr lang="en-US" sz="1400" b="1" dirty="0" err="1">
                          <a:solidFill>
                            <a:srgbClr val="002060"/>
                          </a:solidFill>
                          <a:effectLst/>
                        </a:rPr>
                        <a:t>độ</a:t>
                      </a:r>
                      <a:r>
                        <a:rPr lang="en-US" sz="1400" b="1" dirty="0">
                          <a:solidFill>
                            <a:srgbClr val="002060"/>
                          </a:solidFill>
                          <a:effectLst/>
                        </a:rPr>
                        <a:t> </a:t>
                      </a:r>
                      <a:r>
                        <a:rPr lang="en-US" sz="1400" b="1" dirty="0" err="1">
                          <a:solidFill>
                            <a:srgbClr val="002060"/>
                          </a:solidFill>
                          <a:effectLst/>
                        </a:rPr>
                        <a:t>đơn</a:t>
                      </a:r>
                      <a:r>
                        <a:rPr lang="en-US" sz="1400" b="1" dirty="0">
                          <a:solidFill>
                            <a:srgbClr val="002060"/>
                          </a:solidFill>
                          <a:effectLst/>
                        </a:rPr>
                        <a:t> </a:t>
                      </a:r>
                      <a:r>
                        <a:rPr lang="en-US" sz="1400" b="1" dirty="0" err="1">
                          <a:solidFill>
                            <a:srgbClr val="002060"/>
                          </a:solidFill>
                          <a:effectLst/>
                        </a:rPr>
                        <a:t>giản</a:t>
                      </a:r>
                      <a:r>
                        <a:rPr lang="en-US" sz="1400" b="1" dirty="0">
                          <a:solidFill>
                            <a:srgbClr val="002060"/>
                          </a:solidFill>
                          <a:effectLst/>
                        </a:rPr>
                        <a:t>) </a:t>
                      </a:r>
                      <a:r>
                        <a:rPr lang="en-US" sz="1400" b="1" dirty="0" err="1">
                          <a:solidFill>
                            <a:srgbClr val="002060"/>
                          </a:solidFill>
                          <a:effectLst/>
                        </a:rPr>
                        <a:t>giữa</a:t>
                      </a:r>
                      <a:r>
                        <a:rPr lang="en-US" sz="1400" b="1" dirty="0">
                          <a:solidFill>
                            <a:srgbClr val="002060"/>
                          </a:solidFill>
                          <a:effectLst/>
                        </a:rPr>
                        <a:t> </a:t>
                      </a:r>
                      <a:r>
                        <a:rPr lang="en-US" sz="1400" b="1" dirty="0" err="1">
                          <a:solidFill>
                            <a:srgbClr val="002060"/>
                          </a:solidFill>
                          <a:effectLst/>
                        </a:rPr>
                        <a:t>các</a:t>
                      </a:r>
                      <a:r>
                        <a:rPr lang="en-US" sz="1400" b="1" dirty="0">
                          <a:solidFill>
                            <a:srgbClr val="002060"/>
                          </a:solidFill>
                          <a:effectLst/>
                        </a:rPr>
                        <a:t> </a:t>
                      </a:r>
                      <a:r>
                        <a:rPr lang="en-US" sz="1400" b="1" dirty="0" err="1">
                          <a:solidFill>
                            <a:srgbClr val="002060"/>
                          </a:solidFill>
                          <a:effectLst/>
                        </a:rPr>
                        <a:t>sự</a:t>
                      </a:r>
                      <a:r>
                        <a:rPr lang="en-US" sz="1400" b="1" dirty="0">
                          <a:solidFill>
                            <a:srgbClr val="002060"/>
                          </a:solidFill>
                          <a:effectLst/>
                        </a:rPr>
                        <a:t> </a:t>
                      </a:r>
                      <a:r>
                        <a:rPr lang="en-US" sz="1400" b="1" dirty="0" err="1">
                          <a:solidFill>
                            <a:srgbClr val="002060"/>
                          </a:solidFill>
                          <a:effectLst/>
                        </a:rPr>
                        <a:t>vật</a:t>
                      </a:r>
                      <a:r>
                        <a:rPr lang="en-US" sz="1400" b="1" dirty="0">
                          <a:solidFill>
                            <a:srgbClr val="002060"/>
                          </a:solidFill>
                          <a:effectLst/>
                        </a:rPr>
                        <a:t> </a:t>
                      </a:r>
                      <a:r>
                        <a:rPr lang="en-US" sz="1400" b="1" dirty="0" err="1">
                          <a:solidFill>
                            <a:srgbClr val="002060"/>
                          </a:solidFill>
                          <a:effectLst/>
                        </a:rPr>
                        <a:t>và</a:t>
                      </a:r>
                      <a:r>
                        <a:rPr lang="en-US" sz="1400" b="1" dirty="0">
                          <a:solidFill>
                            <a:srgbClr val="002060"/>
                          </a:solidFill>
                          <a:effectLst/>
                        </a:rPr>
                        <a:t> </a:t>
                      </a:r>
                      <a:r>
                        <a:rPr lang="en-US" sz="1400" b="1" dirty="0" err="1">
                          <a:solidFill>
                            <a:srgbClr val="002060"/>
                          </a:solidFill>
                          <a:effectLst/>
                        </a:rPr>
                        <a:t>hiện</a:t>
                      </a:r>
                      <a:r>
                        <a:rPr lang="en-US" sz="1400" b="1" dirty="0">
                          <a:solidFill>
                            <a:srgbClr val="002060"/>
                          </a:solidFill>
                          <a:effectLst/>
                        </a:rPr>
                        <a:t> </a:t>
                      </a:r>
                      <a:r>
                        <a:rPr lang="en-US" sz="1400" b="1" dirty="0" err="1">
                          <a:solidFill>
                            <a:srgbClr val="002060"/>
                          </a:solidFill>
                          <a:effectLst/>
                        </a:rPr>
                        <a:t>tượng</a:t>
                      </a:r>
                      <a:r>
                        <a:rPr lang="en-US" sz="1400" b="1" dirty="0">
                          <a:solidFill>
                            <a:srgbClr val="002060"/>
                          </a:solidFill>
                          <a:effectLst/>
                        </a:rPr>
                        <a:t> (</a:t>
                      </a:r>
                      <a:r>
                        <a:rPr lang="en-US" sz="1400" b="1" dirty="0" err="1">
                          <a:solidFill>
                            <a:srgbClr val="002060"/>
                          </a:solidFill>
                          <a:effectLst/>
                        </a:rPr>
                        <a:t>nhân</a:t>
                      </a:r>
                      <a:r>
                        <a:rPr lang="en-US" sz="1400" b="1" dirty="0">
                          <a:solidFill>
                            <a:srgbClr val="002060"/>
                          </a:solidFill>
                          <a:effectLst/>
                        </a:rPr>
                        <a:t> </a:t>
                      </a:r>
                      <a:r>
                        <a:rPr lang="en-US" sz="1400" b="1" dirty="0" err="1">
                          <a:solidFill>
                            <a:srgbClr val="002060"/>
                          </a:solidFill>
                          <a:effectLst/>
                        </a:rPr>
                        <a:t>quả</a:t>
                      </a:r>
                      <a:r>
                        <a:rPr lang="en-US" sz="1400" b="1" dirty="0">
                          <a:solidFill>
                            <a:srgbClr val="002060"/>
                          </a:solidFill>
                          <a:effectLst/>
                        </a:rPr>
                        <a:t>, </a:t>
                      </a:r>
                      <a:r>
                        <a:rPr lang="en-US" sz="1400" b="1" dirty="0" err="1">
                          <a:solidFill>
                            <a:srgbClr val="002060"/>
                          </a:solidFill>
                          <a:effectLst/>
                        </a:rPr>
                        <a:t>cấu</a:t>
                      </a:r>
                      <a:r>
                        <a:rPr lang="en-US" sz="1400" b="1" dirty="0">
                          <a:solidFill>
                            <a:srgbClr val="002060"/>
                          </a:solidFill>
                          <a:effectLst/>
                        </a:rPr>
                        <a:t> </a:t>
                      </a:r>
                      <a:r>
                        <a:rPr lang="en-US" sz="1400" b="1" dirty="0" err="1">
                          <a:solidFill>
                            <a:srgbClr val="002060"/>
                          </a:solidFill>
                          <a:effectLst/>
                        </a:rPr>
                        <a:t>tạo</a:t>
                      </a:r>
                      <a:r>
                        <a:rPr lang="en-US" sz="1400" b="1" dirty="0">
                          <a:solidFill>
                            <a:srgbClr val="002060"/>
                          </a:solidFill>
                          <a:effectLst/>
                        </a:rPr>
                        <a:t> – </a:t>
                      </a:r>
                      <a:r>
                        <a:rPr lang="en-US" sz="1400" b="1" dirty="0" err="1">
                          <a:solidFill>
                            <a:srgbClr val="002060"/>
                          </a:solidFill>
                          <a:effectLst/>
                        </a:rPr>
                        <a:t>chức</a:t>
                      </a:r>
                      <a:r>
                        <a:rPr lang="en-US" sz="1400" b="1" spc="-30" dirty="0">
                          <a:solidFill>
                            <a:srgbClr val="002060"/>
                          </a:solidFill>
                          <a:effectLst/>
                        </a:rPr>
                        <a:t> </a:t>
                      </a:r>
                      <a:r>
                        <a:rPr lang="en-US" sz="1400" b="1" dirty="0" err="1">
                          <a:solidFill>
                            <a:srgbClr val="002060"/>
                          </a:solidFill>
                          <a:effectLst/>
                        </a:rPr>
                        <a:t>năng</a:t>
                      </a:r>
                      <a:r>
                        <a:rPr lang="en-US" sz="1400" b="1" dirty="0">
                          <a:solidFill>
                            <a:srgbClr val="002060"/>
                          </a:solidFill>
                          <a:effectLst/>
                        </a:rPr>
                        <a:t>,...).</a:t>
                      </a:r>
                      <a:endParaRPr lang="en-US" sz="1400" b="1" dirty="0">
                        <a:solidFill>
                          <a:srgbClr val="002060"/>
                        </a:solidFill>
                        <a:effectLst/>
                        <a:latin typeface="Times New Roman" panose="02020603050405020304" pitchFamily="18" charset="0"/>
                        <a:ea typeface="Times New Roman" panose="02020603050405020304" pitchFamily="18" charset="0"/>
                      </a:endParaRPr>
                    </a:p>
                  </a:txBody>
                  <a:tcPr marL="52559" marR="52559" marT="0" marB="0"/>
                </a:tc>
              </a:tr>
              <a:tr h="2270081">
                <a:tc>
                  <a:txBody>
                    <a:bodyPr/>
                    <a:lstStyle/>
                    <a:p>
                      <a:pPr marL="0" marR="0" indent="0" algn="just">
                        <a:lnSpc>
                          <a:spcPct val="105000"/>
                        </a:lnSpc>
                        <a:spcBef>
                          <a:spcPts val="600"/>
                        </a:spcBef>
                        <a:spcAft>
                          <a:spcPts val="600"/>
                        </a:spcAft>
                      </a:pPr>
                      <a:r>
                        <a:rPr lang="en-US" sz="1400" b="1" kern="100" dirty="0" err="1">
                          <a:solidFill>
                            <a:srgbClr val="002060"/>
                          </a:solidFill>
                          <a:effectLst/>
                        </a:rPr>
                        <a:t>Tìm</a:t>
                      </a:r>
                      <a:r>
                        <a:rPr lang="en-US" sz="1400" b="1" kern="100" dirty="0">
                          <a:solidFill>
                            <a:srgbClr val="002060"/>
                          </a:solidFill>
                          <a:effectLst/>
                        </a:rPr>
                        <a:t> </a:t>
                      </a:r>
                      <a:r>
                        <a:rPr lang="en-US" sz="1400" b="1" kern="100" dirty="0" err="1">
                          <a:solidFill>
                            <a:srgbClr val="002060"/>
                          </a:solidFill>
                          <a:effectLst/>
                        </a:rPr>
                        <a:t>hiểu</a:t>
                      </a:r>
                      <a:r>
                        <a:rPr lang="en-US" sz="1400" b="1" kern="100" dirty="0">
                          <a:solidFill>
                            <a:srgbClr val="002060"/>
                          </a:solidFill>
                          <a:effectLst/>
                        </a:rPr>
                        <a:t> </a:t>
                      </a:r>
                      <a:r>
                        <a:rPr lang="en-US" sz="1400" b="1" kern="100" dirty="0" err="1">
                          <a:solidFill>
                            <a:srgbClr val="002060"/>
                          </a:solidFill>
                          <a:effectLst/>
                        </a:rPr>
                        <a:t>môi</a:t>
                      </a:r>
                      <a:r>
                        <a:rPr lang="en-US" sz="1400" b="1" kern="100" dirty="0">
                          <a:solidFill>
                            <a:srgbClr val="002060"/>
                          </a:solidFill>
                          <a:effectLst/>
                        </a:rPr>
                        <a:t> </a:t>
                      </a:r>
                      <a:r>
                        <a:rPr lang="en-US" sz="1400" b="1" kern="100" dirty="0" err="1">
                          <a:solidFill>
                            <a:srgbClr val="002060"/>
                          </a:solidFill>
                          <a:effectLst/>
                        </a:rPr>
                        <a:t>trường</a:t>
                      </a:r>
                      <a:r>
                        <a:rPr lang="en-US" sz="1400" b="1" kern="100" dirty="0">
                          <a:solidFill>
                            <a:srgbClr val="002060"/>
                          </a:solidFill>
                          <a:effectLst/>
                        </a:rPr>
                        <a:t> </a:t>
                      </a:r>
                      <a:r>
                        <a:rPr lang="en-US" sz="1400" b="1" kern="100" dirty="0" err="1">
                          <a:solidFill>
                            <a:srgbClr val="002060"/>
                          </a:solidFill>
                          <a:effectLst/>
                        </a:rPr>
                        <a:t>tự</a:t>
                      </a:r>
                      <a:r>
                        <a:rPr lang="en-US" sz="1400" b="1" kern="100" dirty="0">
                          <a:solidFill>
                            <a:srgbClr val="002060"/>
                          </a:solidFill>
                          <a:effectLst/>
                        </a:rPr>
                        <a:t> </a:t>
                      </a:r>
                      <a:r>
                        <a:rPr lang="en-US" sz="1400" b="1" kern="100" dirty="0" err="1">
                          <a:solidFill>
                            <a:srgbClr val="002060"/>
                          </a:solidFill>
                          <a:effectLst/>
                        </a:rPr>
                        <a:t>nhiên</a:t>
                      </a:r>
                      <a:r>
                        <a:rPr lang="en-US" sz="1400" b="1" kern="100" dirty="0">
                          <a:solidFill>
                            <a:srgbClr val="002060"/>
                          </a:solidFill>
                          <a:effectLst/>
                        </a:rPr>
                        <a:t> </a:t>
                      </a:r>
                      <a:r>
                        <a:rPr lang="en-US" sz="1400" b="1" kern="100" dirty="0" err="1">
                          <a:solidFill>
                            <a:srgbClr val="002060"/>
                          </a:solidFill>
                          <a:effectLst/>
                        </a:rPr>
                        <a:t>xung</a:t>
                      </a:r>
                      <a:r>
                        <a:rPr lang="en-US" sz="1400" b="1" kern="100" dirty="0">
                          <a:solidFill>
                            <a:srgbClr val="002060"/>
                          </a:solidFill>
                          <a:effectLst/>
                        </a:rPr>
                        <a:t> </a:t>
                      </a:r>
                      <a:r>
                        <a:rPr lang="en-US" sz="1400" b="1" kern="100" dirty="0" err="1">
                          <a:solidFill>
                            <a:srgbClr val="002060"/>
                          </a:solidFill>
                          <a:effectLst/>
                        </a:rPr>
                        <a:t>quanh</a:t>
                      </a:r>
                      <a:endParaRPr lang="en-US" sz="1400" b="1" kern="100" dirty="0">
                        <a:solidFill>
                          <a:srgbClr val="002060"/>
                        </a:solidFill>
                        <a:effectLst/>
                        <a:latin typeface="Minion Pro"/>
                        <a:ea typeface="SimSun" panose="02010600030101010101" pitchFamily="2" charset="-122"/>
                        <a:cs typeface="Times New Roman" panose="02020603050405020304" pitchFamily="18" charset="0"/>
                      </a:endParaRPr>
                    </a:p>
                  </a:txBody>
                  <a:tcPr marL="52559" marR="52559" marT="0" marB="0"/>
                </a:tc>
                <a:tc>
                  <a:txBody>
                    <a:bodyPr/>
                    <a:lstStyle/>
                    <a:p>
                      <a:pPr marL="285750" marR="0" indent="-285750" algn="just">
                        <a:lnSpc>
                          <a:spcPct val="105000"/>
                        </a:lnSpc>
                        <a:spcBef>
                          <a:spcPts val="300"/>
                        </a:spcBef>
                        <a:spcAft>
                          <a:spcPts val="0"/>
                        </a:spcAft>
                        <a:buFont typeface="Wingdings" panose="05000000000000000000" pitchFamily="2" charset="2"/>
                        <a:buChar char="Ø"/>
                      </a:pPr>
                      <a:r>
                        <a:rPr lang="en-US" sz="1400" b="1" kern="100" dirty="0" err="1" smtClean="0">
                          <a:solidFill>
                            <a:srgbClr val="002060"/>
                          </a:solidFill>
                          <a:effectLst/>
                        </a:rPr>
                        <a:t>Quan</a:t>
                      </a:r>
                      <a:r>
                        <a:rPr lang="en-US" sz="1400" b="1" kern="100" dirty="0" smtClean="0">
                          <a:solidFill>
                            <a:srgbClr val="002060"/>
                          </a:solidFill>
                          <a:effectLst/>
                        </a:rPr>
                        <a:t> </a:t>
                      </a:r>
                      <a:r>
                        <a:rPr lang="en-US" sz="1400" b="1" kern="100" dirty="0" err="1">
                          <a:solidFill>
                            <a:srgbClr val="002060"/>
                          </a:solidFill>
                          <a:effectLst/>
                        </a:rPr>
                        <a:t>sát</a:t>
                      </a:r>
                      <a:r>
                        <a:rPr lang="en-US" sz="1400" b="1" kern="100" dirty="0">
                          <a:solidFill>
                            <a:srgbClr val="002060"/>
                          </a:solidFill>
                          <a:effectLst/>
                        </a:rPr>
                        <a:t> </a:t>
                      </a:r>
                      <a:r>
                        <a:rPr lang="en-US" sz="1400" b="1" kern="100" dirty="0" err="1">
                          <a:solidFill>
                            <a:srgbClr val="002060"/>
                          </a:solidFill>
                          <a:effectLst/>
                        </a:rPr>
                        <a:t>và</a:t>
                      </a:r>
                      <a:r>
                        <a:rPr lang="en-US" sz="1400" b="1" kern="100" dirty="0">
                          <a:solidFill>
                            <a:srgbClr val="002060"/>
                          </a:solidFill>
                          <a:effectLst/>
                        </a:rPr>
                        <a:t> </a:t>
                      </a:r>
                      <a:r>
                        <a:rPr lang="en-US" sz="1400" b="1" kern="100" dirty="0" err="1">
                          <a:solidFill>
                            <a:srgbClr val="002060"/>
                          </a:solidFill>
                          <a:effectLst/>
                        </a:rPr>
                        <a:t>đặt</a:t>
                      </a:r>
                      <a:r>
                        <a:rPr lang="en-US" sz="1400" b="1" kern="100" dirty="0">
                          <a:solidFill>
                            <a:srgbClr val="002060"/>
                          </a:solidFill>
                          <a:effectLst/>
                        </a:rPr>
                        <a:t> </a:t>
                      </a:r>
                      <a:r>
                        <a:rPr lang="en-US" sz="1400" b="1" kern="100" dirty="0" err="1">
                          <a:solidFill>
                            <a:srgbClr val="002060"/>
                          </a:solidFill>
                          <a:effectLst/>
                        </a:rPr>
                        <a:t>được</a:t>
                      </a:r>
                      <a:r>
                        <a:rPr lang="en-US" sz="1400" b="1" kern="100" dirty="0">
                          <a:solidFill>
                            <a:srgbClr val="002060"/>
                          </a:solidFill>
                          <a:effectLst/>
                        </a:rPr>
                        <a:t> </a:t>
                      </a:r>
                      <a:r>
                        <a:rPr lang="en-US" sz="1400" b="1" kern="100" dirty="0" err="1">
                          <a:solidFill>
                            <a:srgbClr val="002060"/>
                          </a:solidFill>
                          <a:effectLst/>
                        </a:rPr>
                        <a:t>câu</a:t>
                      </a:r>
                      <a:r>
                        <a:rPr lang="en-US" sz="1400" b="1" kern="100" dirty="0">
                          <a:solidFill>
                            <a:srgbClr val="002060"/>
                          </a:solidFill>
                          <a:effectLst/>
                        </a:rPr>
                        <a:t> </a:t>
                      </a:r>
                      <a:r>
                        <a:rPr lang="en-US" sz="1400" b="1" kern="100" dirty="0" err="1">
                          <a:solidFill>
                            <a:srgbClr val="002060"/>
                          </a:solidFill>
                          <a:effectLst/>
                        </a:rPr>
                        <a:t>hỏi</a:t>
                      </a:r>
                      <a:r>
                        <a:rPr lang="en-US" sz="1400" b="1" kern="100" dirty="0">
                          <a:solidFill>
                            <a:srgbClr val="002060"/>
                          </a:solidFill>
                          <a:effectLst/>
                        </a:rPr>
                        <a:t> </a:t>
                      </a:r>
                      <a:r>
                        <a:rPr lang="en-US" sz="1400" b="1" kern="100" dirty="0" err="1">
                          <a:solidFill>
                            <a:srgbClr val="002060"/>
                          </a:solidFill>
                          <a:effectLst/>
                        </a:rPr>
                        <a:t>về</a:t>
                      </a:r>
                      <a:r>
                        <a:rPr lang="en-US" sz="1400" b="1" kern="100" dirty="0">
                          <a:solidFill>
                            <a:srgbClr val="002060"/>
                          </a:solidFill>
                          <a:effectLst/>
                        </a:rPr>
                        <a:t> </a:t>
                      </a:r>
                      <a:r>
                        <a:rPr lang="en-US" sz="1400" b="1" kern="100" dirty="0" err="1">
                          <a:solidFill>
                            <a:srgbClr val="002060"/>
                          </a:solidFill>
                          <a:effectLst/>
                        </a:rPr>
                        <a:t>sự</a:t>
                      </a:r>
                      <a:r>
                        <a:rPr lang="en-US" sz="1400" b="1" kern="100" dirty="0">
                          <a:solidFill>
                            <a:srgbClr val="002060"/>
                          </a:solidFill>
                          <a:effectLst/>
                        </a:rPr>
                        <a:t> </a:t>
                      </a:r>
                      <a:r>
                        <a:rPr lang="en-US" sz="1400" b="1" kern="100" dirty="0" err="1">
                          <a:solidFill>
                            <a:srgbClr val="002060"/>
                          </a:solidFill>
                          <a:effectLst/>
                        </a:rPr>
                        <a:t>vật</a:t>
                      </a:r>
                      <a:r>
                        <a:rPr lang="en-US" sz="1400" b="1" kern="100" dirty="0">
                          <a:solidFill>
                            <a:srgbClr val="002060"/>
                          </a:solidFill>
                          <a:effectLst/>
                        </a:rPr>
                        <a:t>, </a:t>
                      </a:r>
                      <a:r>
                        <a:rPr lang="en-US" sz="1400" b="1" kern="100" dirty="0" err="1">
                          <a:solidFill>
                            <a:srgbClr val="002060"/>
                          </a:solidFill>
                          <a:effectLst/>
                        </a:rPr>
                        <a:t>hiện</a:t>
                      </a:r>
                      <a:r>
                        <a:rPr lang="en-US" sz="1400" b="1" kern="100" dirty="0">
                          <a:solidFill>
                            <a:srgbClr val="002060"/>
                          </a:solidFill>
                          <a:effectLst/>
                        </a:rPr>
                        <a:t> </a:t>
                      </a:r>
                      <a:r>
                        <a:rPr lang="en-US" sz="1400" b="1" kern="100" dirty="0" err="1">
                          <a:solidFill>
                            <a:srgbClr val="002060"/>
                          </a:solidFill>
                          <a:effectLst/>
                        </a:rPr>
                        <a:t>tượng</a:t>
                      </a:r>
                      <a:r>
                        <a:rPr lang="en-US" sz="1400" b="1" kern="100" dirty="0">
                          <a:solidFill>
                            <a:srgbClr val="002060"/>
                          </a:solidFill>
                          <a:effectLst/>
                        </a:rPr>
                        <a:t>, </a:t>
                      </a:r>
                      <a:r>
                        <a:rPr lang="en-US" sz="1400" b="1" kern="100" dirty="0" err="1">
                          <a:solidFill>
                            <a:srgbClr val="002060"/>
                          </a:solidFill>
                          <a:effectLst/>
                        </a:rPr>
                        <a:t>mối</a:t>
                      </a:r>
                      <a:r>
                        <a:rPr lang="en-US" sz="1400" b="1" kern="100" dirty="0">
                          <a:solidFill>
                            <a:srgbClr val="002060"/>
                          </a:solidFill>
                          <a:effectLst/>
                        </a:rPr>
                        <a:t> </a:t>
                      </a:r>
                      <a:r>
                        <a:rPr lang="en-US" sz="1400" b="1" kern="100" dirty="0" err="1">
                          <a:solidFill>
                            <a:srgbClr val="002060"/>
                          </a:solidFill>
                          <a:effectLst/>
                        </a:rPr>
                        <a:t>quan</a:t>
                      </a:r>
                      <a:r>
                        <a:rPr lang="en-US" sz="1400" b="1" kern="100" dirty="0">
                          <a:solidFill>
                            <a:srgbClr val="002060"/>
                          </a:solidFill>
                          <a:effectLst/>
                        </a:rPr>
                        <a:t> </a:t>
                      </a:r>
                      <a:r>
                        <a:rPr lang="en-US" sz="1400" b="1" kern="100" dirty="0" err="1">
                          <a:solidFill>
                            <a:srgbClr val="002060"/>
                          </a:solidFill>
                          <a:effectLst/>
                        </a:rPr>
                        <a:t>hệ</a:t>
                      </a:r>
                      <a:r>
                        <a:rPr lang="en-US" sz="1400" b="1" kern="100" dirty="0">
                          <a:solidFill>
                            <a:srgbClr val="002060"/>
                          </a:solidFill>
                          <a:effectLst/>
                        </a:rPr>
                        <a:t> </a:t>
                      </a:r>
                      <a:r>
                        <a:rPr lang="en-US" sz="1400" b="1" kern="100" dirty="0" err="1">
                          <a:solidFill>
                            <a:srgbClr val="002060"/>
                          </a:solidFill>
                          <a:effectLst/>
                        </a:rPr>
                        <a:t>trong</a:t>
                      </a:r>
                      <a:r>
                        <a:rPr lang="en-US" sz="1400" b="1" kern="100" dirty="0">
                          <a:solidFill>
                            <a:srgbClr val="002060"/>
                          </a:solidFill>
                          <a:effectLst/>
                        </a:rPr>
                        <a:t> </a:t>
                      </a:r>
                      <a:r>
                        <a:rPr lang="en-US" sz="1400" b="1" kern="100" dirty="0" err="1">
                          <a:solidFill>
                            <a:srgbClr val="002060"/>
                          </a:solidFill>
                          <a:effectLst/>
                        </a:rPr>
                        <a:t>tự</a:t>
                      </a:r>
                      <a:r>
                        <a:rPr lang="en-US" sz="1400" b="1" kern="100" dirty="0">
                          <a:solidFill>
                            <a:srgbClr val="002060"/>
                          </a:solidFill>
                          <a:effectLst/>
                        </a:rPr>
                        <a:t> </a:t>
                      </a:r>
                      <a:r>
                        <a:rPr lang="en-US" sz="1400" b="1" kern="100" dirty="0" err="1">
                          <a:solidFill>
                            <a:srgbClr val="002060"/>
                          </a:solidFill>
                          <a:effectLst/>
                        </a:rPr>
                        <a:t>nhiên</a:t>
                      </a:r>
                      <a:r>
                        <a:rPr lang="en-US" sz="1400" b="1" kern="100" dirty="0">
                          <a:solidFill>
                            <a:srgbClr val="002060"/>
                          </a:solidFill>
                          <a:effectLst/>
                        </a:rPr>
                        <a:t>, </a:t>
                      </a:r>
                      <a:r>
                        <a:rPr lang="en-US" sz="1400" b="1" kern="100" dirty="0" err="1">
                          <a:solidFill>
                            <a:srgbClr val="002060"/>
                          </a:solidFill>
                          <a:effectLst/>
                        </a:rPr>
                        <a:t>về</a:t>
                      </a:r>
                      <a:r>
                        <a:rPr lang="en-US" sz="1400" b="1" kern="100" dirty="0">
                          <a:solidFill>
                            <a:srgbClr val="002060"/>
                          </a:solidFill>
                          <a:effectLst/>
                        </a:rPr>
                        <a:t> </a:t>
                      </a:r>
                      <a:r>
                        <a:rPr lang="en-US" sz="1400" b="1" kern="100" dirty="0" err="1">
                          <a:solidFill>
                            <a:srgbClr val="002060"/>
                          </a:solidFill>
                          <a:effectLst/>
                        </a:rPr>
                        <a:t>thế</a:t>
                      </a:r>
                      <a:r>
                        <a:rPr lang="en-US" sz="1400" b="1" kern="100" dirty="0">
                          <a:solidFill>
                            <a:srgbClr val="002060"/>
                          </a:solidFill>
                          <a:effectLst/>
                        </a:rPr>
                        <a:t> </a:t>
                      </a:r>
                      <a:r>
                        <a:rPr lang="en-US" sz="1400" b="1" kern="100" dirty="0" err="1">
                          <a:solidFill>
                            <a:srgbClr val="002060"/>
                          </a:solidFill>
                          <a:effectLst/>
                        </a:rPr>
                        <a:t>giới</a:t>
                      </a:r>
                      <a:r>
                        <a:rPr lang="en-US" sz="1400" b="1" kern="100" dirty="0">
                          <a:solidFill>
                            <a:srgbClr val="002060"/>
                          </a:solidFill>
                          <a:effectLst/>
                        </a:rPr>
                        <a:t> </a:t>
                      </a:r>
                      <a:r>
                        <a:rPr lang="en-US" sz="1400" b="1" kern="100" dirty="0" err="1">
                          <a:solidFill>
                            <a:srgbClr val="002060"/>
                          </a:solidFill>
                          <a:effectLst/>
                        </a:rPr>
                        <a:t>sinh</a:t>
                      </a:r>
                      <a:r>
                        <a:rPr lang="en-US" sz="1400" b="1" kern="100" dirty="0">
                          <a:solidFill>
                            <a:srgbClr val="002060"/>
                          </a:solidFill>
                          <a:effectLst/>
                        </a:rPr>
                        <a:t> </a:t>
                      </a:r>
                      <a:r>
                        <a:rPr lang="en-US" sz="1400" b="1" kern="100" dirty="0" err="1">
                          <a:solidFill>
                            <a:srgbClr val="002060"/>
                          </a:solidFill>
                          <a:effectLst/>
                        </a:rPr>
                        <a:t>vật</a:t>
                      </a:r>
                      <a:r>
                        <a:rPr lang="en-US" sz="1400" b="1" kern="100" dirty="0">
                          <a:solidFill>
                            <a:srgbClr val="002060"/>
                          </a:solidFill>
                          <a:effectLst/>
                        </a:rPr>
                        <a:t> </a:t>
                      </a:r>
                      <a:r>
                        <a:rPr lang="en-US" sz="1400" b="1" kern="100" dirty="0" err="1">
                          <a:solidFill>
                            <a:srgbClr val="002060"/>
                          </a:solidFill>
                          <a:effectLst/>
                        </a:rPr>
                        <a:t>bao</a:t>
                      </a:r>
                      <a:r>
                        <a:rPr lang="en-US" sz="1400" b="1" kern="100" dirty="0">
                          <a:solidFill>
                            <a:srgbClr val="002060"/>
                          </a:solidFill>
                          <a:effectLst/>
                        </a:rPr>
                        <a:t> </a:t>
                      </a:r>
                      <a:r>
                        <a:rPr lang="en-US" sz="1400" b="1" kern="100" dirty="0" err="1">
                          <a:solidFill>
                            <a:srgbClr val="002060"/>
                          </a:solidFill>
                          <a:effectLst/>
                        </a:rPr>
                        <a:t>gồm</a:t>
                      </a:r>
                      <a:r>
                        <a:rPr lang="en-US" sz="1400" b="1" kern="100" dirty="0">
                          <a:solidFill>
                            <a:srgbClr val="002060"/>
                          </a:solidFill>
                          <a:effectLst/>
                        </a:rPr>
                        <a:t> con </a:t>
                      </a:r>
                      <a:r>
                        <a:rPr lang="en-US" sz="1400" b="1" kern="100" dirty="0" err="1">
                          <a:solidFill>
                            <a:srgbClr val="002060"/>
                          </a:solidFill>
                          <a:effectLst/>
                        </a:rPr>
                        <a:t>người</a:t>
                      </a:r>
                      <a:r>
                        <a:rPr lang="en-US" sz="1400" b="1" kern="100" dirty="0">
                          <a:solidFill>
                            <a:srgbClr val="002060"/>
                          </a:solidFill>
                          <a:effectLst/>
                        </a:rPr>
                        <a:t> </a:t>
                      </a:r>
                      <a:r>
                        <a:rPr lang="en-US" sz="1400" b="1" kern="100" dirty="0" err="1">
                          <a:solidFill>
                            <a:srgbClr val="002060"/>
                          </a:solidFill>
                          <a:effectLst/>
                        </a:rPr>
                        <a:t>và</a:t>
                      </a:r>
                      <a:r>
                        <a:rPr lang="en-US" sz="1400" b="1" kern="100" dirty="0">
                          <a:solidFill>
                            <a:srgbClr val="002060"/>
                          </a:solidFill>
                          <a:effectLst/>
                        </a:rPr>
                        <a:t> </a:t>
                      </a:r>
                      <a:r>
                        <a:rPr lang="en-US" sz="1400" b="1" kern="100" dirty="0" err="1">
                          <a:solidFill>
                            <a:srgbClr val="002060"/>
                          </a:solidFill>
                          <a:effectLst/>
                        </a:rPr>
                        <a:t>vấn</a:t>
                      </a:r>
                      <a:r>
                        <a:rPr lang="en-US" sz="1400" b="1" kern="100" dirty="0">
                          <a:solidFill>
                            <a:srgbClr val="002060"/>
                          </a:solidFill>
                          <a:effectLst/>
                        </a:rPr>
                        <a:t> </a:t>
                      </a:r>
                      <a:r>
                        <a:rPr lang="en-US" sz="1400" b="1" kern="100" dirty="0" err="1">
                          <a:solidFill>
                            <a:srgbClr val="002060"/>
                          </a:solidFill>
                          <a:effectLst/>
                        </a:rPr>
                        <a:t>đề</a:t>
                      </a:r>
                      <a:r>
                        <a:rPr lang="en-US" sz="1400" b="1" kern="100" dirty="0">
                          <a:solidFill>
                            <a:srgbClr val="002060"/>
                          </a:solidFill>
                          <a:effectLst/>
                        </a:rPr>
                        <a:t> </a:t>
                      </a:r>
                      <a:r>
                        <a:rPr lang="en-US" sz="1400" b="1" kern="100" dirty="0" err="1">
                          <a:solidFill>
                            <a:srgbClr val="002060"/>
                          </a:solidFill>
                          <a:effectLst/>
                        </a:rPr>
                        <a:t>sức</a:t>
                      </a:r>
                      <a:r>
                        <a:rPr lang="en-US" sz="1400" b="1" kern="100" dirty="0">
                          <a:solidFill>
                            <a:srgbClr val="002060"/>
                          </a:solidFill>
                          <a:effectLst/>
                        </a:rPr>
                        <a:t> </a:t>
                      </a:r>
                      <a:r>
                        <a:rPr lang="en-US" sz="1400" b="1" kern="100" dirty="0" err="1">
                          <a:solidFill>
                            <a:srgbClr val="002060"/>
                          </a:solidFill>
                          <a:effectLst/>
                        </a:rPr>
                        <a:t>khoẻ</a:t>
                      </a:r>
                      <a:r>
                        <a:rPr lang="en-US" sz="1400" b="1" kern="100" dirty="0" smtClean="0">
                          <a:solidFill>
                            <a:srgbClr val="002060"/>
                          </a:solidFill>
                          <a:effectLst/>
                        </a:rPr>
                        <a:t>.</a:t>
                      </a:r>
                    </a:p>
                    <a:p>
                      <a:pPr marL="285750" marR="0" indent="-285750" algn="just">
                        <a:lnSpc>
                          <a:spcPct val="105000"/>
                        </a:lnSpc>
                        <a:spcBef>
                          <a:spcPts val="300"/>
                        </a:spcBef>
                        <a:spcAft>
                          <a:spcPts val="0"/>
                        </a:spcAft>
                        <a:buFont typeface="Wingdings" panose="05000000000000000000" pitchFamily="2" charset="2"/>
                        <a:buChar char="Ø"/>
                      </a:pPr>
                      <a:r>
                        <a:rPr lang="en-US" sz="1400" b="1" kern="100" dirty="0" smtClean="0">
                          <a:solidFill>
                            <a:srgbClr val="002060"/>
                          </a:solidFill>
                          <a:effectLst/>
                        </a:rPr>
                        <a:t> </a:t>
                      </a:r>
                      <a:r>
                        <a:rPr lang="en-US" sz="1400" b="1" kern="100" dirty="0" err="1">
                          <a:solidFill>
                            <a:srgbClr val="002060"/>
                          </a:solidFill>
                          <a:effectLst/>
                        </a:rPr>
                        <a:t>Đưa</a:t>
                      </a:r>
                      <a:r>
                        <a:rPr lang="en-US" sz="1400" b="1" kern="100" dirty="0">
                          <a:solidFill>
                            <a:srgbClr val="002060"/>
                          </a:solidFill>
                          <a:effectLst/>
                        </a:rPr>
                        <a:t> </a:t>
                      </a:r>
                      <a:r>
                        <a:rPr lang="en-US" sz="1400" b="1" kern="100" dirty="0" err="1">
                          <a:solidFill>
                            <a:srgbClr val="002060"/>
                          </a:solidFill>
                          <a:effectLst/>
                        </a:rPr>
                        <a:t>ra</a:t>
                      </a:r>
                      <a:r>
                        <a:rPr lang="en-US" sz="1400" b="1" kern="100" dirty="0">
                          <a:solidFill>
                            <a:srgbClr val="002060"/>
                          </a:solidFill>
                          <a:effectLst/>
                        </a:rPr>
                        <a:t> </a:t>
                      </a:r>
                      <a:r>
                        <a:rPr lang="en-US" sz="1400" b="1" kern="100" dirty="0" err="1">
                          <a:solidFill>
                            <a:srgbClr val="002060"/>
                          </a:solidFill>
                          <a:effectLst/>
                        </a:rPr>
                        <a:t>dự</a:t>
                      </a:r>
                      <a:r>
                        <a:rPr lang="en-US" sz="1400" b="1" kern="100" dirty="0">
                          <a:solidFill>
                            <a:srgbClr val="002060"/>
                          </a:solidFill>
                          <a:effectLst/>
                        </a:rPr>
                        <a:t> </a:t>
                      </a:r>
                      <a:r>
                        <a:rPr lang="en-US" sz="1400" b="1" kern="100" dirty="0" err="1">
                          <a:solidFill>
                            <a:srgbClr val="002060"/>
                          </a:solidFill>
                          <a:effectLst/>
                        </a:rPr>
                        <a:t>đoán</a:t>
                      </a:r>
                      <a:r>
                        <a:rPr lang="en-US" sz="1400" b="1" kern="100" dirty="0">
                          <a:solidFill>
                            <a:srgbClr val="002060"/>
                          </a:solidFill>
                          <a:effectLst/>
                        </a:rPr>
                        <a:t> </a:t>
                      </a:r>
                      <a:r>
                        <a:rPr lang="en-US" sz="1400" b="1" kern="100" dirty="0" err="1">
                          <a:solidFill>
                            <a:srgbClr val="002060"/>
                          </a:solidFill>
                          <a:effectLst/>
                        </a:rPr>
                        <a:t>về</a:t>
                      </a:r>
                      <a:r>
                        <a:rPr lang="en-US" sz="1400" b="1" kern="100" dirty="0">
                          <a:solidFill>
                            <a:srgbClr val="002060"/>
                          </a:solidFill>
                          <a:effectLst/>
                        </a:rPr>
                        <a:t> </a:t>
                      </a:r>
                      <a:r>
                        <a:rPr lang="en-US" sz="1400" b="1" kern="100" dirty="0" err="1">
                          <a:solidFill>
                            <a:srgbClr val="002060"/>
                          </a:solidFill>
                          <a:effectLst/>
                        </a:rPr>
                        <a:t>sự</a:t>
                      </a:r>
                      <a:r>
                        <a:rPr lang="en-US" sz="1400" b="1" kern="100" dirty="0">
                          <a:solidFill>
                            <a:srgbClr val="002060"/>
                          </a:solidFill>
                          <a:effectLst/>
                        </a:rPr>
                        <a:t> </a:t>
                      </a:r>
                      <a:r>
                        <a:rPr lang="en-US" sz="1400" b="1" kern="100" dirty="0" err="1">
                          <a:solidFill>
                            <a:srgbClr val="002060"/>
                          </a:solidFill>
                          <a:effectLst/>
                        </a:rPr>
                        <a:t>vật</a:t>
                      </a:r>
                      <a:r>
                        <a:rPr lang="en-US" sz="1400" b="1" kern="100" dirty="0">
                          <a:solidFill>
                            <a:srgbClr val="002060"/>
                          </a:solidFill>
                          <a:effectLst/>
                        </a:rPr>
                        <a:t>, </a:t>
                      </a:r>
                      <a:r>
                        <a:rPr lang="en-US" sz="1400" b="1" kern="100" dirty="0" err="1">
                          <a:solidFill>
                            <a:srgbClr val="002060"/>
                          </a:solidFill>
                          <a:effectLst/>
                        </a:rPr>
                        <a:t>hiện</a:t>
                      </a:r>
                      <a:r>
                        <a:rPr lang="en-US" sz="1400" b="1" kern="100" dirty="0">
                          <a:solidFill>
                            <a:srgbClr val="002060"/>
                          </a:solidFill>
                          <a:effectLst/>
                        </a:rPr>
                        <a:t> </a:t>
                      </a:r>
                      <a:r>
                        <a:rPr lang="en-US" sz="1400" b="1" kern="100" dirty="0" err="1">
                          <a:solidFill>
                            <a:srgbClr val="002060"/>
                          </a:solidFill>
                          <a:effectLst/>
                        </a:rPr>
                        <a:t>tượng</a:t>
                      </a:r>
                      <a:r>
                        <a:rPr lang="en-US" sz="1400" b="1" kern="100" dirty="0">
                          <a:solidFill>
                            <a:srgbClr val="002060"/>
                          </a:solidFill>
                          <a:effectLst/>
                        </a:rPr>
                        <a:t>, </a:t>
                      </a:r>
                      <a:r>
                        <a:rPr lang="en-US" sz="1400" b="1" kern="100" dirty="0" err="1">
                          <a:solidFill>
                            <a:srgbClr val="002060"/>
                          </a:solidFill>
                          <a:effectLst/>
                        </a:rPr>
                        <a:t>mối</a:t>
                      </a:r>
                      <a:r>
                        <a:rPr lang="en-US" sz="1400" b="1" kern="100" dirty="0">
                          <a:solidFill>
                            <a:srgbClr val="002060"/>
                          </a:solidFill>
                          <a:effectLst/>
                        </a:rPr>
                        <a:t> </a:t>
                      </a:r>
                      <a:r>
                        <a:rPr lang="en-US" sz="1400" b="1" kern="100" dirty="0" err="1">
                          <a:solidFill>
                            <a:srgbClr val="002060"/>
                          </a:solidFill>
                          <a:effectLst/>
                        </a:rPr>
                        <a:t>quan</a:t>
                      </a:r>
                      <a:r>
                        <a:rPr lang="en-US" sz="1400" b="1" kern="100" dirty="0">
                          <a:solidFill>
                            <a:srgbClr val="002060"/>
                          </a:solidFill>
                          <a:effectLst/>
                        </a:rPr>
                        <a:t> </a:t>
                      </a:r>
                      <a:r>
                        <a:rPr lang="en-US" sz="1400" b="1" kern="100" dirty="0" err="1">
                          <a:solidFill>
                            <a:srgbClr val="002060"/>
                          </a:solidFill>
                          <a:effectLst/>
                        </a:rPr>
                        <a:t>hệ</a:t>
                      </a:r>
                      <a:r>
                        <a:rPr lang="en-US" sz="1400" b="1" kern="100" dirty="0">
                          <a:solidFill>
                            <a:srgbClr val="002060"/>
                          </a:solidFill>
                          <a:effectLst/>
                        </a:rPr>
                        <a:t> </a:t>
                      </a:r>
                      <a:r>
                        <a:rPr lang="en-US" sz="1400" b="1" kern="100" dirty="0" err="1">
                          <a:solidFill>
                            <a:srgbClr val="002060"/>
                          </a:solidFill>
                          <a:effectLst/>
                        </a:rPr>
                        <a:t>giữa</a:t>
                      </a:r>
                      <a:r>
                        <a:rPr lang="en-US" sz="1400" b="1" kern="100" dirty="0">
                          <a:solidFill>
                            <a:srgbClr val="002060"/>
                          </a:solidFill>
                          <a:effectLst/>
                        </a:rPr>
                        <a:t> </a:t>
                      </a:r>
                      <a:r>
                        <a:rPr lang="en-US" sz="1400" b="1" kern="100" dirty="0" err="1">
                          <a:solidFill>
                            <a:srgbClr val="002060"/>
                          </a:solidFill>
                          <a:effectLst/>
                        </a:rPr>
                        <a:t>các</a:t>
                      </a:r>
                      <a:r>
                        <a:rPr lang="en-US" sz="1400" b="1" kern="100" dirty="0">
                          <a:solidFill>
                            <a:srgbClr val="002060"/>
                          </a:solidFill>
                          <a:effectLst/>
                        </a:rPr>
                        <a:t> </a:t>
                      </a:r>
                      <a:r>
                        <a:rPr lang="en-US" sz="1400" b="1" kern="100" dirty="0" err="1">
                          <a:solidFill>
                            <a:srgbClr val="002060"/>
                          </a:solidFill>
                          <a:effectLst/>
                        </a:rPr>
                        <a:t>sự</a:t>
                      </a:r>
                      <a:r>
                        <a:rPr lang="en-US" sz="1400" b="1" kern="100" dirty="0">
                          <a:solidFill>
                            <a:srgbClr val="002060"/>
                          </a:solidFill>
                          <a:effectLst/>
                        </a:rPr>
                        <a:t> </a:t>
                      </a:r>
                      <a:r>
                        <a:rPr lang="en-US" sz="1400" b="1" kern="100" dirty="0" err="1">
                          <a:solidFill>
                            <a:srgbClr val="002060"/>
                          </a:solidFill>
                          <a:effectLst/>
                        </a:rPr>
                        <a:t>vật</a:t>
                      </a:r>
                      <a:r>
                        <a:rPr lang="en-US" sz="1400" b="1" kern="100" dirty="0">
                          <a:solidFill>
                            <a:srgbClr val="002060"/>
                          </a:solidFill>
                          <a:effectLst/>
                        </a:rPr>
                        <a:t>, </a:t>
                      </a:r>
                      <a:r>
                        <a:rPr lang="en-US" sz="1400" b="1" kern="100" dirty="0" err="1">
                          <a:solidFill>
                            <a:srgbClr val="002060"/>
                          </a:solidFill>
                          <a:effectLst/>
                        </a:rPr>
                        <a:t>hiện</a:t>
                      </a:r>
                      <a:r>
                        <a:rPr lang="en-US" sz="1400" b="1" kern="100" dirty="0">
                          <a:solidFill>
                            <a:srgbClr val="002060"/>
                          </a:solidFill>
                          <a:effectLst/>
                        </a:rPr>
                        <a:t> </a:t>
                      </a:r>
                      <a:r>
                        <a:rPr lang="en-US" sz="1400" b="1" kern="100" dirty="0" err="1">
                          <a:solidFill>
                            <a:srgbClr val="002060"/>
                          </a:solidFill>
                          <a:effectLst/>
                        </a:rPr>
                        <a:t>tượng</a:t>
                      </a:r>
                      <a:r>
                        <a:rPr lang="en-US" sz="1400" b="1" kern="100" dirty="0">
                          <a:solidFill>
                            <a:srgbClr val="002060"/>
                          </a:solidFill>
                          <a:effectLst/>
                        </a:rPr>
                        <a:t> (</a:t>
                      </a:r>
                      <a:r>
                        <a:rPr lang="en-US" sz="1400" b="1" kern="100" dirty="0" err="1">
                          <a:solidFill>
                            <a:srgbClr val="002060"/>
                          </a:solidFill>
                          <a:effectLst/>
                        </a:rPr>
                        <a:t>nhân</a:t>
                      </a:r>
                      <a:r>
                        <a:rPr lang="en-US" sz="1400" b="1" kern="100" dirty="0">
                          <a:solidFill>
                            <a:srgbClr val="002060"/>
                          </a:solidFill>
                          <a:effectLst/>
                        </a:rPr>
                        <a:t> </a:t>
                      </a:r>
                      <a:r>
                        <a:rPr lang="en-US" sz="1400" b="1" kern="100" dirty="0" err="1">
                          <a:solidFill>
                            <a:srgbClr val="002060"/>
                          </a:solidFill>
                          <a:effectLst/>
                        </a:rPr>
                        <a:t>quả</a:t>
                      </a:r>
                      <a:r>
                        <a:rPr lang="en-US" sz="1400" b="1" kern="100" dirty="0">
                          <a:solidFill>
                            <a:srgbClr val="002060"/>
                          </a:solidFill>
                          <a:effectLst/>
                        </a:rPr>
                        <a:t>, </a:t>
                      </a:r>
                      <a:r>
                        <a:rPr lang="en-US" sz="1400" b="1" kern="100" dirty="0" err="1">
                          <a:solidFill>
                            <a:srgbClr val="002060"/>
                          </a:solidFill>
                          <a:effectLst/>
                        </a:rPr>
                        <a:t>cấu</a:t>
                      </a:r>
                      <a:r>
                        <a:rPr lang="en-US" sz="1400" b="1" kern="100" dirty="0">
                          <a:solidFill>
                            <a:srgbClr val="002060"/>
                          </a:solidFill>
                          <a:effectLst/>
                        </a:rPr>
                        <a:t> </a:t>
                      </a:r>
                      <a:r>
                        <a:rPr lang="en-US" sz="1400" b="1" kern="100" dirty="0" err="1">
                          <a:solidFill>
                            <a:srgbClr val="002060"/>
                          </a:solidFill>
                          <a:effectLst/>
                        </a:rPr>
                        <a:t>tạo</a:t>
                      </a:r>
                      <a:r>
                        <a:rPr lang="en-US" sz="1400" b="1" kern="100" dirty="0">
                          <a:solidFill>
                            <a:srgbClr val="002060"/>
                          </a:solidFill>
                          <a:effectLst/>
                        </a:rPr>
                        <a:t> – </a:t>
                      </a:r>
                      <a:r>
                        <a:rPr lang="en-US" sz="1400" b="1" kern="100" dirty="0" err="1">
                          <a:solidFill>
                            <a:srgbClr val="002060"/>
                          </a:solidFill>
                          <a:effectLst/>
                        </a:rPr>
                        <a:t>chức</a:t>
                      </a:r>
                      <a:r>
                        <a:rPr lang="en-US" sz="1400" b="1" kern="100" spc="-30" dirty="0">
                          <a:solidFill>
                            <a:srgbClr val="002060"/>
                          </a:solidFill>
                          <a:effectLst/>
                        </a:rPr>
                        <a:t> </a:t>
                      </a:r>
                      <a:r>
                        <a:rPr lang="en-US" sz="1400" b="1" kern="100" dirty="0" err="1">
                          <a:solidFill>
                            <a:srgbClr val="002060"/>
                          </a:solidFill>
                          <a:effectLst/>
                        </a:rPr>
                        <a:t>năng</a:t>
                      </a:r>
                      <a:r>
                        <a:rPr lang="en-US" sz="1400" b="1" kern="100" dirty="0" smtClean="0">
                          <a:solidFill>
                            <a:srgbClr val="002060"/>
                          </a:solidFill>
                          <a:effectLst/>
                        </a:rPr>
                        <a:t>,...).</a:t>
                      </a:r>
                    </a:p>
                    <a:p>
                      <a:pPr marL="285750" marR="0" indent="-285750" algn="just">
                        <a:lnSpc>
                          <a:spcPct val="105000"/>
                        </a:lnSpc>
                        <a:spcBef>
                          <a:spcPts val="300"/>
                        </a:spcBef>
                        <a:spcAft>
                          <a:spcPts val="0"/>
                        </a:spcAft>
                        <a:buFont typeface="Wingdings" panose="05000000000000000000" pitchFamily="2" charset="2"/>
                        <a:buChar char="Ø"/>
                      </a:pPr>
                      <a:r>
                        <a:rPr lang="en-US" sz="1400" b="1" kern="100" dirty="0" err="1" smtClean="0">
                          <a:solidFill>
                            <a:srgbClr val="002060"/>
                          </a:solidFill>
                          <a:effectLst/>
                        </a:rPr>
                        <a:t>Đề</a:t>
                      </a:r>
                      <a:r>
                        <a:rPr lang="en-US" sz="1400" b="1" kern="100" dirty="0" smtClean="0">
                          <a:solidFill>
                            <a:srgbClr val="002060"/>
                          </a:solidFill>
                          <a:effectLst/>
                        </a:rPr>
                        <a:t> </a:t>
                      </a:r>
                      <a:r>
                        <a:rPr lang="en-US" sz="1400" b="1" kern="100" dirty="0" err="1">
                          <a:solidFill>
                            <a:srgbClr val="002060"/>
                          </a:solidFill>
                          <a:effectLst/>
                        </a:rPr>
                        <a:t>xuất</a:t>
                      </a:r>
                      <a:r>
                        <a:rPr lang="en-US" sz="1400" b="1" kern="100" dirty="0">
                          <a:solidFill>
                            <a:srgbClr val="002060"/>
                          </a:solidFill>
                          <a:effectLst/>
                        </a:rPr>
                        <a:t> </a:t>
                      </a:r>
                      <a:r>
                        <a:rPr lang="en-US" sz="1400" b="1" kern="100" dirty="0" err="1">
                          <a:solidFill>
                            <a:srgbClr val="002060"/>
                          </a:solidFill>
                          <a:effectLst/>
                        </a:rPr>
                        <a:t>được</a:t>
                      </a:r>
                      <a:r>
                        <a:rPr lang="en-US" sz="1400" b="1" kern="100" dirty="0">
                          <a:solidFill>
                            <a:srgbClr val="002060"/>
                          </a:solidFill>
                          <a:effectLst/>
                        </a:rPr>
                        <a:t> </a:t>
                      </a:r>
                      <a:r>
                        <a:rPr lang="en-US" sz="1400" b="1" kern="100" dirty="0" err="1">
                          <a:solidFill>
                            <a:srgbClr val="002060"/>
                          </a:solidFill>
                          <a:effectLst/>
                        </a:rPr>
                        <a:t>phương</a:t>
                      </a:r>
                      <a:r>
                        <a:rPr lang="en-US" sz="1400" b="1" kern="100" dirty="0">
                          <a:solidFill>
                            <a:srgbClr val="002060"/>
                          </a:solidFill>
                          <a:effectLst/>
                        </a:rPr>
                        <a:t> </a:t>
                      </a:r>
                      <a:r>
                        <a:rPr lang="en-US" sz="1400" b="1" kern="100" dirty="0" err="1">
                          <a:solidFill>
                            <a:srgbClr val="002060"/>
                          </a:solidFill>
                          <a:effectLst/>
                        </a:rPr>
                        <a:t>án</a:t>
                      </a:r>
                      <a:r>
                        <a:rPr lang="en-US" sz="1400" b="1" kern="100" dirty="0">
                          <a:solidFill>
                            <a:srgbClr val="002060"/>
                          </a:solidFill>
                          <a:effectLst/>
                        </a:rPr>
                        <a:t> </a:t>
                      </a:r>
                      <a:r>
                        <a:rPr lang="en-US" sz="1400" b="1" kern="100" dirty="0" err="1">
                          <a:solidFill>
                            <a:srgbClr val="002060"/>
                          </a:solidFill>
                          <a:effectLst/>
                        </a:rPr>
                        <a:t>kiểm</a:t>
                      </a:r>
                      <a:r>
                        <a:rPr lang="en-US" sz="1400" b="1" kern="100" dirty="0">
                          <a:solidFill>
                            <a:srgbClr val="002060"/>
                          </a:solidFill>
                          <a:effectLst/>
                        </a:rPr>
                        <a:t> </a:t>
                      </a:r>
                      <a:r>
                        <a:rPr lang="en-US" sz="1400" b="1" kern="100" dirty="0" err="1">
                          <a:solidFill>
                            <a:srgbClr val="002060"/>
                          </a:solidFill>
                          <a:effectLst/>
                        </a:rPr>
                        <a:t>tra</a:t>
                      </a:r>
                      <a:r>
                        <a:rPr lang="en-US" sz="1400" b="1" kern="100" dirty="0">
                          <a:solidFill>
                            <a:srgbClr val="002060"/>
                          </a:solidFill>
                          <a:effectLst/>
                        </a:rPr>
                        <a:t> </a:t>
                      </a:r>
                      <a:r>
                        <a:rPr lang="en-US" sz="1400" b="1" kern="100" dirty="0" err="1">
                          <a:solidFill>
                            <a:srgbClr val="002060"/>
                          </a:solidFill>
                          <a:effectLst/>
                        </a:rPr>
                        <a:t>dự</a:t>
                      </a:r>
                      <a:r>
                        <a:rPr lang="en-US" sz="1400" b="1" kern="100" dirty="0">
                          <a:solidFill>
                            <a:srgbClr val="002060"/>
                          </a:solidFill>
                          <a:effectLst/>
                        </a:rPr>
                        <a:t> </a:t>
                      </a:r>
                      <a:r>
                        <a:rPr lang="en-US" sz="1400" b="1" kern="100" dirty="0" err="1" smtClean="0">
                          <a:solidFill>
                            <a:srgbClr val="002060"/>
                          </a:solidFill>
                          <a:effectLst/>
                        </a:rPr>
                        <a:t>đoán</a:t>
                      </a:r>
                      <a:r>
                        <a:rPr lang="en-US" sz="1400" b="1" kern="100" dirty="0" smtClean="0">
                          <a:solidFill>
                            <a:srgbClr val="002060"/>
                          </a:solidFill>
                          <a:effectLst/>
                        </a:rPr>
                        <a:t>.</a:t>
                      </a:r>
                    </a:p>
                    <a:p>
                      <a:pPr marL="285750" marR="0" indent="-285750" algn="just">
                        <a:lnSpc>
                          <a:spcPct val="105000"/>
                        </a:lnSpc>
                        <a:spcBef>
                          <a:spcPts val="300"/>
                        </a:spcBef>
                        <a:spcAft>
                          <a:spcPts val="0"/>
                        </a:spcAft>
                        <a:buFont typeface="Wingdings" panose="05000000000000000000" pitchFamily="2" charset="2"/>
                        <a:buChar char="Ø"/>
                      </a:pPr>
                      <a:r>
                        <a:rPr lang="en-US" sz="1400" b="1" kern="100" dirty="0" smtClean="0">
                          <a:solidFill>
                            <a:srgbClr val="002060"/>
                          </a:solidFill>
                          <a:effectLst/>
                        </a:rPr>
                        <a:t>Thu </a:t>
                      </a:r>
                      <a:r>
                        <a:rPr lang="en-US" sz="1400" b="1" kern="100" dirty="0" err="1">
                          <a:solidFill>
                            <a:srgbClr val="002060"/>
                          </a:solidFill>
                          <a:effectLst/>
                        </a:rPr>
                        <a:t>thập</a:t>
                      </a:r>
                      <a:r>
                        <a:rPr lang="en-US" sz="1400" b="1" kern="100" dirty="0">
                          <a:solidFill>
                            <a:srgbClr val="002060"/>
                          </a:solidFill>
                          <a:effectLst/>
                        </a:rPr>
                        <a:t> </a:t>
                      </a:r>
                      <a:r>
                        <a:rPr lang="en-US" sz="1400" b="1" kern="100" dirty="0" err="1">
                          <a:solidFill>
                            <a:srgbClr val="002060"/>
                          </a:solidFill>
                          <a:effectLst/>
                        </a:rPr>
                        <a:t>được</a:t>
                      </a:r>
                      <a:r>
                        <a:rPr lang="en-US" sz="1400" b="1" kern="100" dirty="0">
                          <a:solidFill>
                            <a:srgbClr val="002060"/>
                          </a:solidFill>
                          <a:effectLst/>
                        </a:rPr>
                        <a:t> </a:t>
                      </a:r>
                      <a:r>
                        <a:rPr lang="en-US" sz="1400" b="1" kern="100" dirty="0" err="1">
                          <a:solidFill>
                            <a:srgbClr val="002060"/>
                          </a:solidFill>
                          <a:effectLst/>
                        </a:rPr>
                        <a:t>các</a:t>
                      </a:r>
                      <a:r>
                        <a:rPr lang="en-US" sz="1400" b="1" kern="100" dirty="0">
                          <a:solidFill>
                            <a:srgbClr val="002060"/>
                          </a:solidFill>
                          <a:effectLst/>
                        </a:rPr>
                        <a:t> </a:t>
                      </a:r>
                      <a:r>
                        <a:rPr lang="en-US" sz="1400" b="1" kern="100" dirty="0" err="1">
                          <a:solidFill>
                            <a:srgbClr val="002060"/>
                          </a:solidFill>
                          <a:effectLst/>
                        </a:rPr>
                        <a:t>thông</a:t>
                      </a:r>
                      <a:r>
                        <a:rPr lang="en-US" sz="1400" b="1" kern="100" dirty="0">
                          <a:solidFill>
                            <a:srgbClr val="002060"/>
                          </a:solidFill>
                          <a:effectLst/>
                        </a:rPr>
                        <a:t> tin </a:t>
                      </a:r>
                      <a:r>
                        <a:rPr lang="en-US" sz="1400" b="1" kern="100" dirty="0" err="1">
                          <a:solidFill>
                            <a:srgbClr val="002060"/>
                          </a:solidFill>
                          <a:effectLst/>
                        </a:rPr>
                        <a:t>về</a:t>
                      </a:r>
                      <a:r>
                        <a:rPr lang="en-US" sz="1400" b="1" kern="100" dirty="0">
                          <a:solidFill>
                            <a:srgbClr val="002060"/>
                          </a:solidFill>
                          <a:effectLst/>
                        </a:rPr>
                        <a:t> </a:t>
                      </a:r>
                      <a:r>
                        <a:rPr lang="en-US" sz="1400" b="1" kern="100" dirty="0" err="1">
                          <a:solidFill>
                            <a:srgbClr val="002060"/>
                          </a:solidFill>
                          <a:effectLst/>
                        </a:rPr>
                        <a:t>sự</a:t>
                      </a:r>
                      <a:r>
                        <a:rPr lang="en-US" sz="1400" b="1" kern="100" dirty="0">
                          <a:solidFill>
                            <a:srgbClr val="002060"/>
                          </a:solidFill>
                          <a:effectLst/>
                        </a:rPr>
                        <a:t> </a:t>
                      </a:r>
                      <a:r>
                        <a:rPr lang="en-US" sz="1400" b="1" kern="100" dirty="0" err="1">
                          <a:solidFill>
                            <a:srgbClr val="002060"/>
                          </a:solidFill>
                          <a:effectLst/>
                        </a:rPr>
                        <a:t>vật</a:t>
                      </a:r>
                      <a:r>
                        <a:rPr lang="en-US" sz="1400" b="1" kern="100" dirty="0">
                          <a:solidFill>
                            <a:srgbClr val="002060"/>
                          </a:solidFill>
                          <a:effectLst/>
                        </a:rPr>
                        <a:t>, </a:t>
                      </a:r>
                      <a:r>
                        <a:rPr lang="en-US" sz="1400" b="1" kern="100" dirty="0" err="1">
                          <a:solidFill>
                            <a:srgbClr val="002060"/>
                          </a:solidFill>
                          <a:effectLst/>
                        </a:rPr>
                        <a:t>hiện</a:t>
                      </a:r>
                      <a:r>
                        <a:rPr lang="en-US" sz="1400" b="1" kern="100" dirty="0">
                          <a:solidFill>
                            <a:srgbClr val="002060"/>
                          </a:solidFill>
                          <a:effectLst/>
                        </a:rPr>
                        <a:t> </a:t>
                      </a:r>
                      <a:r>
                        <a:rPr lang="en-US" sz="1400" b="1" kern="100" dirty="0" err="1">
                          <a:solidFill>
                            <a:srgbClr val="002060"/>
                          </a:solidFill>
                          <a:effectLst/>
                        </a:rPr>
                        <a:t>tượng</a:t>
                      </a:r>
                      <a:r>
                        <a:rPr lang="en-US" sz="1400" b="1" kern="100" dirty="0">
                          <a:solidFill>
                            <a:srgbClr val="002060"/>
                          </a:solidFill>
                          <a:effectLst/>
                        </a:rPr>
                        <a:t>, </a:t>
                      </a:r>
                      <a:r>
                        <a:rPr lang="en-US" sz="1400" b="1" kern="100" dirty="0" err="1">
                          <a:solidFill>
                            <a:srgbClr val="002060"/>
                          </a:solidFill>
                          <a:effectLst/>
                        </a:rPr>
                        <a:t>mối</a:t>
                      </a:r>
                      <a:r>
                        <a:rPr lang="en-US" sz="1400" b="1" kern="100" dirty="0">
                          <a:solidFill>
                            <a:srgbClr val="002060"/>
                          </a:solidFill>
                          <a:effectLst/>
                        </a:rPr>
                        <a:t> </a:t>
                      </a:r>
                      <a:r>
                        <a:rPr lang="en-US" sz="1400" b="1" kern="100" dirty="0" err="1">
                          <a:solidFill>
                            <a:srgbClr val="002060"/>
                          </a:solidFill>
                          <a:effectLst/>
                        </a:rPr>
                        <a:t>quan</a:t>
                      </a:r>
                      <a:r>
                        <a:rPr lang="en-US" sz="1400" b="1" kern="100" dirty="0">
                          <a:solidFill>
                            <a:srgbClr val="002060"/>
                          </a:solidFill>
                          <a:effectLst/>
                        </a:rPr>
                        <a:t> </a:t>
                      </a:r>
                      <a:r>
                        <a:rPr lang="en-US" sz="1400" b="1" kern="100" dirty="0" err="1">
                          <a:solidFill>
                            <a:srgbClr val="002060"/>
                          </a:solidFill>
                          <a:effectLst/>
                        </a:rPr>
                        <a:t>hệ</a:t>
                      </a:r>
                      <a:r>
                        <a:rPr lang="en-US" sz="1400" b="1" kern="100" dirty="0">
                          <a:solidFill>
                            <a:srgbClr val="002060"/>
                          </a:solidFill>
                          <a:effectLst/>
                        </a:rPr>
                        <a:t> </a:t>
                      </a:r>
                      <a:r>
                        <a:rPr lang="en-US" sz="1400" b="1" kern="100" dirty="0" err="1">
                          <a:solidFill>
                            <a:srgbClr val="002060"/>
                          </a:solidFill>
                          <a:effectLst/>
                        </a:rPr>
                        <a:t>trong</a:t>
                      </a:r>
                      <a:r>
                        <a:rPr lang="en-US" sz="1400" b="1" kern="100" dirty="0">
                          <a:solidFill>
                            <a:srgbClr val="002060"/>
                          </a:solidFill>
                          <a:effectLst/>
                        </a:rPr>
                        <a:t> </a:t>
                      </a:r>
                      <a:r>
                        <a:rPr lang="en-US" sz="1400" b="1" kern="100" dirty="0" err="1">
                          <a:solidFill>
                            <a:srgbClr val="002060"/>
                          </a:solidFill>
                          <a:effectLst/>
                        </a:rPr>
                        <a:t>tự</a:t>
                      </a:r>
                      <a:r>
                        <a:rPr lang="en-US" sz="1400" b="1" kern="100" dirty="0">
                          <a:solidFill>
                            <a:srgbClr val="002060"/>
                          </a:solidFill>
                          <a:effectLst/>
                        </a:rPr>
                        <a:t> </a:t>
                      </a:r>
                      <a:r>
                        <a:rPr lang="en-US" sz="1400" b="1" kern="100" dirty="0" err="1">
                          <a:solidFill>
                            <a:srgbClr val="002060"/>
                          </a:solidFill>
                          <a:effectLst/>
                        </a:rPr>
                        <a:t>nhiên</a:t>
                      </a:r>
                      <a:r>
                        <a:rPr lang="en-US" sz="1400" b="1" kern="100" dirty="0">
                          <a:solidFill>
                            <a:srgbClr val="002060"/>
                          </a:solidFill>
                          <a:effectLst/>
                        </a:rPr>
                        <a:t> </a:t>
                      </a:r>
                      <a:r>
                        <a:rPr lang="en-US" sz="1400" b="1" kern="100" dirty="0" err="1">
                          <a:solidFill>
                            <a:srgbClr val="002060"/>
                          </a:solidFill>
                          <a:effectLst/>
                        </a:rPr>
                        <a:t>và</a:t>
                      </a:r>
                      <a:r>
                        <a:rPr lang="en-US" sz="1400" b="1" kern="100" dirty="0">
                          <a:solidFill>
                            <a:srgbClr val="002060"/>
                          </a:solidFill>
                          <a:effectLst/>
                        </a:rPr>
                        <a:t> </a:t>
                      </a:r>
                      <a:r>
                        <a:rPr lang="en-US" sz="1400" b="1" kern="100" dirty="0" err="1">
                          <a:solidFill>
                            <a:srgbClr val="002060"/>
                          </a:solidFill>
                          <a:effectLst/>
                        </a:rPr>
                        <a:t>sức</a:t>
                      </a:r>
                      <a:r>
                        <a:rPr lang="en-US" sz="1400" b="1" kern="100" dirty="0">
                          <a:solidFill>
                            <a:srgbClr val="002060"/>
                          </a:solidFill>
                          <a:effectLst/>
                        </a:rPr>
                        <a:t> </a:t>
                      </a:r>
                      <a:r>
                        <a:rPr lang="en-US" sz="1400" b="1" kern="100" dirty="0" err="1">
                          <a:solidFill>
                            <a:srgbClr val="002060"/>
                          </a:solidFill>
                          <a:effectLst/>
                        </a:rPr>
                        <a:t>khoẻ</a:t>
                      </a:r>
                      <a:r>
                        <a:rPr lang="en-US" sz="1400" b="1" kern="100" dirty="0">
                          <a:solidFill>
                            <a:srgbClr val="002060"/>
                          </a:solidFill>
                          <a:effectLst/>
                        </a:rPr>
                        <a:t> </a:t>
                      </a:r>
                      <a:r>
                        <a:rPr lang="en-US" sz="1400" b="1" kern="100" dirty="0" err="1">
                          <a:solidFill>
                            <a:srgbClr val="002060"/>
                          </a:solidFill>
                          <a:effectLst/>
                        </a:rPr>
                        <a:t>bằng</a:t>
                      </a:r>
                      <a:r>
                        <a:rPr lang="en-US" sz="1400" b="1" kern="100" dirty="0">
                          <a:solidFill>
                            <a:srgbClr val="002060"/>
                          </a:solidFill>
                          <a:effectLst/>
                        </a:rPr>
                        <a:t> </a:t>
                      </a:r>
                      <a:r>
                        <a:rPr lang="en-US" sz="1400" b="1" kern="100" dirty="0" err="1">
                          <a:solidFill>
                            <a:srgbClr val="002060"/>
                          </a:solidFill>
                          <a:effectLst/>
                        </a:rPr>
                        <a:t>nhiều</a:t>
                      </a:r>
                      <a:r>
                        <a:rPr lang="en-US" sz="1400" b="1" kern="100" dirty="0">
                          <a:solidFill>
                            <a:srgbClr val="002060"/>
                          </a:solidFill>
                          <a:effectLst/>
                        </a:rPr>
                        <a:t> </a:t>
                      </a:r>
                      <a:r>
                        <a:rPr lang="en-US" sz="1400" b="1" kern="100" dirty="0" err="1">
                          <a:solidFill>
                            <a:srgbClr val="002060"/>
                          </a:solidFill>
                          <a:effectLst/>
                        </a:rPr>
                        <a:t>cách</a:t>
                      </a:r>
                      <a:r>
                        <a:rPr lang="en-US" sz="1400" b="1" kern="100" dirty="0">
                          <a:solidFill>
                            <a:srgbClr val="002060"/>
                          </a:solidFill>
                          <a:effectLst/>
                        </a:rPr>
                        <a:t> </a:t>
                      </a:r>
                      <a:r>
                        <a:rPr lang="en-US" sz="1400" b="1" kern="100" dirty="0" err="1">
                          <a:solidFill>
                            <a:srgbClr val="002060"/>
                          </a:solidFill>
                          <a:effectLst/>
                        </a:rPr>
                        <a:t>khác</a:t>
                      </a:r>
                      <a:r>
                        <a:rPr lang="en-US" sz="1400" b="1" kern="100" dirty="0">
                          <a:solidFill>
                            <a:srgbClr val="002060"/>
                          </a:solidFill>
                          <a:effectLst/>
                        </a:rPr>
                        <a:t> </a:t>
                      </a:r>
                      <a:r>
                        <a:rPr lang="en-US" sz="1400" b="1" kern="100" dirty="0" err="1">
                          <a:solidFill>
                            <a:srgbClr val="002060"/>
                          </a:solidFill>
                          <a:effectLst/>
                        </a:rPr>
                        <a:t>nhau</a:t>
                      </a:r>
                      <a:r>
                        <a:rPr lang="en-US" sz="1400" b="1" kern="100" dirty="0">
                          <a:solidFill>
                            <a:srgbClr val="002060"/>
                          </a:solidFill>
                          <a:effectLst/>
                        </a:rPr>
                        <a:t> (</a:t>
                      </a:r>
                      <a:r>
                        <a:rPr lang="en-US" sz="1400" b="1" kern="100" dirty="0" err="1">
                          <a:solidFill>
                            <a:srgbClr val="002060"/>
                          </a:solidFill>
                          <a:effectLst/>
                        </a:rPr>
                        <a:t>quan</a:t>
                      </a:r>
                      <a:r>
                        <a:rPr lang="en-US" sz="1400" b="1" kern="100" dirty="0">
                          <a:solidFill>
                            <a:srgbClr val="002060"/>
                          </a:solidFill>
                          <a:effectLst/>
                        </a:rPr>
                        <a:t> </a:t>
                      </a:r>
                      <a:r>
                        <a:rPr lang="en-US" sz="1400" b="1" kern="100" dirty="0" err="1">
                          <a:solidFill>
                            <a:srgbClr val="002060"/>
                          </a:solidFill>
                          <a:effectLst/>
                        </a:rPr>
                        <a:t>sát</a:t>
                      </a:r>
                      <a:r>
                        <a:rPr lang="en-US" sz="1400" b="1" kern="100" dirty="0">
                          <a:solidFill>
                            <a:srgbClr val="002060"/>
                          </a:solidFill>
                          <a:effectLst/>
                        </a:rPr>
                        <a:t> </a:t>
                      </a:r>
                      <a:r>
                        <a:rPr lang="en-US" sz="1400" b="1" kern="100" dirty="0" err="1">
                          <a:solidFill>
                            <a:srgbClr val="002060"/>
                          </a:solidFill>
                          <a:effectLst/>
                        </a:rPr>
                        <a:t>các</a:t>
                      </a:r>
                      <a:r>
                        <a:rPr lang="en-US" sz="1400" b="1" kern="100" dirty="0">
                          <a:solidFill>
                            <a:srgbClr val="002060"/>
                          </a:solidFill>
                          <a:effectLst/>
                        </a:rPr>
                        <a:t> </a:t>
                      </a:r>
                      <a:r>
                        <a:rPr lang="en-US" sz="1400" b="1" kern="100" dirty="0" err="1">
                          <a:solidFill>
                            <a:srgbClr val="002060"/>
                          </a:solidFill>
                          <a:effectLst/>
                        </a:rPr>
                        <a:t>sự</a:t>
                      </a:r>
                      <a:r>
                        <a:rPr lang="en-US" sz="1400" b="1" kern="100" dirty="0">
                          <a:solidFill>
                            <a:srgbClr val="002060"/>
                          </a:solidFill>
                          <a:effectLst/>
                        </a:rPr>
                        <a:t> </a:t>
                      </a:r>
                      <a:r>
                        <a:rPr lang="en-US" sz="1400" b="1" kern="100" dirty="0" err="1">
                          <a:solidFill>
                            <a:srgbClr val="002060"/>
                          </a:solidFill>
                          <a:effectLst/>
                        </a:rPr>
                        <a:t>vật</a:t>
                      </a:r>
                      <a:r>
                        <a:rPr lang="en-US" sz="1400" b="1" kern="100" dirty="0">
                          <a:solidFill>
                            <a:srgbClr val="002060"/>
                          </a:solidFill>
                          <a:effectLst/>
                        </a:rPr>
                        <a:t> </a:t>
                      </a:r>
                      <a:r>
                        <a:rPr lang="en-US" sz="1400" b="1" kern="100" dirty="0" err="1">
                          <a:solidFill>
                            <a:srgbClr val="002060"/>
                          </a:solidFill>
                          <a:effectLst/>
                        </a:rPr>
                        <a:t>và</a:t>
                      </a:r>
                      <a:r>
                        <a:rPr lang="en-US" sz="1400" b="1" kern="100" dirty="0">
                          <a:solidFill>
                            <a:srgbClr val="002060"/>
                          </a:solidFill>
                          <a:effectLst/>
                        </a:rPr>
                        <a:t> </a:t>
                      </a:r>
                      <a:r>
                        <a:rPr lang="en-US" sz="1400" b="1" kern="100" dirty="0" err="1">
                          <a:solidFill>
                            <a:srgbClr val="002060"/>
                          </a:solidFill>
                          <a:effectLst/>
                        </a:rPr>
                        <a:t>hiện</a:t>
                      </a:r>
                      <a:r>
                        <a:rPr lang="en-US" sz="1400" b="1" kern="100" dirty="0">
                          <a:solidFill>
                            <a:srgbClr val="002060"/>
                          </a:solidFill>
                          <a:effectLst/>
                        </a:rPr>
                        <a:t> </a:t>
                      </a:r>
                      <a:r>
                        <a:rPr lang="en-US" sz="1400" b="1" kern="100" dirty="0" err="1">
                          <a:solidFill>
                            <a:srgbClr val="002060"/>
                          </a:solidFill>
                          <a:effectLst/>
                        </a:rPr>
                        <a:t>tượng</a:t>
                      </a:r>
                      <a:r>
                        <a:rPr lang="en-US" sz="1400" b="1" kern="100" dirty="0">
                          <a:solidFill>
                            <a:srgbClr val="002060"/>
                          </a:solidFill>
                          <a:effectLst/>
                        </a:rPr>
                        <a:t> </a:t>
                      </a:r>
                      <a:r>
                        <a:rPr lang="en-US" sz="1400" b="1" kern="100" dirty="0" err="1">
                          <a:solidFill>
                            <a:srgbClr val="002060"/>
                          </a:solidFill>
                          <a:effectLst/>
                        </a:rPr>
                        <a:t>xung</a:t>
                      </a:r>
                      <a:r>
                        <a:rPr lang="en-US" sz="1400" b="1" kern="100" dirty="0">
                          <a:solidFill>
                            <a:srgbClr val="002060"/>
                          </a:solidFill>
                          <a:effectLst/>
                        </a:rPr>
                        <a:t> </a:t>
                      </a:r>
                      <a:r>
                        <a:rPr lang="en-US" sz="1400" b="1" kern="100" dirty="0" err="1">
                          <a:solidFill>
                            <a:srgbClr val="002060"/>
                          </a:solidFill>
                          <a:effectLst/>
                        </a:rPr>
                        <a:t>quanh</a:t>
                      </a:r>
                      <a:r>
                        <a:rPr lang="en-US" sz="1400" b="1" kern="100" dirty="0">
                          <a:solidFill>
                            <a:srgbClr val="002060"/>
                          </a:solidFill>
                          <a:effectLst/>
                        </a:rPr>
                        <a:t>, </a:t>
                      </a:r>
                      <a:r>
                        <a:rPr lang="en-US" sz="1400" b="1" kern="100" dirty="0" err="1">
                          <a:solidFill>
                            <a:srgbClr val="002060"/>
                          </a:solidFill>
                          <a:effectLst/>
                        </a:rPr>
                        <a:t>đọc</a:t>
                      </a:r>
                      <a:r>
                        <a:rPr lang="en-US" sz="1400" b="1" kern="100" dirty="0">
                          <a:solidFill>
                            <a:srgbClr val="002060"/>
                          </a:solidFill>
                          <a:effectLst/>
                        </a:rPr>
                        <a:t> </a:t>
                      </a:r>
                      <a:r>
                        <a:rPr lang="en-US" sz="1400" b="1" kern="100" dirty="0" err="1">
                          <a:solidFill>
                            <a:srgbClr val="002060"/>
                          </a:solidFill>
                          <a:effectLst/>
                        </a:rPr>
                        <a:t>tài</a:t>
                      </a:r>
                      <a:r>
                        <a:rPr lang="en-US" sz="1400" b="1" kern="100" dirty="0">
                          <a:solidFill>
                            <a:srgbClr val="002060"/>
                          </a:solidFill>
                          <a:effectLst/>
                        </a:rPr>
                        <a:t> </a:t>
                      </a:r>
                      <a:r>
                        <a:rPr lang="en-US" sz="1400" b="1" kern="100" dirty="0" err="1">
                          <a:solidFill>
                            <a:srgbClr val="002060"/>
                          </a:solidFill>
                          <a:effectLst/>
                        </a:rPr>
                        <a:t>liệu</a:t>
                      </a:r>
                      <a:r>
                        <a:rPr lang="en-US" sz="1400" b="1" kern="100" dirty="0">
                          <a:solidFill>
                            <a:srgbClr val="002060"/>
                          </a:solidFill>
                          <a:effectLst/>
                        </a:rPr>
                        <a:t>, </a:t>
                      </a:r>
                      <a:r>
                        <a:rPr lang="en-US" sz="1400" b="1" kern="100" dirty="0" err="1">
                          <a:solidFill>
                            <a:srgbClr val="002060"/>
                          </a:solidFill>
                          <a:effectLst/>
                        </a:rPr>
                        <a:t>hỏi</a:t>
                      </a:r>
                      <a:r>
                        <a:rPr lang="en-US" sz="1400" b="1" kern="100" dirty="0">
                          <a:solidFill>
                            <a:srgbClr val="002060"/>
                          </a:solidFill>
                          <a:effectLst/>
                        </a:rPr>
                        <a:t> </a:t>
                      </a:r>
                      <a:r>
                        <a:rPr lang="en-US" sz="1400" b="1" kern="100" dirty="0" err="1">
                          <a:solidFill>
                            <a:srgbClr val="002060"/>
                          </a:solidFill>
                          <a:effectLst/>
                        </a:rPr>
                        <a:t>người</a:t>
                      </a:r>
                      <a:r>
                        <a:rPr lang="en-US" sz="1400" b="1" kern="100" dirty="0">
                          <a:solidFill>
                            <a:srgbClr val="002060"/>
                          </a:solidFill>
                          <a:effectLst/>
                        </a:rPr>
                        <a:t> </a:t>
                      </a:r>
                      <a:r>
                        <a:rPr lang="en-US" sz="1400" b="1" kern="100" dirty="0" err="1">
                          <a:solidFill>
                            <a:srgbClr val="002060"/>
                          </a:solidFill>
                          <a:effectLst/>
                        </a:rPr>
                        <a:t>lớn</a:t>
                      </a:r>
                      <a:r>
                        <a:rPr lang="en-US" sz="1400" b="1" kern="100" dirty="0">
                          <a:solidFill>
                            <a:srgbClr val="002060"/>
                          </a:solidFill>
                          <a:effectLst/>
                        </a:rPr>
                        <a:t>, </a:t>
                      </a:r>
                      <a:r>
                        <a:rPr lang="en-US" sz="1400" b="1" kern="100" dirty="0" err="1">
                          <a:solidFill>
                            <a:srgbClr val="002060"/>
                          </a:solidFill>
                          <a:effectLst/>
                        </a:rPr>
                        <a:t>tìm</a:t>
                      </a:r>
                      <a:r>
                        <a:rPr lang="en-US" sz="1400" b="1" kern="100" dirty="0">
                          <a:solidFill>
                            <a:srgbClr val="002060"/>
                          </a:solidFill>
                          <a:effectLst/>
                        </a:rPr>
                        <a:t> </a:t>
                      </a:r>
                      <a:r>
                        <a:rPr lang="en-US" sz="1400" b="1" kern="100" dirty="0" err="1">
                          <a:solidFill>
                            <a:srgbClr val="002060"/>
                          </a:solidFill>
                          <a:effectLst/>
                        </a:rPr>
                        <a:t>trên</a:t>
                      </a:r>
                      <a:r>
                        <a:rPr lang="en-US" sz="1400" b="1" kern="100" dirty="0">
                          <a:solidFill>
                            <a:srgbClr val="002060"/>
                          </a:solidFill>
                          <a:effectLst/>
                        </a:rPr>
                        <a:t> internet</a:t>
                      </a:r>
                      <a:r>
                        <a:rPr lang="en-US" sz="1400" b="1" kern="100" dirty="0" smtClean="0">
                          <a:solidFill>
                            <a:srgbClr val="002060"/>
                          </a:solidFill>
                          <a:effectLst/>
                        </a:rPr>
                        <a:t>,...).</a:t>
                      </a:r>
                    </a:p>
                    <a:p>
                      <a:pPr marL="285750" marR="0" indent="-285750" algn="just">
                        <a:lnSpc>
                          <a:spcPct val="105000"/>
                        </a:lnSpc>
                        <a:spcBef>
                          <a:spcPts val="300"/>
                        </a:spcBef>
                        <a:spcAft>
                          <a:spcPts val="0"/>
                        </a:spcAft>
                        <a:buFont typeface="Wingdings" panose="05000000000000000000" pitchFamily="2" charset="2"/>
                        <a:buChar char="Ø"/>
                      </a:pPr>
                      <a:r>
                        <a:rPr lang="en-US" sz="1400" b="1" kern="100" dirty="0" err="1" smtClean="0">
                          <a:solidFill>
                            <a:srgbClr val="002060"/>
                          </a:solidFill>
                          <a:effectLst/>
                        </a:rPr>
                        <a:t>Sử</a:t>
                      </a:r>
                      <a:r>
                        <a:rPr lang="en-US" sz="1400" b="1" kern="100" dirty="0" smtClean="0">
                          <a:solidFill>
                            <a:srgbClr val="002060"/>
                          </a:solidFill>
                          <a:effectLst/>
                        </a:rPr>
                        <a:t> </a:t>
                      </a:r>
                      <a:r>
                        <a:rPr lang="en-US" sz="1400" b="1" kern="100" dirty="0" err="1">
                          <a:solidFill>
                            <a:srgbClr val="002060"/>
                          </a:solidFill>
                          <a:effectLst/>
                        </a:rPr>
                        <a:t>dụng</a:t>
                      </a:r>
                      <a:r>
                        <a:rPr lang="en-US" sz="1400" b="1" kern="100" dirty="0">
                          <a:solidFill>
                            <a:srgbClr val="002060"/>
                          </a:solidFill>
                          <a:effectLst/>
                        </a:rPr>
                        <a:t> </a:t>
                      </a:r>
                      <a:r>
                        <a:rPr lang="en-US" sz="1400" b="1" kern="100" dirty="0" err="1">
                          <a:solidFill>
                            <a:srgbClr val="002060"/>
                          </a:solidFill>
                          <a:effectLst/>
                        </a:rPr>
                        <a:t>được</a:t>
                      </a:r>
                      <a:r>
                        <a:rPr lang="en-US" sz="1400" b="1" kern="100" dirty="0">
                          <a:solidFill>
                            <a:srgbClr val="002060"/>
                          </a:solidFill>
                          <a:effectLst/>
                        </a:rPr>
                        <a:t> </a:t>
                      </a:r>
                      <a:r>
                        <a:rPr lang="en-US" sz="1400" b="1" kern="100" dirty="0" err="1">
                          <a:solidFill>
                            <a:srgbClr val="002060"/>
                          </a:solidFill>
                          <a:effectLst/>
                        </a:rPr>
                        <a:t>các</a:t>
                      </a:r>
                      <a:r>
                        <a:rPr lang="en-US" sz="1400" b="1" kern="100" dirty="0">
                          <a:solidFill>
                            <a:srgbClr val="002060"/>
                          </a:solidFill>
                          <a:effectLst/>
                        </a:rPr>
                        <a:t> </a:t>
                      </a:r>
                      <a:r>
                        <a:rPr lang="en-US" sz="1400" b="1" kern="100" dirty="0" err="1">
                          <a:solidFill>
                            <a:srgbClr val="002060"/>
                          </a:solidFill>
                          <a:effectLst/>
                        </a:rPr>
                        <a:t>thiết</a:t>
                      </a:r>
                      <a:r>
                        <a:rPr lang="en-US" sz="1400" b="1" kern="100" dirty="0">
                          <a:solidFill>
                            <a:srgbClr val="002060"/>
                          </a:solidFill>
                          <a:effectLst/>
                        </a:rPr>
                        <a:t> </a:t>
                      </a:r>
                      <a:r>
                        <a:rPr lang="en-US" sz="1400" b="1" kern="100" dirty="0" err="1">
                          <a:solidFill>
                            <a:srgbClr val="002060"/>
                          </a:solidFill>
                          <a:effectLst/>
                        </a:rPr>
                        <a:t>bị</a:t>
                      </a:r>
                      <a:r>
                        <a:rPr lang="en-US" sz="1400" b="1" kern="100" dirty="0">
                          <a:solidFill>
                            <a:srgbClr val="002060"/>
                          </a:solidFill>
                          <a:effectLst/>
                        </a:rPr>
                        <a:t> </a:t>
                      </a:r>
                      <a:r>
                        <a:rPr lang="en-US" sz="1400" b="1" kern="100" dirty="0" err="1">
                          <a:solidFill>
                            <a:srgbClr val="002060"/>
                          </a:solidFill>
                          <a:effectLst/>
                        </a:rPr>
                        <a:t>đơn</a:t>
                      </a:r>
                      <a:r>
                        <a:rPr lang="en-US" sz="1400" b="1" kern="100" dirty="0">
                          <a:solidFill>
                            <a:srgbClr val="002060"/>
                          </a:solidFill>
                          <a:effectLst/>
                        </a:rPr>
                        <a:t> </a:t>
                      </a:r>
                      <a:r>
                        <a:rPr lang="en-US" sz="1400" b="1" kern="100" dirty="0" err="1">
                          <a:solidFill>
                            <a:srgbClr val="002060"/>
                          </a:solidFill>
                          <a:effectLst/>
                        </a:rPr>
                        <a:t>giản</a:t>
                      </a:r>
                      <a:r>
                        <a:rPr lang="en-US" sz="1400" b="1" kern="100" dirty="0">
                          <a:solidFill>
                            <a:srgbClr val="002060"/>
                          </a:solidFill>
                          <a:effectLst/>
                        </a:rPr>
                        <a:t> </a:t>
                      </a:r>
                      <a:r>
                        <a:rPr lang="en-US" sz="1400" b="1" kern="100" dirty="0" err="1">
                          <a:solidFill>
                            <a:srgbClr val="002060"/>
                          </a:solidFill>
                          <a:effectLst/>
                        </a:rPr>
                        <a:t>để</a:t>
                      </a:r>
                      <a:r>
                        <a:rPr lang="en-US" sz="1400" b="1" kern="100" dirty="0">
                          <a:solidFill>
                            <a:srgbClr val="002060"/>
                          </a:solidFill>
                          <a:effectLst/>
                        </a:rPr>
                        <a:t> </a:t>
                      </a:r>
                      <a:r>
                        <a:rPr lang="en-US" sz="1400" b="1" kern="100" dirty="0" err="1">
                          <a:solidFill>
                            <a:srgbClr val="002060"/>
                          </a:solidFill>
                          <a:effectLst/>
                        </a:rPr>
                        <a:t>quan</a:t>
                      </a:r>
                      <a:r>
                        <a:rPr lang="en-US" sz="1400" b="1" kern="100" dirty="0">
                          <a:solidFill>
                            <a:srgbClr val="002060"/>
                          </a:solidFill>
                          <a:effectLst/>
                        </a:rPr>
                        <a:t> </a:t>
                      </a:r>
                      <a:r>
                        <a:rPr lang="en-US" sz="1400" b="1" kern="100" dirty="0" err="1">
                          <a:solidFill>
                            <a:srgbClr val="002060"/>
                          </a:solidFill>
                          <a:effectLst/>
                        </a:rPr>
                        <a:t>sát</a:t>
                      </a:r>
                      <a:r>
                        <a:rPr lang="en-US" sz="1400" b="1" kern="100" dirty="0">
                          <a:solidFill>
                            <a:srgbClr val="002060"/>
                          </a:solidFill>
                          <a:effectLst/>
                        </a:rPr>
                        <a:t>, </a:t>
                      </a:r>
                      <a:r>
                        <a:rPr lang="en-US" sz="1400" b="1" kern="100" dirty="0" err="1">
                          <a:solidFill>
                            <a:srgbClr val="002060"/>
                          </a:solidFill>
                          <a:effectLst/>
                        </a:rPr>
                        <a:t>thực</a:t>
                      </a:r>
                      <a:r>
                        <a:rPr lang="en-US" sz="1400" b="1" kern="100" dirty="0">
                          <a:solidFill>
                            <a:srgbClr val="002060"/>
                          </a:solidFill>
                          <a:effectLst/>
                        </a:rPr>
                        <a:t> </a:t>
                      </a:r>
                      <a:r>
                        <a:rPr lang="en-US" sz="1400" b="1" kern="100" dirty="0" err="1">
                          <a:solidFill>
                            <a:srgbClr val="002060"/>
                          </a:solidFill>
                          <a:effectLst/>
                        </a:rPr>
                        <a:t>hành</a:t>
                      </a:r>
                      <a:r>
                        <a:rPr lang="en-US" sz="1400" b="1" kern="100" dirty="0">
                          <a:solidFill>
                            <a:srgbClr val="002060"/>
                          </a:solidFill>
                          <a:effectLst/>
                        </a:rPr>
                        <a:t>, </a:t>
                      </a:r>
                      <a:r>
                        <a:rPr lang="en-US" sz="1400" b="1" kern="100" dirty="0" err="1">
                          <a:solidFill>
                            <a:srgbClr val="002060"/>
                          </a:solidFill>
                          <a:effectLst/>
                        </a:rPr>
                        <a:t>làm</a:t>
                      </a:r>
                      <a:r>
                        <a:rPr lang="en-US" sz="1400" b="1" kern="100" dirty="0">
                          <a:solidFill>
                            <a:srgbClr val="002060"/>
                          </a:solidFill>
                          <a:effectLst/>
                        </a:rPr>
                        <a:t> </a:t>
                      </a:r>
                      <a:r>
                        <a:rPr lang="en-US" sz="1400" b="1" kern="100" dirty="0" err="1">
                          <a:solidFill>
                            <a:srgbClr val="002060"/>
                          </a:solidFill>
                          <a:effectLst/>
                        </a:rPr>
                        <a:t>thí</a:t>
                      </a:r>
                      <a:r>
                        <a:rPr lang="en-US" sz="1400" b="1" kern="100" dirty="0">
                          <a:solidFill>
                            <a:srgbClr val="002060"/>
                          </a:solidFill>
                          <a:effectLst/>
                        </a:rPr>
                        <a:t> </a:t>
                      </a:r>
                      <a:r>
                        <a:rPr lang="en-US" sz="1400" b="1" kern="100" dirty="0" err="1">
                          <a:solidFill>
                            <a:srgbClr val="002060"/>
                          </a:solidFill>
                          <a:effectLst/>
                        </a:rPr>
                        <a:t>nghiệm</a:t>
                      </a:r>
                      <a:r>
                        <a:rPr lang="en-US" sz="1400" b="1" kern="100" dirty="0">
                          <a:solidFill>
                            <a:srgbClr val="002060"/>
                          </a:solidFill>
                          <a:effectLst/>
                        </a:rPr>
                        <a:t> </a:t>
                      </a:r>
                      <a:r>
                        <a:rPr lang="en-US" sz="1400" b="1" kern="100" dirty="0" err="1">
                          <a:solidFill>
                            <a:srgbClr val="002060"/>
                          </a:solidFill>
                          <a:effectLst/>
                        </a:rPr>
                        <a:t>tìm</a:t>
                      </a:r>
                      <a:r>
                        <a:rPr lang="en-US" sz="1400" b="1" kern="100" dirty="0">
                          <a:solidFill>
                            <a:srgbClr val="002060"/>
                          </a:solidFill>
                          <a:effectLst/>
                        </a:rPr>
                        <a:t> </a:t>
                      </a:r>
                      <a:r>
                        <a:rPr lang="en-US" sz="1400" b="1" kern="100" dirty="0" err="1">
                          <a:solidFill>
                            <a:srgbClr val="002060"/>
                          </a:solidFill>
                          <a:effectLst/>
                        </a:rPr>
                        <a:t>hiểu</a:t>
                      </a:r>
                      <a:r>
                        <a:rPr lang="en-US" sz="1400" b="1" kern="100" dirty="0">
                          <a:solidFill>
                            <a:srgbClr val="002060"/>
                          </a:solidFill>
                          <a:effectLst/>
                        </a:rPr>
                        <a:t> </a:t>
                      </a:r>
                      <a:r>
                        <a:rPr lang="en-US" sz="1400" b="1" kern="100" dirty="0" err="1">
                          <a:solidFill>
                            <a:srgbClr val="002060"/>
                          </a:solidFill>
                          <a:effectLst/>
                        </a:rPr>
                        <a:t>những</a:t>
                      </a:r>
                      <a:r>
                        <a:rPr lang="en-US" sz="1400" b="1" kern="100" dirty="0">
                          <a:solidFill>
                            <a:srgbClr val="002060"/>
                          </a:solidFill>
                          <a:effectLst/>
                        </a:rPr>
                        <a:t> </a:t>
                      </a:r>
                      <a:r>
                        <a:rPr lang="en-US" sz="1400" b="1" kern="100" dirty="0" err="1">
                          <a:solidFill>
                            <a:srgbClr val="002060"/>
                          </a:solidFill>
                          <a:effectLst/>
                        </a:rPr>
                        <a:t>sự</a:t>
                      </a:r>
                      <a:r>
                        <a:rPr lang="en-US" sz="1400" b="1" kern="100" dirty="0">
                          <a:solidFill>
                            <a:srgbClr val="002060"/>
                          </a:solidFill>
                          <a:effectLst/>
                        </a:rPr>
                        <a:t> </a:t>
                      </a:r>
                      <a:r>
                        <a:rPr lang="en-US" sz="1400" b="1" kern="100" dirty="0" err="1">
                          <a:solidFill>
                            <a:srgbClr val="002060"/>
                          </a:solidFill>
                          <a:effectLst/>
                        </a:rPr>
                        <a:t>vật</a:t>
                      </a:r>
                      <a:r>
                        <a:rPr lang="en-US" sz="1400" b="1" kern="100" dirty="0">
                          <a:solidFill>
                            <a:srgbClr val="002060"/>
                          </a:solidFill>
                          <a:effectLst/>
                        </a:rPr>
                        <a:t>, </a:t>
                      </a:r>
                      <a:r>
                        <a:rPr lang="en-US" sz="1400" b="1" kern="100" dirty="0" err="1">
                          <a:solidFill>
                            <a:srgbClr val="002060"/>
                          </a:solidFill>
                          <a:effectLst/>
                        </a:rPr>
                        <a:t>hiện</a:t>
                      </a:r>
                      <a:r>
                        <a:rPr lang="en-US" sz="1400" b="1" kern="100" dirty="0">
                          <a:solidFill>
                            <a:srgbClr val="002060"/>
                          </a:solidFill>
                          <a:effectLst/>
                        </a:rPr>
                        <a:t> </a:t>
                      </a:r>
                      <a:r>
                        <a:rPr lang="en-US" sz="1400" b="1" kern="100" dirty="0" err="1">
                          <a:solidFill>
                            <a:srgbClr val="002060"/>
                          </a:solidFill>
                          <a:effectLst/>
                        </a:rPr>
                        <a:t>tượng</a:t>
                      </a:r>
                      <a:r>
                        <a:rPr lang="en-US" sz="1400" b="1" kern="100" dirty="0">
                          <a:solidFill>
                            <a:srgbClr val="002060"/>
                          </a:solidFill>
                          <a:effectLst/>
                        </a:rPr>
                        <a:t>, </a:t>
                      </a:r>
                      <a:r>
                        <a:rPr lang="en-US" sz="1400" b="1" kern="100" dirty="0" err="1">
                          <a:solidFill>
                            <a:srgbClr val="002060"/>
                          </a:solidFill>
                          <a:effectLst/>
                        </a:rPr>
                        <a:t>mối</a:t>
                      </a:r>
                      <a:r>
                        <a:rPr lang="en-US" sz="1400" b="1" kern="100" dirty="0">
                          <a:solidFill>
                            <a:srgbClr val="002060"/>
                          </a:solidFill>
                          <a:effectLst/>
                        </a:rPr>
                        <a:t> </a:t>
                      </a:r>
                      <a:r>
                        <a:rPr lang="en-US" sz="1400" b="1" kern="100" dirty="0" err="1">
                          <a:solidFill>
                            <a:srgbClr val="002060"/>
                          </a:solidFill>
                          <a:effectLst/>
                        </a:rPr>
                        <a:t>quan</a:t>
                      </a:r>
                      <a:r>
                        <a:rPr lang="en-US" sz="1400" b="1" kern="100" dirty="0">
                          <a:solidFill>
                            <a:srgbClr val="002060"/>
                          </a:solidFill>
                          <a:effectLst/>
                        </a:rPr>
                        <a:t> </a:t>
                      </a:r>
                      <a:r>
                        <a:rPr lang="en-US" sz="1400" b="1" kern="100" dirty="0" err="1">
                          <a:solidFill>
                            <a:srgbClr val="002060"/>
                          </a:solidFill>
                          <a:effectLst/>
                        </a:rPr>
                        <a:t>hệ</a:t>
                      </a:r>
                      <a:r>
                        <a:rPr lang="en-US" sz="1400" b="1" kern="100" dirty="0">
                          <a:solidFill>
                            <a:srgbClr val="002060"/>
                          </a:solidFill>
                          <a:effectLst/>
                        </a:rPr>
                        <a:t> </a:t>
                      </a:r>
                      <a:r>
                        <a:rPr lang="en-US" sz="1400" b="1" kern="100" dirty="0" err="1">
                          <a:solidFill>
                            <a:srgbClr val="002060"/>
                          </a:solidFill>
                          <a:effectLst/>
                        </a:rPr>
                        <a:t>trong</a:t>
                      </a:r>
                      <a:r>
                        <a:rPr lang="en-US" sz="1400" b="1" kern="100" dirty="0">
                          <a:solidFill>
                            <a:srgbClr val="002060"/>
                          </a:solidFill>
                          <a:effectLst/>
                        </a:rPr>
                        <a:t> </a:t>
                      </a:r>
                      <a:r>
                        <a:rPr lang="en-US" sz="1400" b="1" kern="100" dirty="0" err="1">
                          <a:solidFill>
                            <a:srgbClr val="002060"/>
                          </a:solidFill>
                          <a:effectLst/>
                        </a:rPr>
                        <a:t>tự</a:t>
                      </a:r>
                      <a:r>
                        <a:rPr lang="en-US" sz="1400" b="1" kern="100" dirty="0">
                          <a:solidFill>
                            <a:srgbClr val="002060"/>
                          </a:solidFill>
                          <a:effectLst/>
                        </a:rPr>
                        <a:t> </a:t>
                      </a:r>
                      <a:r>
                        <a:rPr lang="en-US" sz="1400" b="1" kern="100" dirty="0" err="1">
                          <a:solidFill>
                            <a:srgbClr val="002060"/>
                          </a:solidFill>
                          <a:effectLst/>
                        </a:rPr>
                        <a:t>nhiên</a:t>
                      </a:r>
                      <a:r>
                        <a:rPr lang="en-US" sz="1400" b="1" kern="100" dirty="0">
                          <a:solidFill>
                            <a:srgbClr val="002060"/>
                          </a:solidFill>
                          <a:effectLst/>
                        </a:rPr>
                        <a:t> </a:t>
                      </a:r>
                      <a:r>
                        <a:rPr lang="en-US" sz="1400" b="1" kern="100" dirty="0" err="1">
                          <a:solidFill>
                            <a:srgbClr val="002060"/>
                          </a:solidFill>
                          <a:effectLst/>
                        </a:rPr>
                        <a:t>và</a:t>
                      </a:r>
                      <a:r>
                        <a:rPr lang="en-US" sz="1400" b="1" kern="100" dirty="0">
                          <a:solidFill>
                            <a:srgbClr val="002060"/>
                          </a:solidFill>
                          <a:effectLst/>
                        </a:rPr>
                        <a:t> </a:t>
                      </a:r>
                      <a:r>
                        <a:rPr lang="en-US" sz="1400" b="1" kern="100" dirty="0" err="1">
                          <a:solidFill>
                            <a:srgbClr val="002060"/>
                          </a:solidFill>
                          <a:effectLst/>
                        </a:rPr>
                        <a:t>ghi</a:t>
                      </a:r>
                      <a:r>
                        <a:rPr lang="en-US" sz="1400" b="1" kern="100" dirty="0">
                          <a:solidFill>
                            <a:srgbClr val="002060"/>
                          </a:solidFill>
                          <a:effectLst/>
                        </a:rPr>
                        <a:t> </a:t>
                      </a:r>
                      <a:r>
                        <a:rPr lang="en-US" sz="1400" b="1" kern="100" dirty="0" err="1">
                          <a:solidFill>
                            <a:srgbClr val="002060"/>
                          </a:solidFill>
                          <a:effectLst/>
                        </a:rPr>
                        <a:t>lại</a:t>
                      </a:r>
                      <a:r>
                        <a:rPr lang="en-US" sz="1400" b="1" kern="100" dirty="0">
                          <a:solidFill>
                            <a:srgbClr val="002060"/>
                          </a:solidFill>
                          <a:effectLst/>
                        </a:rPr>
                        <a:t> </a:t>
                      </a:r>
                      <a:r>
                        <a:rPr lang="en-US" sz="1400" b="1" kern="100" dirty="0" err="1">
                          <a:solidFill>
                            <a:srgbClr val="002060"/>
                          </a:solidFill>
                          <a:effectLst/>
                        </a:rPr>
                        <a:t>các</a:t>
                      </a:r>
                      <a:r>
                        <a:rPr lang="en-US" sz="1400" b="1" kern="100" dirty="0">
                          <a:solidFill>
                            <a:srgbClr val="002060"/>
                          </a:solidFill>
                          <a:effectLst/>
                        </a:rPr>
                        <a:t> </a:t>
                      </a:r>
                      <a:r>
                        <a:rPr lang="en-US" sz="1400" b="1" kern="100" dirty="0" err="1">
                          <a:solidFill>
                            <a:srgbClr val="002060"/>
                          </a:solidFill>
                          <a:effectLst/>
                        </a:rPr>
                        <a:t>dữ</a:t>
                      </a:r>
                      <a:r>
                        <a:rPr lang="en-US" sz="1400" b="1" kern="100" dirty="0">
                          <a:solidFill>
                            <a:srgbClr val="002060"/>
                          </a:solidFill>
                          <a:effectLst/>
                        </a:rPr>
                        <a:t> </a:t>
                      </a:r>
                      <a:r>
                        <a:rPr lang="en-US" sz="1400" b="1" kern="100" dirty="0" err="1">
                          <a:solidFill>
                            <a:srgbClr val="002060"/>
                          </a:solidFill>
                          <a:effectLst/>
                        </a:rPr>
                        <a:t>liệu</a:t>
                      </a:r>
                      <a:r>
                        <a:rPr lang="en-US" sz="1400" b="1" kern="100" dirty="0">
                          <a:solidFill>
                            <a:srgbClr val="002060"/>
                          </a:solidFill>
                          <a:effectLst/>
                        </a:rPr>
                        <a:t> </a:t>
                      </a:r>
                      <a:r>
                        <a:rPr lang="en-US" sz="1400" b="1" kern="100" dirty="0" err="1">
                          <a:solidFill>
                            <a:srgbClr val="002060"/>
                          </a:solidFill>
                          <a:effectLst/>
                        </a:rPr>
                        <a:t>đơn</a:t>
                      </a:r>
                      <a:r>
                        <a:rPr lang="en-US" sz="1400" b="1" kern="100" dirty="0">
                          <a:solidFill>
                            <a:srgbClr val="002060"/>
                          </a:solidFill>
                          <a:effectLst/>
                        </a:rPr>
                        <a:t> </a:t>
                      </a:r>
                      <a:r>
                        <a:rPr lang="en-US" sz="1400" b="1" kern="100" dirty="0" err="1">
                          <a:solidFill>
                            <a:srgbClr val="002060"/>
                          </a:solidFill>
                          <a:effectLst/>
                        </a:rPr>
                        <a:t>giản</a:t>
                      </a:r>
                      <a:r>
                        <a:rPr lang="en-US" sz="1400" b="1" kern="100" dirty="0">
                          <a:solidFill>
                            <a:srgbClr val="002060"/>
                          </a:solidFill>
                          <a:effectLst/>
                        </a:rPr>
                        <a:t> </a:t>
                      </a:r>
                      <a:r>
                        <a:rPr lang="en-US" sz="1400" b="1" kern="100" dirty="0" err="1">
                          <a:solidFill>
                            <a:srgbClr val="002060"/>
                          </a:solidFill>
                          <a:effectLst/>
                        </a:rPr>
                        <a:t>từ</a:t>
                      </a:r>
                      <a:r>
                        <a:rPr lang="en-US" sz="1400" b="1" kern="100" dirty="0">
                          <a:solidFill>
                            <a:srgbClr val="002060"/>
                          </a:solidFill>
                          <a:effectLst/>
                        </a:rPr>
                        <a:t> </a:t>
                      </a:r>
                      <a:r>
                        <a:rPr lang="en-US" sz="1400" b="1" kern="100" dirty="0" err="1">
                          <a:solidFill>
                            <a:srgbClr val="002060"/>
                          </a:solidFill>
                          <a:effectLst/>
                        </a:rPr>
                        <a:t>quan</a:t>
                      </a:r>
                      <a:r>
                        <a:rPr lang="en-US" sz="1400" b="1" kern="100" dirty="0">
                          <a:solidFill>
                            <a:srgbClr val="002060"/>
                          </a:solidFill>
                          <a:effectLst/>
                        </a:rPr>
                        <a:t> </a:t>
                      </a:r>
                      <a:r>
                        <a:rPr lang="en-US" sz="1400" b="1" kern="100" dirty="0" err="1">
                          <a:solidFill>
                            <a:srgbClr val="002060"/>
                          </a:solidFill>
                          <a:effectLst/>
                        </a:rPr>
                        <a:t>sát</a:t>
                      </a:r>
                      <a:r>
                        <a:rPr lang="en-US" sz="1400" b="1" kern="100" dirty="0">
                          <a:solidFill>
                            <a:srgbClr val="002060"/>
                          </a:solidFill>
                          <a:effectLst/>
                        </a:rPr>
                        <a:t>, </a:t>
                      </a:r>
                      <a:r>
                        <a:rPr lang="en-US" sz="1400" b="1" kern="100" dirty="0" err="1">
                          <a:solidFill>
                            <a:srgbClr val="002060"/>
                          </a:solidFill>
                          <a:effectLst/>
                        </a:rPr>
                        <a:t>thí</a:t>
                      </a:r>
                      <a:r>
                        <a:rPr lang="en-US" sz="1400" b="1" kern="100" dirty="0">
                          <a:solidFill>
                            <a:srgbClr val="002060"/>
                          </a:solidFill>
                          <a:effectLst/>
                        </a:rPr>
                        <a:t> </a:t>
                      </a:r>
                      <a:r>
                        <a:rPr lang="en-US" sz="1400" b="1" kern="100" dirty="0" err="1">
                          <a:solidFill>
                            <a:srgbClr val="002060"/>
                          </a:solidFill>
                          <a:effectLst/>
                        </a:rPr>
                        <a:t>nghiệm</a:t>
                      </a:r>
                      <a:r>
                        <a:rPr lang="en-US" sz="1400" b="1" kern="100" dirty="0">
                          <a:solidFill>
                            <a:srgbClr val="002060"/>
                          </a:solidFill>
                          <a:effectLst/>
                        </a:rPr>
                        <a:t>, </a:t>
                      </a:r>
                      <a:r>
                        <a:rPr lang="en-US" sz="1400" b="1" kern="100" dirty="0" err="1">
                          <a:solidFill>
                            <a:srgbClr val="002060"/>
                          </a:solidFill>
                          <a:effectLst/>
                        </a:rPr>
                        <a:t>thực</a:t>
                      </a:r>
                      <a:r>
                        <a:rPr lang="en-US" sz="1400" b="1" kern="100" dirty="0">
                          <a:solidFill>
                            <a:srgbClr val="002060"/>
                          </a:solidFill>
                          <a:effectLst/>
                        </a:rPr>
                        <a:t> </a:t>
                      </a:r>
                      <a:r>
                        <a:rPr lang="en-US" sz="1400" b="1" kern="100" dirty="0" err="1">
                          <a:solidFill>
                            <a:srgbClr val="002060"/>
                          </a:solidFill>
                          <a:effectLst/>
                        </a:rPr>
                        <a:t>hành</a:t>
                      </a:r>
                      <a:r>
                        <a:rPr lang="en-US" sz="1400" b="1" kern="100" dirty="0" smtClean="0">
                          <a:solidFill>
                            <a:srgbClr val="002060"/>
                          </a:solidFill>
                          <a:effectLst/>
                        </a:rPr>
                        <a:t>,...</a:t>
                      </a:r>
                    </a:p>
                    <a:p>
                      <a:pPr marL="285750" marR="0" indent="-285750" algn="just">
                        <a:lnSpc>
                          <a:spcPct val="105000"/>
                        </a:lnSpc>
                        <a:spcBef>
                          <a:spcPts val="300"/>
                        </a:spcBef>
                        <a:spcAft>
                          <a:spcPts val="0"/>
                        </a:spcAft>
                        <a:buFont typeface="Wingdings" panose="05000000000000000000" pitchFamily="2" charset="2"/>
                        <a:buChar char="Ø"/>
                      </a:pPr>
                      <a:r>
                        <a:rPr lang="en-US" sz="1400" b="1" kern="100" dirty="0" err="1" smtClean="0">
                          <a:solidFill>
                            <a:srgbClr val="002060"/>
                          </a:solidFill>
                          <a:effectLst/>
                        </a:rPr>
                        <a:t>Từ</a:t>
                      </a:r>
                      <a:r>
                        <a:rPr lang="en-US" sz="1400" b="1" kern="100" dirty="0" smtClean="0">
                          <a:solidFill>
                            <a:srgbClr val="002060"/>
                          </a:solidFill>
                          <a:effectLst/>
                        </a:rPr>
                        <a:t> </a:t>
                      </a:r>
                      <a:r>
                        <a:rPr lang="en-US" sz="1400" b="1" kern="100" dirty="0" err="1">
                          <a:solidFill>
                            <a:srgbClr val="002060"/>
                          </a:solidFill>
                          <a:effectLst/>
                        </a:rPr>
                        <a:t>kết</a:t>
                      </a:r>
                      <a:r>
                        <a:rPr lang="en-US" sz="1400" b="1" kern="100" dirty="0">
                          <a:solidFill>
                            <a:srgbClr val="002060"/>
                          </a:solidFill>
                          <a:effectLst/>
                        </a:rPr>
                        <a:t> </a:t>
                      </a:r>
                      <a:r>
                        <a:rPr lang="en-US" sz="1400" b="1" kern="100" dirty="0" err="1">
                          <a:solidFill>
                            <a:srgbClr val="002060"/>
                          </a:solidFill>
                          <a:effectLst/>
                        </a:rPr>
                        <a:t>quả</a:t>
                      </a:r>
                      <a:r>
                        <a:rPr lang="en-US" sz="1400" b="1" kern="100" dirty="0">
                          <a:solidFill>
                            <a:srgbClr val="002060"/>
                          </a:solidFill>
                          <a:effectLst/>
                        </a:rPr>
                        <a:t> </a:t>
                      </a:r>
                      <a:r>
                        <a:rPr lang="en-US" sz="1400" b="1" kern="100" dirty="0" err="1">
                          <a:solidFill>
                            <a:srgbClr val="002060"/>
                          </a:solidFill>
                          <a:effectLst/>
                        </a:rPr>
                        <a:t>quan</a:t>
                      </a:r>
                      <a:r>
                        <a:rPr lang="en-US" sz="1400" b="1" kern="100" dirty="0">
                          <a:solidFill>
                            <a:srgbClr val="002060"/>
                          </a:solidFill>
                          <a:effectLst/>
                        </a:rPr>
                        <a:t> </a:t>
                      </a:r>
                      <a:r>
                        <a:rPr lang="en-US" sz="1400" b="1" kern="100" dirty="0" err="1">
                          <a:solidFill>
                            <a:srgbClr val="002060"/>
                          </a:solidFill>
                          <a:effectLst/>
                        </a:rPr>
                        <a:t>sát</a:t>
                      </a:r>
                      <a:r>
                        <a:rPr lang="en-US" sz="1400" b="1" kern="100" dirty="0">
                          <a:solidFill>
                            <a:srgbClr val="002060"/>
                          </a:solidFill>
                          <a:effectLst/>
                        </a:rPr>
                        <a:t>, </a:t>
                      </a:r>
                      <a:r>
                        <a:rPr lang="en-US" sz="1400" b="1" kern="100" dirty="0" err="1">
                          <a:solidFill>
                            <a:srgbClr val="002060"/>
                          </a:solidFill>
                          <a:effectLst/>
                        </a:rPr>
                        <a:t>thí</a:t>
                      </a:r>
                      <a:r>
                        <a:rPr lang="en-US" sz="1400" b="1" kern="100" dirty="0">
                          <a:solidFill>
                            <a:srgbClr val="002060"/>
                          </a:solidFill>
                          <a:effectLst/>
                        </a:rPr>
                        <a:t> </a:t>
                      </a:r>
                      <a:r>
                        <a:rPr lang="en-US" sz="1400" b="1" kern="100" dirty="0" err="1">
                          <a:solidFill>
                            <a:srgbClr val="002060"/>
                          </a:solidFill>
                          <a:effectLst/>
                        </a:rPr>
                        <a:t>nghiệm</a:t>
                      </a:r>
                      <a:r>
                        <a:rPr lang="en-US" sz="1400" b="1" kern="100" dirty="0">
                          <a:solidFill>
                            <a:srgbClr val="002060"/>
                          </a:solidFill>
                          <a:effectLst/>
                        </a:rPr>
                        <a:t>, </a:t>
                      </a:r>
                      <a:r>
                        <a:rPr lang="en-US" sz="1400" b="1" kern="100" dirty="0" err="1">
                          <a:solidFill>
                            <a:srgbClr val="002060"/>
                          </a:solidFill>
                          <a:effectLst/>
                        </a:rPr>
                        <a:t>thực</a:t>
                      </a:r>
                      <a:r>
                        <a:rPr lang="en-US" sz="1400" b="1" kern="100" dirty="0">
                          <a:solidFill>
                            <a:srgbClr val="002060"/>
                          </a:solidFill>
                          <a:effectLst/>
                        </a:rPr>
                        <a:t> </a:t>
                      </a:r>
                      <a:r>
                        <a:rPr lang="en-US" sz="1400" b="1" kern="100" dirty="0" err="1">
                          <a:solidFill>
                            <a:srgbClr val="002060"/>
                          </a:solidFill>
                          <a:effectLst/>
                        </a:rPr>
                        <a:t>hành</a:t>
                      </a:r>
                      <a:r>
                        <a:rPr lang="en-US" sz="1400" b="1" kern="100" dirty="0">
                          <a:solidFill>
                            <a:srgbClr val="002060"/>
                          </a:solidFill>
                          <a:effectLst/>
                        </a:rPr>
                        <a:t>,... </a:t>
                      </a:r>
                      <a:r>
                        <a:rPr lang="en-US" sz="1400" b="1" kern="100" dirty="0" err="1">
                          <a:solidFill>
                            <a:srgbClr val="002060"/>
                          </a:solidFill>
                          <a:effectLst/>
                        </a:rPr>
                        <a:t>rút</a:t>
                      </a:r>
                      <a:r>
                        <a:rPr lang="en-US" sz="1400" b="1" kern="100" dirty="0">
                          <a:solidFill>
                            <a:srgbClr val="002060"/>
                          </a:solidFill>
                          <a:effectLst/>
                        </a:rPr>
                        <a:t> </a:t>
                      </a:r>
                      <a:r>
                        <a:rPr lang="en-US" sz="1400" b="1" kern="100" dirty="0" err="1">
                          <a:solidFill>
                            <a:srgbClr val="002060"/>
                          </a:solidFill>
                          <a:effectLst/>
                        </a:rPr>
                        <a:t>ra</a:t>
                      </a:r>
                      <a:r>
                        <a:rPr lang="en-US" sz="1400" b="1" kern="100" dirty="0">
                          <a:solidFill>
                            <a:srgbClr val="002060"/>
                          </a:solidFill>
                          <a:effectLst/>
                        </a:rPr>
                        <a:t> </a:t>
                      </a:r>
                      <a:r>
                        <a:rPr lang="en-US" sz="1400" b="1" kern="100" dirty="0" err="1">
                          <a:solidFill>
                            <a:srgbClr val="002060"/>
                          </a:solidFill>
                          <a:effectLst/>
                        </a:rPr>
                        <a:t>được</a:t>
                      </a:r>
                      <a:r>
                        <a:rPr lang="en-US" sz="1400" b="1" kern="100" dirty="0">
                          <a:solidFill>
                            <a:srgbClr val="002060"/>
                          </a:solidFill>
                          <a:effectLst/>
                        </a:rPr>
                        <a:t> </a:t>
                      </a:r>
                      <a:r>
                        <a:rPr lang="en-US" sz="1400" b="1" kern="100" dirty="0" err="1">
                          <a:solidFill>
                            <a:srgbClr val="002060"/>
                          </a:solidFill>
                          <a:effectLst/>
                        </a:rPr>
                        <a:t>nhận</a:t>
                      </a:r>
                      <a:r>
                        <a:rPr lang="en-US" sz="1400" b="1" kern="100" dirty="0">
                          <a:solidFill>
                            <a:srgbClr val="002060"/>
                          </a:solidFill>
                          <a:effectLst/>
                        </a:rPr>
                        <a:t> </a:t>
                      </a:r>
                      <a:r>
                        <a:rPr lang="en-US" sz="1400" b="1" kern="100" dirty="0" err="1">
                          <a:solidFill>
                            <a:srgbClr val="002060"/>
                          </a:solidFill>
                          <a:effectLst/>
                        </a:rPr>
                        <a:t>xét</a:t>
                      </a:r>
                      <a:r>
                        <a:rPr lang="en-US" sz="1400" b="1" kern="100" dirty="0">
                          <a:solidFill>
                            <a:srgbClr val="002060"/>
                          </a:solidFill>
                          <a:effectLst/>
                        </a:rPr>
                        <a:t>, </a:t>
                      </a:r>
                      <a:r>
                        <a:rPr lang="en-US" sz="1400" b="1" kern="100" dirty="0" err="1">
                          <a:solidFill>
                            <a:srgbClr val="002060"/>
                          </a:solidFill>
                          <a:effectLst/>
                        </a:rPr>
                        <a:t>kết</a:t>
                      </a:r>
                      <a:r>
                        <a:rPr lang="en-US" sz="1400" b="1" kern="100" dirty="0">
                          <a:solidFill>
                            <a:srgbClr val="002060"/>
                          </a:solidFill>
                          <a:effectLst/>
                        </a:rPr>
                        <a:t> </a:t>
                      </a:r>
                      <a:r>
                        <a:rPr lang="en-US" sz="1400" b="1" kern="100" dirty="0" err="1">
                          <a:solidFill>
                            <a:srgbClr val="002060"/>
                          </a:solidFill>
                          <a:effectLst/>
                        </a:rPr>
                        <a:t>luận</a:t>
                      </a:r>
                      <a:r>
                        <a:rPr lang="en-US" sz="1400" b="1" kern="100" dirty="0">
                          <a:solidFill>
                            <a:srgbClr val="002060"/>
                          </a:solidFill>
                          <a:effectLst/>
                        </a:rPr>
                        <a:t> </a:t>
                      </a:r>
                      <a:r>
                        <a:rPr lang="en-US" sz="1400" b="1" kern="100" dirty="0" err="1">
                          <a:solidFill>
                            <a:srgbClr val="002060"/>
                          </a:solidFill>
                          <a:effectLst/>
                        </a:rPr>
                        <a:t>về</a:t>
                      </a:r>
                      <a:r>
                        <a:rPr lang="en-US" sz="1400" b="1" kern="100" dirty="0">
                          <a:solidFill>
                            <a:srgbClr val="002060"/>
                          </a:solidFill>
                          <a:effectLst/>
                        </a:rPr>
                        <a:t> </a:t>
                      </a:r>
                      <a:r>
                        <a:rPr lang="en-US" sz="1400" b="1" kern="100" dirty="0" err="1">
                          <a:solidFill>
                            <a:srgbClr val="002060"/>
                          </a:solidFill>
                          <a:effectLst/>
                        </a:rPr>
                        <a:t>đặc</a:t>
                      </a:r>
                      <a:r>
                        <a:rPr lang="en-US" sz="1400" b="1" kern="100" dirty="0">
                          <a:solidFill>
                            <a:srgbClr val="002060"/>
                          </a:solidFill>
                          <a:effectLst/>
                        </a:rPr>
                        <a:t> </a:t>
                      </a:r>
                      <a:r>
                        <a:rPr lang="en-US" sz="1400" b="1" kern="100" dirty="0" err="1">
                          <a:solidFill>
                            <a:srgbClr val="002060"/>
                          </a:solidFill>
                          <a:effectLst/>
                        </a:rPr>
                        <a:t>điểm</a:t>
                      </a:r>
                      <a:r>
                        <a:rPr lang="en-US" sz="1400" b="1" kern="100" dirty="0">
                          <a:solidFill>
                            <a:srgbClr val="002060"/>
                          </a:solidFill>
                          <a:effectLst/>
                        </a:rPr>
                        <a:t> </a:t>
                      </a:r>
                      <a:r>
                        <a:rPr lang="en-US" sz="1400" b="1" kern="100" dirty="0" err="1">
                          <a:solidFill>
                            <a:srgbClr val="002060"/>
                          </a:solidFill>
                          <a:effectLst/>
                        </a:rPr>
                        <a:t>và</a:t>
                      </a:r>
                      <a:r>
                        <a:rPr lang="en-US" sz="1400" b="1" kern="100" dirty="0">
                          <a:solidFill>
                            <a:srgbClr val="002060"/>
                          </a:solidFill>
                          <a:effectLst/>
                        </a:rPr>
                        <a:t> </a:t>
                      </a:r>
                      <a:r>
                        <a:rPr lang="en-US" sz="1400" b="1" kern="100" dirty="0" err="1">
                          <a:solidFill>
                            <a:srgbClr val="002060"/>
                          </a:solidFill>
                          <a:effectLst/>
                        </a:rPr>
                        <a:t>mối</a:t>
                      </a:r>
                      <a:r>
                        <a:rPr lang="en-US" sz="1400" b="1" kern="100" dirty="0">
                          <a:solidFill>
                            <a:srgbClr val="002060"/>
                          </a:solidFill>
                          <a:effectLst/>
                        </a:rPr>
                        <a:t> </a:t>
                      </a:r>
                      <a:r>
                        <a:rPr lang="en-US" sz="1400" b="1" kern="100" dirty="0" err="1">
                          <a:solidFill>
                            <a:srgbClr val="002060"/>
                          </a:solidFill>
                          <a:effectLst/>
                        </a:rPr>
                        <a:t>quan</a:t>
                      </a:r>
                      <a:r>
                        <a:rPr lang="en-US" sz="1400" b="1" kern="100" dirty="0">
                          <a:solidFill>
                            <a:srgbClr val="002060"/>
                          </a:solidFill>
                          <a:effectLst/>
                        </a:rPr>
                        <a:t> </a:t>
                      </a:r>
                      <a:r>
                        <a:rPr lang="en-US" sz="1400" b="1" kern="100" dirty="0" err="1">
                          <a:solidFill>
                            <a:srgbClr val="002060"/>
                          </a:solidFill>
                          <a:effectLst/>
                        </a:rPr>
                        <a:t>hệ</a:t>
                      </a:r>
                      <a:r>
                        <a:rPr lang="en-US" sz="1400" b="1" kern="100" dirty="0">
                          <a:solidFill>
                            <a:srgbClr val="002060"/>
                          </a:solidFill>
                          <a:effectLst/>
                        </a:rPr>
                        <a:t> </a:t>
                      </a:r>
                      <a:r>
                        <a:rPr lang="en-US" sz="1400" b="1" kern="100" dirty="0" err="1">
                          <a:solidFill>
                            <a:srgbClr val="002060"/>
                          </a:solidFill>
                          <a:effectLst/>
                        </a:rPr>
                        <a:t>giữa</a:t>
                      </a:r>
                      <a:r>
                        <a:rPr lang="en-US" sz="1400" b="1" kern="100" dirty="0">
                          <a:solidFill>
                            <a:srgbClr val="002060"/>
                          </a:solidFill>
                          <a:effectLst/>
                        </a:rPr>
                        <a:t> </a:t>
                      </a:r>
                      <a:r>
                        <a:rPr lang="en-US" sz="1400" b="1" kern="100" dirty="0" err="1">
                          <a:solidFill>
                            <a:srgbClr val="002060"/>
                          </a:solidFill>
                          <a:effectLst/>
                        </a:rPr>
                        <a:t>sự</a:t>
                      </a:r>
                      <a:r>
                        <a:rPr lang="en-US" sz="1400" b="1" kern="100" dirty="0">
                          <a:solidFill>
                            <a:srgbClr val="002060"/>
                          </a:solidFill>
                          <a:effectLst/>
                        </a:rPr>
                        <a:t> </a:t>
                      </a:r>
                      <a:r>
                        <a:rPr lang="en-US" sz="1400" b="1" kern="100" dirty="0" err="1">
                          <a:solidFill>
                            <a:srgbClr val="002060"/>
                          </a:solidFill>
                          <a:effectLst/>
                        </a:rPr>
                        <a:t>vật</a:t>
                      </a:r>
                      <a:r>
                        <a:rPr lang="en-US" sz="1400" b="1" kern="100" dirty="0">
                          <a:solidFill>
                            <a:srgbClr val="002060"/>
                          </a:solidFill>
                          <a:effectLst/>
                        </a:rPr>
                        <a:t>, </a:t>
                      </a:r>
                      <a:r>
                        <a:rPr lang="en-US" sz="1400" b="1" kern="100" dirty="0" err="1">
                          <a:solidFill>
                            <a:srgbClr val="002060"/>
                          </a:solidFill>
                          <a:effectLst/>
                        </a:rPr>
                        <a:t>hiện</a:t>
                      </a:r>
                      <a:r>
                        <a:rPr lang="en-US" sz="1400" b="1" kern="100" dirty="0">
                          <a:solidFill>
                            <a:srgbClr val="002060"/>
                          </a:solidFill>
                          <a:effectLst/>
                        </a:rPr>
                        <a:t> </a:t>
                      </a:r>
                      <a:r>
                        <a:rPr lang="en-US" sz="1400" b="1" kern="100" dirty="0" err="1">
                          <a:solidFill>
                            <a:srgbClr val="002060"/>
                          </a:solidFill>
                          <a:effectLst/>
                        </a:rPr>
                        <a:t>tượng</a:t>
                      </a:r>
                      <a:r>
                        <a:rPr lang="en-US" sz="1400" b="1" kern="100" dirty="0">
                          <a:solidFill>
                            <a:srgbClr val="002060"/>
                          </a:solidFill>
                          <a:effectLst/>
                        </a:rPr>
                        <a:t>.</a:t>
                      </a:r>
                      <a:endParaRPr lang="en-US" sz="1400" b="1" kern="100" dirty="0">
                        <a:solidFill>
                          <a:srgbClr val="002060"/>
                        </a:solidFill>
                        <a:effectLst/>
                        <a:latin typeface="Minion Pro"/>
                        <a:ea typeface="SimSun" panose="02010600030101010101" pitchFamily="2" charset="-122"/>
                        <a:cs typeface="Times New Roman" panose="02020603050405020304" pitchFamily="18" charset="0"/>
                      </a:endParaRPr>
                    </a:p>
                  </a:txBody>
                  <a:tcPr marL="52559" marR="52559" marT="0" marB="0"/>
                </a:tc>
              </a:tr>
              <a:tr h="1730780">
                <a:tc>
                  <a:txBody>
                    <a:bodyPr/>
                    <a:lstStyle/>
                    <a:p>
                      <a:pPr marL="0" marR="0" indent="0" algn="just">
                        <a:lnSpc>
                          <a:spcPct val="105000"/>
                        </a:lnSpc>
                        <a:spcBef>
                          <a:spcPts val="600"/>
                        </a:spcBef>
                        <a:spcAft>
                          <a:spcPts val="600"/>
                        </a:spcAft>
                      </a:pPr>
                      <a:r>
                        <a:rPr lang="en-US" sz="1400" b="1" kern="100">
                          <a:solidFill>
                            <a:srgbClr val="002060"/>
                          </a:solidFill>
                          <a:effectLst/>
                        </a:rPr>
                        <a:t> Vận dụng kiến thức, kĩ năng đã học</a:t>
                      </a:r>
                      <a:endParaRPr lang="en-US" sz="1400" b="1" kern="100">
                        <a:solidFill>
                          <a:srgbClr val="002060"/>
                        </a:solidFill>
                        <a:effectLst/>
                        <a:latin typeface="Minion Pro"/>
                        <a:ea typeface="SimSun" panose="02010600030101010101" pitchFamily="2" charset="-122"/>
                        <a:cs typeface="Times New Roman" panose="02020603050405020304" pitchFamily="18" charset="0"/>
                      </a:endParaRPr>
                    </a:p>
                  </a:txBody>
                  <a:tcPr marL="52559" marR="52559" marT="0" marB="0"/>
                </a:tc>
                <a:tc>
                  <a:txBody>
                    <a:bodyPr/>
                    <a:lstStyle/>
                    <a:p>
                      <a:pPr marL="285750" marR="0" indent="-285750" algn="just">
                        <a:lnSpc>
                          <a:spcPct val="105000"/>
                        </a:lnSpc>
                        <a:spcBef>
                          <a:spcPts val="300"/>
                        </a:spcBef>
                        <a:spcAft>
                          <a:spcPts val="0"/>
                        </a:spcAft>
                        <a:buFont typeface="Wingdings" panose="05000000000000000000" pitchFamily="2" charset="2"/>
                        <a:buChar char="Ø"/>
                      </a:pPr>
                      <a:r>
                        <a:rPr lang="en-US" sz="1400" b="1" kern="100" dirty="0" err="1" smtClean="0">
                          <a:solidFill>
                            <a:srgbClr val="002060"/>
                          </a:solidFill>
                          <a:effectLst/>
                        </a:rPr>
                        <a:t>Giải</a:t>
                      </a:r>
                      <a:r>
                        <a:rPr lang="en-US" sz="1400" b="1" kern="100" dirty="0" smtClean="0">
                          <a:solidFill>
                            <a:srgbClr val="002060"/>
                          </a:solidFill>
                          <a:effectLst/>
                        </a:rPr>
                        <a:t> </a:t>
                      </a:r>
                      <a:r>
                        <a:rPr lang="en-US" sz="1400" b="1" kern="100" dirty="0" err="1">
                          <a:solidFill>
                            <a:srgbClr val="002060"/>
                          </a:solidFill>
                          <a:effectLst/>
                        </a:rPr>
                        <a:t>thích</a:t>
                      </a:r>
                      <a:r>
                        <a:rPr lang="en-US" sz="1400" b="1" kern="100" dirty="0">
                          <a:solidFill>
                            <a:srgbClr val="002060"/>
                          </a:solidFill>
                          <a:effectLst/>
                        </a:rPr>
                        <a:t> </a:t>
                      </a:r>
                      <a:r>
                        <a:rPr lang="en-US" sz="1400" b="1" kern="100" dirty="0" err="1">
                          <a:solidFill>
                            <a:srgbClr val="002060"/>
                          </a:solidFill>
                          <a:effectLst/>
                        </a:rPr>
                        <a:t>được</a:t>
                      </a:r>
                      <a:r>
                        <a:rPr lang="en-US" sz="1400" b="1" kern="100" dirty="0">
                          <a:solidFill>
                            <a:srgbClr val="002060"/>
                          </a:solidFill>
                          <a:effectLst/>
                        </a:rPr>
                        <a:t> </a:t>
                      </a:r>
                      <a:r>
                        <a:rPr lang="en-US" sz="1400" b="1" kern="100" dirty="0" err="1">
                          <a:solidFill>
                            <a:srgbClr val="002060"/>
                          </a:solidFill>
                          <a:effectLst/>
                        </a:rPr>
                        <a:t>một</a:t>
                      </a:r>
                      <a:r>
                        <a:rPr lang="en-US" sz="1400" b="1" kern="100" dirty="0">
                          <a:solidFill>
                            <a:srgbClr val="002060"/>
                          </a:solidFill>
                          <a:effectLst/>
                        </a:rPr>
                        <a:t> </a:t>
                      </a:r>
                      <a:r>
                        <a:rPr lang="en-US" sz="1400" b="1" kern="100" dirty="0" err="1">
                          <a:solidFill>
                            <a:srgbClr val="002060"/>
                          </a:solidFill>
                          <a:effectLst/>
                        </a:rPr>
                        <a:t>số</a:t>
                      </a:r>
                      <a:r>
                        <a:rPr lang="en-US" sz="1400" b="1" kern="100" dirty="0">
                          <a:solidFill>
                            <a:srgbClr val="002060"/>
                          </a:solidFill>
                          <a:effectLst/>
                        </a:rPr>
                        <a:t> </a:t>
                      </a:r>
                      <a:r>
                        <a:rPr lang="en-US" sz="1400" b="1" kern="100" dirty="0" err="1">
                          <a:solidFill>
                            <a:srgbClr val="002060"/>
                          </a:solidFill>
                          <a:effectLst/>
                        </a:rPr>
                        <a:t>sự</a:t>
                      </a:r>
                      <a:r>
                        <a:rPr lang="en-US" sz="1400" b="1" kern="100" dirty="0">
                          <a:solidFill>
                            <a:srgbClr val="002060"/>
                          </a:solidFill>
                          <a:effectLst/>
                        </a:rPr>
                        <a:t> </a:t>
                      </a:r>
                      <a:r>
                        <a:rPr lang="en-US" sz="1400" b="1" kern="100" dirty="0" err="1">
                          <a:solidFill>
                            <a:srgbClr val="002060"/>
                          </a:solidFill>
                          <a:effectLst/>
                        </a:rPr>
                        <a:t>vật</a:t>
                      </a:r>
                      <a:r>
                        <a:rPr lang="en-US" sz="1400" b="1" kern="100" dirty="0">
                          <a:solidFill>
                            <a:srgbClr val="002060"/>
                          </a:solidFill>
                          <a:effectLst/>
                        </a:rPr>
                        <a:t>, </a:t>
                      </a:r>
                      <a:r>
                        <a:rPr lang="en-US" sz="1400" b="1" kern="100" dirty="0" err="1">
                          <a:solidFill>
                            <a:srgbClr val="002060"/>
                          </a:solidFill>
                          <a:effectLst/>
                        </a:rPr>
                        <a:t>hiện</a:t>
                      </a:r>
                      <a:r>
                        <a:rPr lang="en-US" sz="1400" b="1" kern="100" dirty="0">
                          <a:solidFill>
                            <a:srgbClr val="002060"/>
                          </a:solidFill>
                          <a:effectLst/>
                        </a:rPr>
                        <a:t> </a:t>
                      </a:r>
                      <a:r>
                        <a:rPr lang="en-US" sz="1400" b="1" kern="100" dirty="0" err="1">
                          <a:solidFill>
                            <a:srgbClr val="002060"/>
                          </a:solidFill>
                          <a:effectLst/>
                        </a:rPr>
                        <a:t>tượng</a:t>
                      </a:r>
                      <a:r>
                        <a:rPr lang="en-US" sz="1400" b="1" kern="100" dirty="0">
                          <a:solidFill>
                            <a:srgbClr val="002060"/>
                          </a:solidFill>
                          <a:effectLst/>
                        </a:rPr>
                        <a:t> </a:t>
                      </a:r>
                      <a:r>
                        <a:rPr lang="en-US" sz="1400" b="1" kern="100" dirty="0" err="1">
                          <a:solidFill>
                            <a:srgbClr val="002060"/>
                          </a:solidFill>
                          <a:effectLst/>
                        </a:rPr>
                        <a:t>và</a:t>
                      </a:r>
                      <a:r>
                        <a:rPr lang="en-US" sz="1400" b="1" kern="100" dirty="0">
                          <a:solidFill>
                            <a:srgbClr val="002060"/>
                          </a:solidFill>
                          <a:effectLst/>
                        </a:rPr>
                        <a:t> </a:t>
                      </a:r>
                      <a:r>
                        <a:rPr lang="en-US" sz="1400" b="1" kern="100" dirty="0" err="1">
                          <a:solidFill>
                            <a:srgbClr val="002060"/>
                          </a:solidFill>
                          <a:effectLst/>
                        </a:rPr>
                        <a:t>mối</a:t>
                      </a:r>
                      <a:r>
                        <a:rPr lang="en-US" sz="1400" b="1" kern="100" dirty="0">
                          <a:solidFill>
                            <a:srgbClr val="002060"/>
                          </a:solidFill>
                          <a:effectLst/>
                        </a:rPr>
                        <a:t> </a:t>
                      </a:r>
                      <a:r>
                        <a:rPr lang="en-US" sz="1400" b="1" kern="100" dirty="0" err="1">
                          <a:solidFill>
                            <a:srgbClr val="002060"/>
                          </a:solidFill>
                          <a:effectLst/>
                        </a:rPr>
                        <a:t>quan</a:t>
                      </a:r>
                      <a:r>
                        <a:rPr lang="en-US" sz="1400" b="1" kern="100" dirty="0">
                          <a:solidFill>
                            <a:srgbClr val="002060"/>
                          </a:solidFill>
                          <a:effectLst/>
                        </a:rPr>
                        <a:t> </a:t>
                      </a:r>
                      <a:r>
                        <a:rPr lang="en-US" sz="1400" b="1" kern="100" dirty="0" err="1">
                          <a:solidFill>
                            <a:srgbClr val="002060"/>
                          </a:solidFill>
                          <a:effectLst/>
                        </a:rPr>
                        <a:t>hệ</a:t>
                      </a:r>
                      <a:r>
                        <a:rPr lang="en-US" sz="1400" b="1" kern="100" dirty="0">
                          <a:solidFill>
                            <a:srgbClr val="002060"/>
                          </a:solidFill>
                          <a:effectLst/>
                        </a:rPr>
                        <a:t> </a:t>
                      </a:r>
                      <a:r>
                        <a:rPr lang="en-US" sz="1400" b="1" kern="100" dirty="0" err="1">
                          <a:solidFill>
                            <a:srgbClr val="002060"/>
                          </a:solidFill>
                          <a:effectLst/>
                        </a:rPr>
                        <a:t>trong</a:t>
                      </a:r>
                      <a:r>
                        <a:rPr lang="en-US" sz="1400" b="1" kern="100" dirty="0">
                          <a:solidFill>
                            <a:srgbClr val="002060"/>
                          </a:solidFill>
                          <a:effectLst/>
                        </a:rPr>
                        <a:t> </a:t>
                      </a:r>
                      <a:r>
                        <a:rPr lang="en-US" sz="1400" b="1" kern="100" dirty="0" err="1">
                          <a:solidFill>
                            <a:srgbClr val="002060"/>
                          </a:solidFill>
                          <a:effectLst/>
                        </a:rPr>
                        <a:t>tự</a:t>
                      </a:r>
                      <a:r>
                        <a:rPr lang="en-US" sz="1400" b="1" kern="100" dirty="0">
                          <a:solidFill>
                            <a:srgbClr val="002060"/>
                          </a:solidFill>
                          <a:effectLst/>
                        </a:rPr>
                        <a:t> </a:t>
                      </a:r>
                      <a:r>
                        <a:rPr lang="en-US" sz="1400" b="1" kern="100" dirty="0" err="1">
                          <a:solidFill>
                            <a:srgbClr val="002060"/>
                          </a:solidFill>
                          <a:effectLst/>
                        </a:rPr>
                        <a:t>nhiên</a:t>
                      </a:r>
                      <a:r>
                        <a:rPr lang="en-US" sz="1400" b="1" kern="100" dirty="0">
                          <a:solidFill>
                            <a:srgbClr val="002060"/>
                          </a:solidFill>
                          <a:effectLst/>
                        </a:rPr>
                        <a:t> </a:t>
                      </a:r>
                      <a:r>
                        <a:rPr lang="en-US" sz="1400" b="1" kern="100" dirty="0" err="1">
                          <a:solidFill>
                            <a:srgbClr val="002060"/>
                          </a:solidFill>
                          <a:effectLst/>
                        </a:rPr>
                        <a:t>về</a:t>
                      </a:r>
                      <a:r>
                        <a:rPr lang="en-US" sz="1400" b="1" kern="100" dirty="0">
                          <a:solidFill>
                            <a:srgbClr val="002060"/>
                          </a:solidFill>
                          <a:effectLst/>
                        </a:rPr>
                        <a:t> </a:t>
                      </a:r>
                      <a:r>
                        <a:rPr lang="en-US" sz="1400" b="1" kern="100" dirty="0" err="1">
                          <a:solidFill>
                            <a:srgbClr val="002060"/>
                          </a:solidFill>
                          <a:effectLst/>
                        </a:rPr>
                        <a:t>thế</a:t>
                      </a:r>
                      <a:r>
                        <a:rPr lang="en-US" sz="1400" b="1" kern="100" dirty="0">
                          <a:solidFill>
                            <a:srgbClr val="002060"/>
                          </a:solidFill>
                          <a:effectLst/>
                        </a:rPr>
                        <a:t> </a:t>
                      </a:r>
                      <a:r>
                        <a:rPr lang="en-US" sz="1400" b="1" kern="100" dirty="0" err="1">
                          <a:solidFill>
                            <a:srgbClr val="002060"/>
                          </a:solidFill>
                          <a:effectLst/>
                        </a:rPr>
                        <a:t>giới</a:t>
                      </a:r>
                      <a:r>
                        <a:rPr lang="en-US" sz="1400" b="1" kern="100" dirty="0">
                          <a:solidFill>
                            <a:srgbClr val="002060"/>
                          </a:solidFill>
                          <a:effectLst/>
                        </a:rPr>
                        <a:t> </a:t>
                      </a:r>
                      <a:r>
                        <a:rPr lang="en-US" sz="1400" b="1" kern="100" dirty="0" err="1">
                          <a:solidFill>
                            <a:srgbClr val="002060"/>
                          </a:solidFill>
                          <a:effectLst/>
                        </a:rPr>
                        <a:t>sinh</a:t>
                      </a:r>
                      <a:r>
                        <a:rPr lang="en-US" sz="1400" b="1" kern="100" dirty="0">
                          <a:solidFill>
                            <a:srgbClr val="002060"/>
                          </a:solidFill>
                          <a:effectLst/>
                        </a:rPr>
                        <a:t> </a:t>
                      </a:r>
                      <a:r>
                        <a:rPr lang="en-US" sz="1400" b="1" kern="100" dirty="0" err="1">
                          <a:solidFill>
                            <a:srgbClr val="002060"/>
                          </a:solidFill>
                          <a:effectLst/>
                        </a:rPr>
                        <a:t>vật</a:t>
                      </a:r>
                      <a:r>
                        <a:rPr lang="en-US" sz="1400" b="1" kern="100" dirty="0">
                          <a:solidFill>
                            <a:srgbClr val="002060"/>
                          </a:solidFill>
                          <a:effectLst/>
                        </a:rPr>
                        <a:t>, </a:t>
                      </a:r>
                      <a:r>
                        <a:rPr lang="en-US" sz="1400" b="1" kern="100" dirty="0" err="1">
                          <a:solidFill>
                            <a:srgbClr val="002060"/>
                          </a:solidFill>
                          <a:effectLst/>
                        </a:rPr>
                        <a:t>bao</a:t>
                      </a:r>
                      <a:r>
                        <a:rPr lang="en-US" sz="1400" b="1" kern="100" dirty="0">
                          <a:solidFill>
                            <a:srgbClr val="002060"/>
                          </a:solidFill>
                          <a:effectLst/>
                        </a:rPr>
                        <a:t> </a:t>
                      </a:r>
                      <a:r>
                        <a:rPr lang="en-US" sz="1400" b="1" kern="100" dirty="0" err="1">
                          <a:solidFill>
                            <a:srgbClr val="002060"/>
                          </a:solidFill>
                          <a:effectLst/>
                        </a:rPr>
                        <a:t>gồm</a:t>
                      </a:r>
                      <a:r>
                        <a:rPr lang="en-US" sz="1400" b="1" kern="100" dirty="0">
                          <a:solidFill>
                            <a:srgbClr val="002060"/>
                          </a:solidFill>
                          <a:effectLst/>
                        </a:rPr>
                        <a:t> con </a:t>
                      </a:r>
                      <a:r>
                        <a:rPr lang="en-US" sz="1400" b="1" kern="100" dirty="0" err="1">
                          <a:solidFill>
                            <a:srgbClr val="002060"/>
                          </a:solidFill>
                          <a:effectLst/>
                        </a:rPr>
                        <a:t>người</a:t>
                      </a:r>
                      <a:r>
                        <a:rPr lang="en-US" sz="1400" b="1" kern="100" dirty="0">
                          <a:solidFill>
                            <a:srgbClr val="002060"/>
                          </a:solidFill>
                          <a:effectLst/>
                        </a:rPr>
                        <a:t> </a:t>
                      </a:r>
                      <a:r>
                        <a:rPr lang="en-US" sz="1400" b="1" kern="100" dirty="0" err="1">
                          <a:solidFill>
                            <a:srgbClr val="002060"/>
                          </a:solidFill>
                          <a:effectLst/>
                        </a:rPr>
                        <a:t>và</a:t>
                      </a:r>
                      <a:r>
                        <a:rPr lang="en-US" sz="1400" b="1" kern="100" dirty="0">
                          <a:solidFill>
                            <a:srgbClr val="002060"/>
                          </a:solidFill>
                          <a:effectLst/>
                        </a:rPr>
                        <a:t> </a:t>
                      </a:r>
                      <a:r>
                        <a:rPr lang="en-US" sz="1400" b="1" kern="100" dirty="0" err="1">
                          <a:solidFill>
                            <a:srgbClr val="002060"/>
                          </a:solidFill>
                          <a:effectLst/>
                        </a:rPr>
                        <a:t>các</a:t>
                      </a:r>
                      <a:r>
                        <a:rPr lang="en-US" sz="1400" b="1" kern="100" dirty="0">
                          <a:solidFill>
                            <a:srgbClr val="002060"/>
                          </a:solidFill>
                          <a:effectLst/>
                        </a:rPr>
                        <a:t> </a:t>
                      </a:r>
                      <a:r>
                        <a:rPr lang="en-US" sz="1400" b="1" kern="100" dirty="0" err="1">
                          <a:solidFill>
                            <a:srgbClr val="002060"/>
                          </a:solidFill>
                          <a:effectLst/>
                        </a:rPr>
                        <a:t>biện</a:t>
                      </a:r>
                      <a:r>
                        <a:rPr lang="en-US" sz="1400" b="1" kern="100" dirty="0">
                          <a:solidFill>
                            <a:srgbClr val="002060"/>
                          </a:solidFill>
                          <a:effectLst/>
                        </a:rPr>
                        <a:t> </a:t>
                      </a:r>
                      <a:r>
                        <a:rPr lang="en-US" sz="1400" b="1" kern="100" dirty="0" err="1">
                          <a:solidFill>
                            <a:srgbClr val="002060"/>
                          </a:solidFill>
                          <a:effectLst/>
                        </a:rPr>
                        <a:t>pháp</a:t>
                      </a:r>
                      <a:r>
                        <a:rPr lang="en-US" sz="1400" b="1" kern="100" dirty="0">
                          <a:solidFill>
                            <a:srgbClr val="002060"/>
                          </a:solidFill>
                          <a:effectLst/>
                        </a:rPr>
                        <a:t> </a:t>
                      </a:r>
                      <a:r>
                        <a:rPr lang="en-US" sz="1400" b="1" kern="100" dirty="0" err="1">
                          <a:solidFill>
                            <a:srgbClr val="002060"/>
                          </a:solidFill>
                          <a:effectLst/>
                        </a:rPr>
                        <a:t>giữ</a:t>
                      </a:r>
                      <a:r>
                        <a:rPr lang="en-US" sz="1400" b="1" kern="100" dirty="0">
                          <a:solidFill>
                            <a:srgbClr val="002060"/>
                          </a:solidFill>
                          <a:effectLst/>
                        </a:rPr>
                        <a:t> </a:t>
                      </a:r>
                      <a:r>
                        <a:rPr lang="en-US" sz="1400" b="1" kern="100" dirty="0" err="1">
                          <a:solidFill>
                            <a:srgbClr val="002060"/>
                          </a:solidFill>
                          <a:effectLst/>
                        </a:rPr>
                        <a:t>gìn</a:t>
                      </a:r>
                      <a:r>
                        <a:rPr lang="en-US" sz="1400" b="1" kern="100" dirty="0">
                          <a:solidFill>
                            <a:srgbClr val="002060"/>
                          </a:solidFill>
                          <a:effectLst/>
                        </a:rPr>
                        <a:t> </a:t>
                      </a:r>
                      <a:r>
                        <a:rPr lang="en-US" sz="1400" b="1" kern="100" dirty="0" err="1">
                          <a:solidFill>
                            <a:srgbClr val="002060"/>
                          </a:solidFill>
                          <a:effectLst/>
                        </a:rPr>
                        <a:t>sức</a:t>
                      </a:r>
                      <a:r>
                        <a:rPr lang="en-US" sz="1400" b="1" kern="100" dirty="0">
                          <a:solidFill>
                            <a:srgbClr val="002060"/>
                          </a:solidFill>
                          <a:effectLst/>
                        </a:rPr>
                        <a:t> </a:t>
                      </a:r>
                      <a:r>
                        <a:rPr lang="en-US" sz="1400" b="1" kern="100" dirty="0" err="1">
                          <a:solidFill>
                            <a:srgbClr val="002060"/>
                          </a:solidFill>
                          <a:effectLst/>
                        </a:rPr>
                        <a:t>khoẻ</a:t>
                      </a:r>
                      <a:r>
                        <a:rPr lang="en-US" sz="1400" b="1" kern="100" dirty="0" smtClean="0">
                          <a:solidFill>
                            <a:srgbClr val="002060"/>
                          </a:solidFill>
                          <a:effectLst/>
                        </a:rPr>
                        <a:t>.</a:t>
                      </a:r>
                    </a:p>
                    <a:p>
                      <a:pPr marL="285750" marR="0" indent="-285750" algn="just">
                        <a:lnSpc>
                          <a:spcPct val="105000"/>
                        </a:lnSpc>
                        <a:spcBef>
                          <a:spcPts val="300"/>
                        </a:spcBef>
                        <a:spcAft>
                          <a:spcPts val="0"/>
                        </a:spcAft>
                        <a:buFont typeface="Wingdings" panose="05000000000000000000" pitchFamily="2" charset="2"/>
                        <a:buChar char="Ø"/>
                      </a:pPr>
                      <a:r>
                        <a:rPr lang="en-US" sz="1400" b="1" kern="100" dirty="0" smtClean="0">
                          <a:solidFill>
                            <a:srgbClr val="002060"/>
                          </a:solidFill>
                          <a:effectLst/>
                        </a:rPr>
                        <a:t> </a:t>
                      </a:r>
                      <a:r>
                        <a:rPr lang="en-US" sz="1400" b="1" kern="100" dirty="0" err="1">
                          <a:solidFill>
                            <a:srgbClr val="002060"/>
                          </a:solidFill>
                          <a:effectLst/>
                        </a:rPr>
                        <a:t>Giải</a:t>
                      </a:r>
                      <a:r>
                        <a:rPr lang="en-US" sz="1400" b="1" kern="100" dirty="0">
                          <a:solidFill>
                            <a:srgbClr val="002060"/>
                          </a:solidFill>
                          <a:effectLst/>
                        </a:rPr>
                        <a:t> </a:t>
                      </a:r>
                      <a:r>
                        <a:rPr lang="en-US" sz="1400" b="1" kern="100" dirty="0" err="1">
                          <a:solidFill>
                            <a:srgbClr val="002060"/>
                          </a:solidFill>
                          <a:effectLst/>
                        </a:rPr>
                        <a:t>quyết</a:t>
                      </a:r>
                      <a:r>
                        <a:rPr lang="en-US" sz="1400" b="1" kern="100" dirty="0">
                          <a:solidFill>
                            <a:srgbClr val="002060"/>
                          </a:solidFill>
                          <a:effectLst/>
                        </a:rPr>
                        <a:t> </a:t>
                      </a:r>
                      <a:r>
                        <a:rPr lang="en-US" sz="1400" b="1" kern="100" dirty="0" err="1">
                          <a:solidFill>
                            <a:srgbClr val="002060"/>
                          </a:solidFill>
                          <a:effectLst/>
                        </a:rPr>
                        <a:t>được</a:t>
                      </a:r>
                      <a:r>
                        <a:rPr lang="en-US" sz="1400" b="1" kern="100" dirty="0">
                          <a:solidFill>
                            <a:srgbClr val="002060"/>
                          </a:solidFill>
                          <a:effectLst/>
                        </a:rPr>
                        <a:t> </a:t>
                      </a:r>
                      <a:r>
                        <a:rPr lang="en-US" sz="1400" b="1" kern="100" dirty="0" err="1">
                          <a:solidFill>
                            <a:srgbClr val="002060"/>
                          </a:solidFill>
                          <a:effectLst/>
                        </a:rPr>
                        <a:t>một</a:t>
                      </a:r>
                      <a:r>
                        <a:rPr lang="en-US" sz="1400" b="1" kern="100" dirty="0">
                          <a:solidFill>
                            <a:srgbClr val="002060"/>
                          </a:solidFill>
                          <a:effectLst/>
                        </a:rPr>
                        <a:t> </a:t>
                      </a:r>
                      <a:r>
                        <a:rPr lang="en-US" sz="1400" b="1" kern="100" dirty="0" err="1">
                          <a:solidFill>
                            <a:srgbClr val="002060"/>
                          </a:solidFill>
                          <a:effectLst/>
                        </a:rPr>
                        <a:t>số</a:t>
                      </a:r>
                      <a:r>
                        <a:rPr lang="en-US" sz="1400" b="1" kern="100" dirty="0">
                          <a:solidFill>
                            <a:srgbClr val="002060"/>
                          </a:solidFill>
                          <a:effectLst/>
                        </a:rPr>
                        <a:t> </a:t>
                      </a:r>
                      <a:r>
                        <a:rPr lang="en-US" sz="1400" b="1" kern="100" dirty="0" err="1">
                          <a:solidFill>
                            <a:srgbClr val="002060"/>
                          </a:solidFill>
                          <a:effectLst/>
                        </a:rPr>
                        <a:t>vấn</a:t>
                      </a:r>
                      <a:r>
                        <a:rPr lang="en-US" sz="1400" b="1" kern="100" dirty="0">
                          <a:solidFill>
                            <a:srgbClr val="002060"/>
                          </a:solidFill>
                          <a:effectLst/>
                        </a:rPr>
                        <a:t> </a:t>
                      </a:r>
                      <a:r>
                        <a:rPr lang="en-US" sz="1400" b="1" kern="100" dirty="0" err="1">
                          <a:solidFill>
                            <a:srgbClr val="002060"/>
                          </a:solidFill>
                          <a:effectLst/>
                        </a:rPr>
                        <a:t>đề</a:t>
                      </a:r>
                      <a:r>
                        <a:rPr lang="en-US" sz="1400" b="1" kern="100" dirty="0">
                          <a:solidFill>
                            <a:srgbClr val="002060"/>
                          </a:solidFill>
                          <a:effectLst/>
                        </a:rPr>
                        <a:t> </a:t>
                      </a:r>
                      <a:r>
                        <a:rPr lang="en-US" sz="1400" b="1" kern="100" dirty="0" err="1">
                          <a:solidFill>
                            <a:srgbClr val="002060"/>
                          </a:solidFill>
                          <a:effectLst/>
                        </a:rPr>
                        <a:t>thực</a:t>
                      </a:r>
                      <a:r>
                        <a:rPr lang="en-US" sz="1400" b="1" kern="100" dirty="0">
                          <a:solidFill>
                            <a:srgbClr val="002060"/>
                          </a:solidFill>
                          <a:effectLst/>
                        </a:rPr>
                        <a:t> </a:t>
                      </a:r>
                      <a:r>
                        <a:rPr lang="en-US" sz="1400" b="1" kern="100" dirty="0" err="1">
                          <a:solidFill>
                            <a:srgbClr val="002060"/>
                          </a:solidFill>
                          <a:effectLst/>
                        </a:rPr>
                        <a:t>tiễn</a:t>
                      </a:r>
                      <a:r>
                        <a:rPr lang="en-US" sz="1400" b="1" kern="100" dirty="0">
                          <a:solidFill>
                            <a:srgbClr val="002060"/>
                          </a:solidFill>
                          <a:effectLst/>
                        </a:rPr>
                        <a:t> </a:t>
                      </a:r>
                      <a:r>
                        <a:rPr lang="en-US" sz="1400" b="1" kern="100" dirty="0" err="1">
                          <a:solidFill>
                            <a:srgbClr val="002060"/>
                          </a:solidFill>
                          <a:effectLst/>
                        </a:rPr>
                        <a:t>đơn</a:t>
                      </a:r>
                      <a:r>
                        <a:rPr lang="en-US" sz="1400" b="1" kern="100" dirty="0">
                          <a:solidFill>
                            <a:srgbClr val="002060"/>
                          </a:solidFill>
                          <a:effectLst/>
                        </a:rPr>
                        <a:t> </a:t>
                      </a:r>
                      <a:r>
                        <a:rPr lang="en-US" sz="1400" b="1" kern="100" dirty="0" err="1">
                          <a:solidFill>
                            <a:srgbClr val="002060"/>
                          </a:solidFill>
                          <a:effectLst/>
                        </a:rPr>
                        <a:t>giản</a:t>
                      </a:r>
                      <a:r>
                        <a:rPr lang="en-US" sz="1400" b="1" kern="100" dirty="0">
                          <a:solidFill>
                            <a:srgbClr val="002060"/>
                          </a:solidFill>
                          <a:effectLst/>
                        </a:rPr>
                        <a:t> </a:t>
                      </a:r>
                      <a:r>
                        <a:rPr lang="en-US" sz="1400" b="1" kern="100" dirty="0" err="1">
                          <a:solidFill>
                            <a:srgbClr val="002060"/>
                          </a:solidFill>
                          <a:effectLst/>
                        </a:rPr>
                        <a:t>trong</a:t>
                      </a:r>
                      <a:r>
                        <a:rPr lang="en-US" sz="1400" b="1" kern="100" dirty="0">
                          <a:solidFill>
                            <a:srgbClr val="002060"/>
                          </a:solidFill>
                          <a:effectLst/>
                        </a:rPr>
                        <a:t> </a:t>
                      </a:r>
                      <a:r>
                        <a:rPr lang="en-US" sz="1400" b="1" kern="100" dirty="0" err="1">
                          <a:solidFill>
                            <a:srgbClr val="002060"/>
                          </a:solidFill>
                          <a:effectLst/>
                        </a:rPr>
                        <a:t>đó</a:t>
                      </a:r>
                      <a:r>
                        <a:rPr lang="en-US" sz="1400" b="1" kern="100" dirty="0">
                          <a:solidFill>
                            <a:srgbClr val="002060"/>
                          </a:solidFill>
                          <a:effectLst/>
                        </a:rPr>
                        <a:t> </a:t>
                      </a:r>
                      <a:r>
                        <a:rPr lang="en-US" sz="1400" b="1" kern="100" dirty="0" err="1">
                          <a:solidFill>
                            <a:srgbClr val="002060"/>
                          </a:solidFill>
                          <a:effectLst/>
                        </a:rPr>
                        <a:t>vận</a:t>
                      </a:r>
                      <a:r>
                        <a:rPr lang="en-US" sz="1400" b="1" kern="100" dirty="0">
                          <a:solidFill>
                            <a:srgbClr val="002060"/>
                          </a:solidFill>
                          <a:effectLst/>
                        </a:rPr>
                        <a:t> </a:t>
                      </a:r>
                      <a:r>
                        <a:rPr lang="en-US" sz="1400" b="1" kern="100" dirty="0" err="1">
                          <a:solidFill>
                            <a:srgbClr val="002060"/>
                          </a:solidFill>
                          <a:effectLst/>
                        </a:rPr>
                        <a:t>dụng</a:t>
                      </a:r>
                      <a:r>
                        <a:rPr lang="en-US" sz="1400" b="1" kern="100" dirty="0">
                          <a:solidFill>
                            <a:srgbClr val="002060"/>
                          </a:solidFill>
                          <a:effectLst/>
                        </a:rPr>
                        <a:t> </a:t>
                      </a:r>
                      <a:r>
                        <a:rPr lang="en-US" sz="1400" b="1" kern="100" dirty="0" err="1">
                          <a:solidFill>
                            <a:srgbClr val="002060"/>
                          </a:solidFill>
                          <a:effectLst/>
                        </a:rPr>
                        <a:t>kiến</a:t>
                      </a:r>
                      <a:r>
                        <a:rPr lang="en-US" sz="1400" b="1" kern="100" dirty="0">
                          <a:solidFill>
                            <a:srgbClr val="002060"/>
                          </a:solidFill>
                          <a:effectLst/>
                        </a:rPr>
                        <a:t> </a:t>
                      </a:r>
                      <a:r>
                        <a:rPr lang="en-US" sz="1400" b="1" kern="100" dirty="0" err="1">
                          <a:solidFill>
                            <a:srgbClr val="002060"/>
                          </a:solidFill>
                          <a:effectLst/>
                        </a:rPr>
                        <a:t>thức</a:t>
                      </a:r>
                      <a:r>
                        <a:rPr lang="en-US" sz="1400" b="1" kern="100" dirty="0">
                          <a:solidFill>
                            <a:srgbClr val="002060"/>
                          </a:solidFill>
                          <a:effectLst/>
                        </a:rPr>
                        <a:t> </a:t>
                      </a:r>
                      <a:r>
                        <a:rPr lang="en-US" sz="1400" b="1" kern="100" dirty="0" err="1">
                          <a:solidFill>
                            <a:srgbClr val="002060"/>
                          </a:solidFill>
                          <a:effectLst/>
                        </a:rPr>
                        <a:t>khoa</a:t>
                      </a:r>
                      <a:r>
                        <a:rPr lang="en-US" sz="1400" b="1" kern="100" dirty="0">
                          <a:solidFill>
                            <a:srgbClr val="002060"/>
                          </a:solidFill>
                          <a:effectLst/>
                        </a:rPr>
                        <a:t> </a:t>
                      </a:r>
                      <a:r>
                        <a:rPr lang="en-US" sz="1400" b="1" kern="100" dirty="0" err="1">
                          <a:solidFill>
                            <a:srgbClr val="002060"/>
                          </a:solidFill>
                          <a:effectLst/>
                        </a:rPr>
                        <a:t>học</a:t>
                      </a:r>
                      <a:r>
                        <a:rPr lang="en-US" sz="1400" b="1" kern="100" dirty="0">
                          <a:solidFill>
                            <a:srgbClr val="002060"/>
                          </a:solidFill>
                          <a:effectLst/>
                        </a:rPr>
                        <a:t> </a:t>
                      </a:r>
                      <a:r>
                        <a:rPr lang="en-US" sz="1400" b="1" kern="100" dirty="0" err="1">
                          <a:solidFill>
                            <a:srgbClr val="002060"/>
                          </a:solidFill>
                          <a:effectLst/>
                        </a:rPr>
                        <a:t>và</a:t>
                      </a:r>
                      <a:r>
                        <a:rPr lang="en-US" sz="1400" b="1" kern="100" dirty="0">
                          <a:solidFill>
                            <a:srgbClr val="002060"/>
                          </a:solidFill>
                          <a:effectLst/>
                        </a:rPr>
                        <a:t> </a:t>
                      </a:r>
                      <a:r>
                        <a:rPr lang="en-US" sz="1400" b="1" kern="100" dirty="0" err="1">
                          <a:solidFill>
                            <a:srgbClr val="002060"/>
                          </a:solidFill>
                          <a:effectLst/>
                        </a:rPr>
                        <a:t>kiến</a:t>
                      </a:r>
                      <a:r>
                        <a:rPr lang="en-US" sz="1400" b="1" kern="100" dirty="0">
                          <a:solidFill>
                            <a:srgbClr val="002060"/>
                          </a:solidFill>
                          <a:effectLst/>
                        </a:rPr>
                        <a:t> </a:t>
                      </a:r>
                      <a:r>
                        <a:rPr lang="en-US" sz="1400" b="1" kern="100" dirty="0" err="1">
                          <a:solidFill>
                            <a:srgbClr val="002060"/>
                          </a:solidFill>
                          <a:effectLst/>
                        </a:rPr>
                        <a:t>thức</a:t>
                      </a:r>
                      <a:r>
                        <a:rPr lang="en-US" sz="1400" b="1" kern="100" dirty="0">
                          <a:solidFill>
                            <a:srgbClr val="002060"/>
                          </a:solidFill>
                          <a:effectLst/>
                        </a:rPr>
                        <a:t> </a:t>
                      </a:r>
                      <a:r>
                        <a:rPr lang="en-US" sz="1400" b="1" kern="100" dirty="0" err="1">
                          <a:solidFill>
                            <a:srgbClr val="002060"/>
                          </a:solidFill>
                          <a:effectLst/>
                        </a:rPr>
                        <a:t>kĩ</a:t>
                      </a:r>
                      <a:r>
                        <a:rPr lang="en-US" sz="1400" b="1" kern="100" dirty="0">
                          <a:solidFill>
                            <a:srgbClr val="002060"/>
                          </a:solidFill>
                          <a:effectLst/>
                        </a:rPr>
                        <a:t> </a:t>
                      </a:r>
                      <a:r>
                        <a:rPr lang="en-US" sz="1400" b="1" kern="100" dirty="0" err="1">
                          <a:solidFill>
                            <a:srgbClr val="002060"/>
                          </a:solidFill>
                          <a:effectLst/>
                        </a:rPr>
                        <a:t>năng</a:t>
                      </a:r>
                      <a:r>
                        <a:rPr lang="en-US" sz="1400" b="1" kern="100" dirty="0">
                          <a:solidFill>
                            <a:srgbClr val="002060"/>
                          </a:solidFill>
                          <a:effectLst/>
                        </a:rPr>
                        <a:t> </a:t>
                      </a:r>
                      <a:r>
                        <a:rPr lang="en-US" sz="1400" b="1" kern="100" dirty="0" err="1">
                          <a:solidFill>
                            <a:srgbClr val="002060"/>
                          </a:solidFill>
                          <a:effectLst/>
                        </a:rPr>
                        <a:t>từ</a:t>
                      </a:r>
                      <a:r>
                        <a:rPr lang="en-US" sz="1400" b="1" kern="100" dirty="0">
                          <a:solidFill>
                            <a:srgbClr val="002060"/>
                          </a:solidFill>
                          <a:effectLst/>
                        </a:rPr>
                        <a:t> </a:t>
                      </a:r>
                      <a:r>
                        <a:rPr lang="en-US" sz="1400" b="1" kern="100" dirty="0" err="1">
                          <a:solidFill>
                            <a:srgbClr val="002060"/>
                          </a:solidFill>
                          <a:effectLst/>
                        </a:rPr>
                        <a:t>các</a:t>
                      </a:r>
                      <a:r>
                        <a:rPr lang="en-US" sz="1400" b="1" kern="100" dirty="0">
                          <a:solidFill>
                            <a:srgbClr val="002060"/>
                          </a:solidFill>
                          <a:effectLst/>
                        </a:rPr>
                        <a:t> </a:t>
                      </a:r>
                      <a:r>
                        <a:rPr lang="en-US" sz="1400" b="1" kern="100" dirty="0" err="1">
                          <a:solidFill>
                            <a:srgbClr val="002060"/>
                          </a:solidFill>
                          <a:effectLst/>
                        </a:rPr>
                        <a:t>môn</a:t>
                      </a:r>
                      <a:r>
                        <a:rPr lang="en-US" sz="1400" b="1" kern="100" dirty="0">
                          <a:solidFill>
                            <a:srgbClr val="002060"/>
                          </a:solidFill>
                          <a:effectLst/>
                        </a:rPr>
                        <a:t> </a:t>
                      </a:r>
                      <a:r>
                        <a:rPr lang="en-US" sz="1400" b="1" kern="100" dirty="0" err="1">
                          <a:solidFill>
                            <a:srgbClr val="002060"/>
                          </a:solidFill>
                          <a:effectLst/>
                        </a:rPr>
                        <a:t>học</a:t>
                      </a:r>
                      <a:r>
                        <a:rPr lang="en-US" sz="1400" b="1" kern="100" dirty="0">
                          <a:solidFill>
                            <a:srgbClr val="002060"/>
                          </a:solidFill>
                          <a:effectLst/>
                        </a:rPr>
                        <a:t> </a:t>
                      </a:r>
                      <a:r>
                        <a:rPr lang="en-US" sz="1400" b="1" kern="100" dirty="0" err="1">
                          <a:solidFill>
                            <a:srgbClr val="002060"/>
                          </a:solidFill>
                          <a:effectLst/>
                        </a:rPr>
                        <a:t>khác</a:t>
                      </a:r>
                      <a:r>
                        <a:rPr lang="en-US" sz="1400" b="1" kern="100" dirty="0">
                          <a:solidFill>
                            <a:srgbClr val="002060"/>
                          </a:solidFill>
                          <a:effectLst/>
                        </a:rPr>
                        <a:t> </a:t>
                      </a:r>
                      <a:r>
                        <a:rPr lang="en-US" sz="1400" b="1" kern="100" dirty="0" err="1">
                          <a:solidFill>
                            <a:srgbClr val="002060"/>
                          </a:solidFill>
                          <a:effectLst/>
                        </a:rPr>
                        <a:t>có</a:t>
                      </a:r>
                      <a:r>
                        <a:rPr lang="en-US" sz="1400" b="1" kern="100" dirty="0">
                          <a:solidFill>
                            <a:srgbClr val="002060"/>
                          </a:solidFill>
                          <a:effectLst/>
                        </a:rPr>
                        <a:t> </a:t>
                      </a:r>
                      <a:r>
                        <a:rPr lang="en-US" sz="1400" b="1" kern="100" dirty="0" err="1">
                          <a:solidFill>
                            <a:srgbClr val="002060"/>
                          </a:solidFill>
                          <a:effectLst/>
                        </a:rPr>
                        <a:t>liên</a:t>
                      </a:r>
                      <a:r>
                        <a:rPr lang="en-US" sz="1400" b="1" kern="100" dirty="0">
                          <a:solidFill>
                            <a:srgbClr val="002060"/>
                          </a:solidFill>
                          <a:effectLst/>
                        </a:rPr>
                        <a:t> </a:t>
                      </a:r>
                      <a:r>
                        <a:rPr lang="en-US" sz="1400" b="1" kern="100" dirty="0" err="1">
                          <a:solidFill>
                            <a:srgbClr val="002060"/>
                          </a:solidFill>
                          <a:effectLst/>
                        </a:rPr>
                        <a:t>quan</a:t>
                      </a:r>
                      <a:r>
                        <a:rPr lang="en-US" sz="1400" b="1" kern="100" dirty="0" smtClean="0">
                          <a:solidFill>
                            <a:srgbClr val="002060"/>
                          </a:solidFill>
                          <a:effectLst/>
                        </a:rPr>
                        <a:t>.</a:t>
                      </a:r>
                    </a:p>
                    <a:p>
                      <a:pPr marL="285750" marR="0" indent="-285750" algn="just">
                        <a:lnSpc>
                          <a:spcPct val="105000"/>
                        </a:lnSpc>
                        <a:spcBef>
                          <a:spcPts val="300"/>
                        </a:spcBef>
                        <a:spcAft>
                          <a:spcPts val="0"/>
                        </a:spcAft>
                        <a:buFont typeface="Wingdings" panose="05000000000000000000" pitchFamily="2" charset="2"/>
                        <a:buChar char="Ø"/>
                      </a:pPr>
                      <a:r>
                        <a:rPr lang="en-US" sz="1400" b="1" kern="100" dirty="0" smtClean="0">
                          <a:solidFill>
                            <a:srgbClr val="002060"/>
                          </a:solidFill>
                          <a:effectLst/>
                        </a:rPr>
                        <a:t> </a:t>
                      </a:r>
                      <a:r>
                        <a:rPr lang="en-US" sz="1400" b="1" kern="100" dirty="0" err="1">
                          <a:solidFill>
                            <a:srgbClr val="002060"/>
                          </a:solidFill>
                          <a:effectLst/>
                        </a:rPr>
                        <a:t>Phân</a:t>
                      </a:r>
                      <a:r>
                        <a:rPr lang="en-US" sz="1400" b="1" kern="100" dirty="0">
                          <a:solidFill>
                            <a:srgbClr val="002060"/>
                          </a:solidFill>
                          <a:effectLst/>
                        </a:rPr>
                        <a:t> </a:t>
                      </a:r>
                      <a:r>
                        <a:rPr lang="en-US" sz="1400" b="1" kern="100" dirty="0" err="1">
                          <a:solidFill>
                            <a:srgbClr val="002060"/>
                          </a:solidFill>
                          <a:effectLst/>
                        </a:rPr>
                        <a:t>tích</a:t>
                      </a:r>
                      <a:r>
                        <a:rPr lang="en-US" sz="1400" b="1" kern="100" dirty="0">
                          <a:solidFill>
                            <a:srgbClr val="002060"/>
                          </a:solidFill>
                          <a:effectLst/>
                        </a:rPr>
                        <a:t> </a:t>
                      </a:r>
                      <a:r>
                        <a:rPr lang="en-US" sz="1400" b="1" kern="100" dirty="0" err="1">
                          <a:solidFill>
                            <a:srgbClr val="002060"/>
                          </a:solidFill>
                          <a:effectLst/>
                        </a:rPr>
                        <a:t>tình</a:t>
                      </a:r>
                      <a:r>
                        <a:rPr lang="en-US" sz="1400" b="1" kern="100" dirty="0">
                          <a:solidFill>
                            <a:srgbClr val="002060"/>
                          </a:solidFill>
                          <a:effectLst/>
                        </a:rPr>
                        <a:t> </a:t>
                      </a:r>
                      <a:r>
                        <a:rPr lang="en-US" sz="1400" b="1" kern="100" dirty="0" err="1">
                          <a:solidFill>
                            <a:srgbClr val="002060"/>
                          </a:solidFill>
                          <a:effectLst/>
                        </a:rPr>
                        <a:t>huống</a:t>
                      </a:r>
                      <a:r>
                        <a:rPr lang="en-US" sz="1400" b="1" kern="100" dirty="0">
                          <a:solidFill>
                            <a:srgbClr val="002060"/>
                          </a:solidFill>
                          <a:effectLst/>
                        </a:rPr>
                        <a:t>, </a:t>
                      </a:r>
                      <a:r>
                        <a:rPr lang="en-US" sz="1400" b="1" kern="100" dirty="0" err="1">
                          <a:solidFill>
                            <a:srgbClr val="002060"/>
                          </a:solidFill>
                          <a:effectLst/>
                        </a:rPr>
                        <a:t>từ</a:t>
                      </a:r>
                      <a:r>
                        <a:rPr lang="en-US" sz="1400" b="1" kern="100" dirty="0">
                          <a:solidFill>
                            <a:srgbClr val="002060"/>
                          </a:solidFill>
                          <a:effectLst/>
                        </a:rPr>
                        <a:t> </a:t>
                      </a:r>
                      <a:r>
                        <a:rPr lang="en-US" sz="1400" b="1" kern="100" dirty="0" err="1">
                          <a:solidFill>
                            <a:srgbClr val="002060"/>
                          </a:solidFill>
                          <a:effectLst/>
                        </a:rPr>
                        <a:t>đó</a:t>
                      </a:r>
                      <a:r>
                        <a:rPr lang="en-US" sz="1400" b="1" kern="100" dirty="0">
                          <a:solidFill>
                            <a:srgbClr val="002060"/>
                          </a:solidFill>
                          <a:effectLst/>
                        </a:rPr>
                        <a:t> </a:t>
                      </a:r>
                      <a:r>
                        <a:rPr lang="en-US" sz="1400" b="1" kern="100" dirty="0" err="1">
                          <a:solidFill>
                            <a:srgbClr val="002060"/>
                          </a:solidFill>
                          <a:effectLst/>
                        </a:rPr>
                        <a:t>đưa</a:t>
                      </a:r>
                      <a:r>
                        <a:rPr lang="en-US" sz="1400" b="1" kern="100" dirty="0">
                          <a:solidFill>
                            <a:srgbClr val="002060"/>
                          </a:solidFill>
                          <a:effectLst/>
                        </a:rPr>
                        <a:t> </a:t>
                      </a:r>
                      <a:r>
                        <a:rPr lang="en-US" sz="1400" b="1" kern="100" dirty="0" err="1">
                          <a:solidFill>
                            <a:srgbClr val="002060"/>
                          </a:solidFill>
                          <a:effectLst/>
                        </a:rPr>
                        <a:t>ra</a:t>
                      </a:r>
                      <a:r>
                        <a:rPr lang="en-US" sz="1400" b="1" kern="100" dirty="0">
                          <a:solidFill>
                            <a:srgbClr val="002060"/>
                          </a:solidFill>
                          <a:effectLst/>
                        </a:rPr>
                        <a:t> </a:t>
                      </a:r>
                      <a:r>
                        <a:rPr lang="en-US" sz="1400" b="1" kern="100" dirty="0" err="1">
                          <a:solidFill>
                            <a:srgbClr val="002060"/>
                          </a:solidFill>
                          <a:effectLst/>
                        </a:rPr>
                        <a:t>được</a:t>
                      </a:r>
                      <a:r>
                        <a:rPr lang="en-US" sz="1400" b="1" kern="100" dirty="0">
                          <a:solidFill>
                            <a:srgbClr val="002060"/>
                          </a:solidFill>
                          <a:effectLst/>
                        </a:rPr>
                        <a:t> </a:t>
                      </a:r>
                      <a:r>
                        <a:rPr lang="en-US" sz="1400" b="1" kern="100" dirty="0" err="1">
                          <a:solidFill>
                            <a:srgbClr val="002060"/>
                          </a:solidFill>
                          <a:effectLst/>
                        </a:rPr>
                        <a:t>cách</a:t>
                      </a:r>
                      <a:r>
                        <a:rPr lang="en-US" sz="1400" b="1" kern="100" dirty="0">
                          <a:solidFill>
                            <a:srgbClr val="002060"/>
                          </a:solidFill>
                          <a:effectLst/>
                        </a:rPr>
                        <a:t> </a:t>
                      </a:r>
                      <a:r>
                        <a:rPr lang="en-US" sz="1400" b="1" kern="100" dirty="0" err="1">
                          <a:solidFill>
                            <a:srgbClr val="002060"/>
                          </a:solidFill>
                          <a:effectLst/>
                        </a:rPr>
                        <a:t>ứng</a:t>
                      </a:r>
                      <a:r>
                        <a:rPr lang="en-US" sz="1400" b="1" kern="100" dirty="0">
                          <a:solidFill>
                            <a:srgbClr val="002060"/>
                          </a:solidFill>
                          <a:effectLst/>
                        </a:rPr>
                        <a:t> </a:t>
                      </a:r>
                      <a:r>
                        <a:rPr lang="en-US" sz="1400" b="1" kern="100" dirty="0" err="1">
                          <a:solidFill>
                            <a:srgbClr val="002060"/>
                          </a:solidFill>
                          <a:effectLst/>
                        </a:rPr>
                        <a:t>xử</a:t>
                      </a:r>
                      <a:r>
                        <a:rPr lang="en-US" sz="1400" b="1" kern="100" dirty="0">
                          <a:solidFill>
                            <a:srgbClr val="002060"/>
                          </a:solidFill>
                          <a:effectLst/>
                        </a:rPr>
                        <a:t> </a:t>
                      </a:r>
                      <a:r>
                        <a:rPr lang="en-US" sz="1400" b="1" kern="100" dirty="0" err="1">
                          <a:solidFill>
                            <a:srgbClr val="002060"/>
                          </a:solidFill>
                          <a:effectLst/>
                        </a:rPr>
                        <a:t>phù</a:t>
                      </a:r>
                      <a:r>
                        <a:rPr lang="en-US" sz="1400" b="1" kern="100" dirty="0">
                          <a:solidFill>
                            <a:srgbClr val="002060"/>
                          </a:solidFill>
                          <a:effectLst/>
                        </a:rPr>
                        <a:t> </a:t>
                      </a:r>
                      <a:r>
                        <a:rPr lang="en-US" sz="1400" b="1" kern="100" dirty="0" err="1">
                          <a:solidFill>
                            <a:srgbClr val="002060"/>
                          </a:solidFill>
                          <a:effectLst/>
                        </a:rPr>
                        <a:t>hợp</a:t>
                      </a:r>
                      <a:r>
                        <a:rPr lang="en-US" sz="1400" b="1" kern="100" dirty="0">
                          <a:solidFill>
                            <a:srgbClr val="002060"/>
                          </a:solidFill>
                          <a:effectLst/>
                        </a:rPr>
                        <a:t> </a:t>
                      </a:r>
                      <a:r>
                        <a:rPr lang="en-US" sz="1400" b="1" kern="100" dirty="0" err="1">
                          <a:solidFill>
                            <a:srgbClr val="002060"/>
                          </a:solidFill>
                          <a:effectLst/>
                        </a:rPr>
                        <a:t>trong</a:t>
                      </a:r>
                      <a:r>
                        <a:rPr lang="en-US" sz="1400" b="1" kern="100" dirty="0">
                          <a:solidFill>
                            <a:srgbClr val="002060"/>
                          </a:solidFill>
                          <a:effectLst/>
                        </a:rPr>
                        <a:t> </a:t>
                      </a:r>
                      <a:r>
                        <a:rPr lang="en-US" sz="1400" b="1" kern="100" dirty="0" err="1">
                          <a:solidFill>
                            <a:srgbClr val="002060"/>
                          </a:solidFill>
                          <a:effectLst/>
                        </a:rPr>
                        <a:t>một</a:t>
                      </a:r>
                      <a:r>
                        <a:rPr lang="en-US" sz="1400" b="1" kern="100" dirty="0">
                          <a:solidFill>
                            <a:srgbClr val="002060"/>
                          </a:solidFill>
                          <a:effectLst/>
                        </a:rPr>
                        <a:t> </a:t>
                      </a:r>
                      <a:r>
                        <a:rPr lang="en-US" sz="1400" b="1" kern="100" dirty="0" err="1">
                          <a:solidFill>
                            <a:srgbClr val="002060"/>
                          </a:solidFill>
                          <a:effectLst/>
                        </a:rPr>
                        <a:t>số</a:t>
                      </a:r>
                      <a:r>
                        <a:rPr lang="en-US" sz="1400" b="1" kern="100" dirty="0">
                          <a:solidFill>
                            <a:srgbClr val="002060"/>
                          </a:solidFill>
                          <a:effectLst/>
                        </a:rPr>
                        <a:t> </a:t>
                      </a:r>
                      <a:r>
                        <a:rPr lang="en-US" sz="1400" b="1" kern="100" dirty="0" err="1">
                          <a:solidFill>
                            <a:srgbClr val="002060"/>
                          </a:solidFill>
                          <a:effectLst/>
                        </a:rPr>
                        <a:t>tình</a:t>
                      </a:r>
                      <a:r>
                        <a:rPr lang="en-US" sz="1400" b="1" kern="100" dirty="0">
                          <a:solidFill>
                            <a:srgbClr val="002060"/>
                          </a:solidFill>
                          <a:effectLst/>
                        </a:rPr>
                        <a:t> </a:t>
                      </a:r>
                      <a:r>
                        <a:rPr lang="en-US" sz="1400" b="1" kern="100" dirty="0" err="1">
                          <a:solidFill>
                            <a:srgbClr val="002060"/>
                          </a:solidFill>
                          <a:effectLst/>
                        </a:rPr>
                        <a:t>huống</a:t>
                      </a:r>
                      <a:r>
                        <a:rPr lang="en-US" sz="1400" b="1" kern="100" dirty="0">
                          <a:solidFill>
                            <a:srgbClr val="002060"/>
                          </a:solidFill>
                          <a:effectLst/>
                        </a:rPr>
                        <a:t> </a:t>
                      </a:r>
                      <a:r>
                        <a:rPr lang="en-US" sz="1400" b="1" kern="100" dirty="0" err="1">
                          <a:solidFill>
                            <a:srgbClr val="002060"/>
                          </a:solidFill>
                          <a:effectLst/>
                        </a:rPr>
                        <a:t>có</a:t>
                      </a:r>
                      <a:r>
                        <a:rPr lang="en-US" sz="1400" b="1" kern="100" dirty="0">
                          <a:solidFill>
                            <a:srgbClr val="002060"/>
                          </a:solidFill>
                          <a:effectLst/>
                        </a:rPr>
                        <a:t> </a:t>
                      </a:r>
                      <a:r>
                        <a:rPr lang="en-US" sz="1400" b="1" kern="100" dirty="0" err="1">
                          <a:solidFill>
                            <a:srgbClr val="002060"/>
                          </a:solidFill>
                          <a:effectLst/>
                        </a:rPr>
                        <a:t>liên</a:t>
                      </a:r>
                      <a:r>
                        <a:rPr lang="en-US" sz="1400" b="1" kern="100" dirty="0">
                          <a:solidFill>
                            <a:srgbClr val="002060"/>
                          </a:solidFill>
                          <a:effectLst/>
                        </a:rPr>
                        <a:t> </a:t>
                      </a:r>
                      <a:r>
                        <a:rPr lang="en-US" sz="1400" b="1" kern="100" dirty="0" err="1">
                          <a:solidFill>
                            <a:srgbClr val="002060"/>
                          </a:solidFill>
                          <a:effectLst/>
                        </a:rPr>
                        <a:t>quan</a:t>
                      </a:r>
                      <a:r>
                        <a:rPr lang="en-US" sz="1400" b="1" kern="100" dirty="0">
                          <a:solidFill>
                            <a:srgbClr val="002060"/>
                          </a:solidFill>
                          <a:effectLst/>
                        </a:rPr>
                        <a:t> </a:t>
                      </a:r>
                      <a:r>
                        <a:rPr lang="en-US" sz="1400" b="1" kern="100" dirty="0" err="1">
                          <a:solidFill>
                            <a:srgbClr val="002060"/>
                          </a:solidFill>
                          <a:effectLst/>
                        </a:rPr>
                        <a:t>đến</a:t>
                      </a:r>
                      <a:r>
                        <a:rPr lang="en-US" sz="1400" b="1" kern="100" dirty="0">
                          <a:solidFill>
                            <a:srgbClr val="002060"/>
                          </a:solidFill>
                          <a:effectLst/>
                        </a:rPr>
                        <a:t> </a:t>
                      </a:r>
                      <a:r>
                        <a:rPr lang="en-US" sz="1400" b="1" kern="100" dirty="0" err="1">
                          <a:solidFill>
                            <a:srgbClr val="002060"/>
                          </a:solidFill>
                          <a:effectLst/>
                        </a:rPr>
                        <a:t>sức</a:t>
                      </a:r>
                      <a:r>
                        <a:rPr lang="en-US" sz="1400" b="1" kern="100" dirty="0">
                          <a:solidFill>
                            <a:srgbClr val="002060"/>
                          </a:solidFill>
                          <a:effectLst/>
                        </a:rPr>
                        <a:t> </a:t>
                      </a:r>
                      <a:r>
                        <a:rPr lang="en-US" sz="1400" b="1" kern="100" dirty="0" err="1">
                          <a:solidFill>
                            <a:srgbClr val="002060"/>
                          </a:solidFill>
                          <a:effectLst/>
                        </a:rPr>
                        <a:t>khoẻ</a:t>
                      </a:r>
                      <a:r>
                        <a:rPr lang="en-US" sz="1400" b="1" kern="100" dirty="0">
                          <a:solidFill>
                            <a:srgbClr val="002060"/>
                          </a:solidFill>
                          <a:effectLst/>
                        </a:rPr>
                        <a:t> </a:t>
                      </a:r>
                      <a:r>
                        <a:rPr lang="en-US" sz="1400" b="1" kern="100" dirty="0" err="1">
                          <a:solidFill>
                            <a:srgbClr val="002060"/>
                          </a:solidFill>
                          <a:effectLst/>
                        </a:rPr>
                        <a:t>của</a:t>
                      </a:r>
                      <a:r>
                        <a:rPr lang="en-US" sz="1400" b="1" kern="100" dirty="0">
                          <a:solidFill>
                            <a:srgbClr val="002060"/>
                          </a:solidFill>
                          <a:effectLst/>
                        </a:rPr>
                        <a:t> </a:t>
                      </a:r>
                      <a:r>
                        <a:rPr lang="en-US" sz="1400" b="1" kern="100" dirty="0" err="1">
                          <a:solidFill>
                            <a:srgbClr val="002060"/>
                          </a:solidFill>
                          <a:effectLst/>
                        </a:rPr>
                        <a:t>bản</a:t>
                      </a:r>
                      <a:r>
                        <a:rPr lang="en-US" sz="1400" b="1" kern="100" dirty="0">
                          <a:solidFill>
                            <a:srgbClr val="002060"/>
                          </a:solidFill>
                          <a:effectLst/>
                        </a:rPr>
                        <a:t> </a:t>
                      </a:r>
                      <a:r>
                        <a:rPr lang="en-US" sz="1400" b="1" kern="100" dirty="0" err="1">
                          <a:solidFill>
                            <a:srgbClr val="002060"/>
                          </a:solidFill>
                          <a:effectLst/>
                        </a:rPr>
                        <a:t>thân</a:t>
                      </a:r>
                      <a:r>
                        <a:rPr lang="en-US" sz="1400" b="1" kern="100" dirty="0">
                          <a:solidFill>
                            <a:srgbClr val="002060"/>
                          </a:solidFill>
                          <a:effectLst/>
                        </a:rPr>
                        <a:t>, </a:t>
                      </a:r>
                      <a:r>
                        <a:rPr lang="en-US" sz="1400" b="1" kern="100" dirty="0" err="1">
                          <a:solidFill>
                            <a:srgbClr val="002060"/>
                          </a:solidFill>
                          <a:effectLst/>
                        </a:rPr>
                        <a:t>gia</a:t>
                      </a:r>
                      <a:r>
                        <a:rPr lang="en-US" sz="1400" b="1" kern="100" dirty="0">
                          <a:solidFill>
                            <a:srgbClr val="002060"/>
                          </a:solidFill>
                          <a:effectLst/>
                        </a:rPr>
                        <a:t> </a:t>
                      </a:r>
                      <a:r>
                        <a:rPr lang="en-US" sz="1400" b="1" kern="100" dirty="0" err="1">
                          <a:solidFill>
                            <a:srgbClr val="002060"/>
                          </a:solidFill>
                          <a:effectLst/>
                        </a:rPr>
                        <a:t>đình</a:t>
                      </a:r>
                      <a:r>
                        <a:rPr lang="en-US" sz="1400" b="1" kern="100" dirty="0">
                          <a:solidFill>
                            <a:srgbClr val="002060"/>
                          </a:solidFill>
                          <a:effectLst/>
                        </a:rPr>
                        <a:t>, </a:t>
                      </a:r>
                      <a:r>
                        <a:rPr lang="en-US" sz="1400" b="1" kern="100" dirty="0" err="1">
                          <a:solidFill>
                            <a:srgbClr val="002060"/>
                          </a:solidFill>
                          <a:effectLst/>
                        </a:rPr>
                        <a:t>cộng</a:t>
                      </a:r>
                      <a:r>
                        <a:rPr lang="en-US" sz="1400" b="1" kern="100" dirty="0">
                          <a:solidFill>
                            <a:srgbClr val="002060"/>
                          </a:solidFill>
                          <a:effectLst/>
                        </a:rPr>
                        <a:t> </a:t>
                      </a:r>
                      <a:r>
                        <a:rPr lang="en-US" sz="1400" b="1" kern="100" dirty="0" err="1">
                          <a:solidFill>
                            <a:srgbClr val="002060"/>
                          </a:solidFill>
                          <a:effectLst/>
                        </a:rPr>
                        <a:t>đồng</a:t>
                      </a:r>
                      <a:r>
                        <a:rPr lang="en-US" sz="1400" b="1" kern="100" dirty="0">
                          <a:solidFill>
                            <a:srgbClr val="002060"/>
                          </a:solidFill>
                          <a:effectLst/>
                        </a:rPr>
                        <a:t> </a:t>
                      </a:r>
                      <a:r>
                        <a:rPr lang="en-US" sz="1400" b="1" kern="100" dirty="0" err="1">
                          <a:solidFill>
                            <a:srgbClr val="002060"/>
                          </a:solidFill>
                          <a:effectLst/>
                        </a:rPr>
                        <a:t>và</a:t>
                      </a:r>
                      <a:r>
                        <a:rPr lang="en-US" sz="1400" b="1" kern="100" dirty="0">
                          <a:solidFill>
                            <a:srgbClr val="002060"/>
                          </a:solidFill>
                          <a:effectLst/>
                        </a:rPr>
                        <a:t> </a:t>
                      </a:r>
                      <a:r>
                        <a:rPr lang="en-US" sz="1400" b="1" kern="100" dirty="0" err="1">
                          <a:solidFill>
                            <a:srgbClr val="002060"/>
                          </a:solidFill>
                          <a:effectLst/>
                        </a:rPr>
                        <a:t>môi</a:t>
                      </a:r>
                      <a:r>
                        <a:rPr lang="en-US" sz="1400" b="1" kern="100" dirty="0">
                          <a:solidFill>
                            <a:srgbClr val="002060"/>
                          </a:solidFill>
                          <a:effectLst/>
                        </a:rPr>
                        <a:t> </a:t>
                      </a:r>
                      <a:r>
                        <a:rPr lang="en-US" sz="1400" b="1" kern="100" dirty="0" err="1">
                          <a:solidFill>
                            <a:srgbClr val="002060"/>
                          </a:solidFill>
                          <a:effectLst/>
                        </a:rPr>
                        <a:t>trường</a:t>
                      </a:r>
                      <a:r>
                        <a:rPr lang="en-US" sz="1400" b="1" kern="100" dirty="0">
                          <a:solidFill>
                            <a:srgbClr val="002060"/>
                          </a:solidFill>
                          <a:effectLst/>
                        </a:rPr>
                        <a:t> </a:t>
                      </a:r>
                      <a:r>
                        <a:rPr lang="en-US" sz="1400" b="1" kern="100" dirty="0" err="1">
                          <a:solidFill>
                            <a:srgbClr val="002060"/>
                          </a:solidFill>
                          <a:effectLst/>
                        </a:rPr>
                        <a:t>tự</a:t>
                      </a:r>
                      <a:r>
                        <a:rPr lang="en-US" sz="1400" b="1" kern="100" dirty="0">
                          <a:solidFill>
                            <a:srgbClr val="002060"/>
                          </a:solidFill>
                          <a:effectLst/>
                        </a:rPr>
                        <a:t> </a:t>
                      </a:r>
                      <a:r>
                        <a:rPr lang="en-US" sz="1400" b="1" kern="100" dirty="0" err="1">
                          <a:solidFill>
                            <a:srgbClr val="002060"/>
                          </a:solidFill>
                          <a:effectLst/>
                        </a:rPr>
                        <a:t>nhiên</a:t>
                      </a:r>
                      <a:r>
                        <a:rPr lang="en-US" sz="1400" b="1" kern="100" dirty="0">
                          <a:solidFill>
                            <a:srgbClr val="002060"/>
                          </a:solidFill>
                          <a:effectLst/>
                        </a:rPr>
                        <a:t> </a:t>
                      </a:r>
                      <a:r>
                        <a:rPr lang="en-US" sz="1400" b="1" kern="100" dirty="0" err="1">
                          <a:solidFill>
                            <a:srgbClr val="002060"/>
                          </a:solidFill>
                          <a:effectLst/>
                        </a:rPr>
                        <a:t>xung</a:t>
                      </a:r>
                      <a:r>
                        <a:rPr lang="en-US" sz="1400" b="1" kern="100" dirty="0">
                          <a:solidFill>
                            <a:srgbClr val="002060"/>
                          </a:solidFill>
                          <a:effectLst/>
                        </a:rPr>
                        <a:t> </a:t>
                      </a:r>
                      <a:r>
                        <a:rPr lang="en-US" sz="1400" b="1" kern="100" dirty="0" err="1">
                          <a:solidFill>
                            <a:srgbClr val="002060"/>
                          </a:solidFill>
                          <a:effectLst/>
                        </a:rPr>
                        <a:t>quanh</a:t>
                      </a:r>
                      <a:r>
                        <a:rPr lang="en-US" sz="1400" b="1" kern="100" dirty="0">
                          <a:solidFill>
                            <a:srgbClr val="002060"/>
                          </a:solidFill>
                          <a:effectLst/>
                        </a:rPr>
                        <a:t>; </a:t>
                      </a:r>
                      <a:r>
                        <a:rPr lang="en-US" sz="1400" b="1" kern="100" dirty="0" err="1">
                          <a:solidFill>
                            <a:srgbClr val="002060"/>
                          </a:solidFill>
                          <a:effectLst/>
                        </a:rPr>
                        <a:t>trao</a:t>
                      </a:r>
                      <a:r>
                        <a:rPr lang="en-US" sz="1400" b="1" kern="100" dirty="0">
                          <a:solidFill>
                            <a:srgbClr val="002060"/>
                          </a:solidFill>
                          <a:effectLst/>
                        </a:rPr>
                        <a:t> </a:t>
                      </a:r>
                      <a:r>
                        <a:rPr lang="en-US" sz="1400" b="1" kern="100" dirty="0" err="1">
                          <a:solidFill>
                            <a:srgbClr val="002060"/>
                          </a:solidFill>
                          <a:effectLst/>
                        </a:rPr>
                        <a:t>đổi</a:t>
                      </a:r>
                      <a:r>
                        <a:rPr lang="en-US" sz="1400" b="1" kern="100" dirty="0">
                          <a:solidFill>
                            <a:srgbClr val="002060"/>
                          </a:solidFill>
                          <a:effectLst/>
                        </a:rPr>
                        <a:t>, chia </a:t>
                      </a:r>
                      <a:r>
                        <a:rPr lang="en-US" sz="1400" b="1" kern="100" dirty="0" err="1">
                          <a:solidFill>
                            <a:srgbClr val="002060"/>
                          </a:solidFill>
                          <a:effectLst/>
                        </a:rPr>
                        <a:t>sẻ</a:t>
                      </a:r>
                      <a:r>
                        <a:rPr lang="en-US" sz="1400" b="1" kern="100" dirty="0">
                          <a:solidFill>
                            <a:srgbClr val="002060"/>
                          </a:solidFill>
                          <a:effectLst/>
                        </a:rPr>
                        <a:t>, </a:t>
                      </a:r>
                      <a:r>
                        <a:rPr lang="en-US" sz="1400" b="1" kern="100" dirty="0" err="1">
                          <a:solidFill>
                            <a:srgbClr val="002060"/>
                          </a:solidFill>
                          <a:effectLst/>
                        </a:rPr>
                        <a:t>vận</a:t>
                      </a:r>
                      <a:r>
                        <a:rPr lang="en-US" sz="1400" b="1" kern="100" dirty="0">
                          <a:solidFill>
                            <a:srgbClr val="002060"/>
                          </a:solidFill>
                          <a:effectLst/>
                        </a:rPr>
                        <a:t> </a:t>
                      </a:r>
                      <a:r>
                        <a:rPr lang="en-US" sz="1400" b="1" kern="100" dirty="0" err="1">
                          <a:solidFill>
                            <a:srgbClr val="002060"/>
                          </a:solidFill>
                          <a:effectLst/>
                        </a:rPr>
                        <a:t>động</a:t>
                      </a:r>
                      <a:r>
                        <a:rPr lang="en-US" sz="1400" b="1" kern="100" dirty="0">
                          <a:solidFill>
                            <a:srgbClr val="002060"/>
                          </a:solidFill>
                          <a:effectLst/>
                        </a:rPr>
                        <a:t> </a:t>
                      </a:r>
                      <a:r>
                        <a:rPr lang="en-US" sz="1400" b="1" kern="100" dirty="0" err="1">
                          <a:solidFill>
                            <a:srgbClr val="002060"/>
                          </a:solidFill>
                          <a:effectLst/>
                        </a:rPr>
                        <a:t>những</a:t>
                      </a:r>
                      <a:r>
                        <a:rPr lang="en-US" sz="1400" b="1" kern="100" dirty="0">
                          <a:solidFill>
                            <a:srgbClr val="002060"/>
                          </a:solidFill>
                          <a:effectLst/>
                        </a:rPr>
                        <a:t> </a:t>
                      </a:r>
                      <a:r>
                        <a:rPr lang="en-US" sz="1400" b="1" kern="100" dirty="0" err="1">
                          <a:solidFill>
                            <a:srgbClr val="002060"/>
                          </a:solidFill>
                          <a:effectLst/>
                        </a:rPr>
                        <a:t>người</a:t>
                      </a:r>
                      <a:r>
                        <a:rPr lang="en-US" sz="1400" b="1" kern="100" dirty="0">
                          <a:solidFill>
                            <a:srgbClr val="002060"/>
                          </a:solidFill>
                          <a:effectLst/>
                        </a:rPr>
                        <a:t> </a:t>
                      </a:r>
                      <a:r>
                        <a:rPr lang="en-US" sz="1400" b="1" kern="100" dirty="0" err="1">
                          <a:solidFill>
                            <a:srgbClr val="002060"/>
                          </a:solidFill>
                          <a:effectLst/>
                        </a:rPr>
                        <a:t>xung</a:t>
                      </a:r>
                      <a:r>
                        <a:rPr lang="en-US" sz="1400" b="1" kern="100" dirty="0">
                          <a:solidFill>
                            <a:srgbClr val="002060"/>
                          </a:solidFill>
                          <a:effectLst/>
                        </a:rPr>
                        <a:t> </a:t>
                      </a:r>
                      <a:r>
                        <a:rPr lang="en-US" sz="1400" b="1" kern="100" dirty="0" err="1">
                          <a:solidFill>
                            <a:srgbClr val="002060"/>
                          </a:solidFill>
                          <a:effectLst/>
                        </a:rPr>
                        <a:t>quanh</a:t>
                      </a:r>
                      <a:r>
                        <a:rPr lang="en-US" sz="1400" b="1" kern="100" dirty="0">
                          <a:solidFill>
                            <a:srgbClr val="002060"/>
                          </a:solidFill>
                          <a:effectLst/>
                        </a:rPr>
                        <a:t> </a:t>
                      </a:r>
                      <a:r>
                        <a:rPr lang="en-US" sz="1400" b="1" kern="100" dirty="0" err="1">
                          <a:solidFill>
                            <a:srgbClr val="002060"/>
                          </a:solidFill>
                          <a:effectLst/>
                        </a:rPr>
                        <a:t>cùng</a:t>
                      </a:r>
                      <a:r>
                        <a:rPr lang="en-US" sz="1400" b="1" kern="100" dirty="0">
                          <a:solidFill>
                            <a:srgbClr val="002060"/>
                          </a:solidFill>
                          <a:effectLst/>
                        </a:rPr>
                        <a:t> </a:t>
                      </a:r>
                      <a:r>
                        <a:rPr lang="en-US" sz="1400" b="1" kern="100" dirty="0" err="1">
                          <a:solidFill>
                            <a:srgbClr val="002060"/>
                          </a:solidFill>
                          <a:effectLst/>
                        </a:rPr>
                        <a:t>thực</a:t>
                      </a:r>
                      <a:r>
                        <a:rPr lang="en-US" sz="1400" b="1" kern="100" dirty="0">
                          <a:solidFill>
                            <a:srgbClr val="002060"/>
                          </a:solidFill>
                          <a:effectLst/>
                        </a:rPr>
                        <a:t> </a:t>
                      </a:r>
                      <a:r>
                        <a:rPr lang="en-US" sz="1400" b="1" kern="100" dirty="0" err="1" smtClean="0">
                          <a:solidFill>
                            <a:srgbClr val="002060"/>
                          </a:solidFill>
                          <a:effectLst/>
                        </a:rPr>
                        <a:t>hiện</a:t>
                      </a:r>
                      <a:r>
                        <a:rPr lang="en-US" sz="1400" b="1" kern="100" dirty="0" smtClean="0">
                          <a:solidFill>
                            <a:srgbClr val="002060"/>
                          </a:solidFill>
                          <a:effectLst/>
                        </a:rPr>
                        <a:t>.</a:t>
                      </a:r>
                    </a:p>
                    <a:p>
                      <a:pPr marL="285750" marR="0" indent="-285750" algn="just">
                        <a:lnSpc>
                          <a:spcPct val="105000"/>
                        </a:lnSpc>
                        <a:spcBef>
                          <a:spcPts val="300"/>
                        </a:spcBef>
                        <a:spcAft>
                          <a:spcPts val="0"/>
                        </a:spcAft>
                        <a:buFont typeface="Wingdings" panose="05000000000000000000" pitchFamily="2" charset="2"/>
                        <a:buChar char="Ø"/>
                      </a:pPr>
                      <a:r>
                        <a:rPr lang="en-US" sz="1400" b="1" kern="100" dirty="0" err="1" smtClean="0">
                          <a:solidFill>
                            <a:srgbClr val="002060"/>
                          </a:solidFill>
                          <a:effectLst/>
                        </a:rPr>
                        <a:t>Nhận</a:t>
                      </a:r>
                      <a:r>
                        <a:rPr lang="en-US" sz="1400" b="1" kern="100" dirty="0" smtClean="0">
                          <a:solidFill>
                            <a:srgbClr val="002060"/>
                          </a:solidFill>
                          <a:effectLst/>
                        </a:rPr>
                        <a:t> </a:t>
                      </a:r>
                      <a:r>
                        <a:rPr lang="en-US" sz="1400" b="1" kern="100" dirty="0" err="1">
                          <a:solidFill>
                            <a:srgbClr val="002060"/>
                          </a:solidFill>
                          <a:effectLst/>
                        </a:rPr>
                        <a:t>xét</a:t>
                      </a:r>
                      <a:r>
                        <a:rPr lang="en-US" sz="1400" b="1" kern="100" dirty="0">
                          <a:solidFill>
                            <a:srgbClr val="002060"/>
                          </a:solidFill>
                          <a:effectLst/>
                        </a:rPr>
                        <a:t>, </a:t>
                      </a:r>
                      <a:r>
                        <a:rPr lang="en-US" sz="1400" b="1" kern="100" dirty="0" err="1">
                          <a:solidFill>
                            <a:srgbClr val="002060"/>
                          </a:solidFill>
                          <a:effectLst/>
                        </a:rPr>
                        <a:t>đánh</a:t>
                      </a:r>
                      <a:r>
                        <a:rPr lang="en-US" sz="1400" b="1" kern="100" dirty="0">
                          <a:solidFill>
                            <a:srgbClr val="002060"/>
                          </a:solidFill>
                          <a:effectLst/>
                        </a:rPr>
                        <a:t> </a:t>
                      </a:r>
                      <a:r>
                        <a:rPr lang="en-US" sz="1400" b="1" kern="100" dirty="0" err="1">
                          <a:solidFill>
                            <a:srgbClr val="002060"/>
                          </a:solidFill>
                          <a:effectLst/>
                        </a:rPr>
                        <a:t>giá</a:t>
                      </a:r>
                      <a:r>
                        <a:rPr lang="en-US" sz="1400" b="1" kern="100" dirty="0">
                          <a:solidFill>
                            <a:srgbClr val="002060"/>
                          </a:solidFill>
                          <a:effectLst/>
                        </a:rPr>
                        <a:t> </a:t>
                      </a:r>
                      <a:r>
                        <a:rPr lang="en-US" sz="1400" b="1" kern="100" dirty="0" err="1">
                          <a:solidFill>
                            <a:srgbClr val="002060"/>
                          </a:solidFill>
                          <a:effectLst/>
                        </a:rPr>
                        <a:t>được</a:t>
                      </a:r>
                      <a:r>
                        <a:rPr lang="en-US" sz="1400" b="1" kern="100" dirty="0">
                          <a:solidFill>
                            <a:srgbClr val="002060"/>
                          </a:solidFill>
                          <a:effectLst/>
                        </a:rPr>
                        <a:t> </a:t>
                      </a:r>
                      <a:r>
                        <a:rPr lang="en-US" sz="1400" b="1" kern="100" dirty="0" err="1">
                          <a:solidFill>
                            <a:srgbClr val="002060"/>
                          </a:solidFill>
                          <a:effectLst/>
                        </a:rPr>
                        <a:t>phương</a:t>
                      </a:r>
                      <a:r>
                        <a:rPr lang="en-US" sz="1400" b="1" kern="100" dirty="0">
                          <a:solidFill>
                            <a:srgbClr val="002060"/>
                          </a:solidFill>
                          <a:effectLst/>
                        </a:rPr>
                        <a:t> </a:t>
                      </a:r>
                      <a:r>
                        <a:rPr lang="en-US" sz="1400" b="1" kern="100" dirty="0" err="1">
                          <a:solidFill>
                            <a:srgbClr val="002060"/>
                          </a:solidFill>
                          <a:effectLst/>
                        </a:rPr>
                        <a:t>án</a:t>
                      </a:r>
                      <a:r>
                        <a:rPr lang="en-US" sz="1400" b="1" kern="100" dirty="0">
                          <a:solidFill>
                            <a:srgbClr val="002060"/>
                          </a:solidFill>
                          <a:effectLst/>
                        </a:rPr>
                        <a:t> </a:t>
                      </a:r>
                      <a:r>
                        <a:rPr lang="en-US" sz="1400" b="1" kern="100" dirty="0" err="1">
                          <a:solidFill>
                            <a:srgbClr val="002060"/>
                          </a:solidFill>
                          <a:effectLst/>
                        </a:rPr>
                        <a:t>giải</a:t>
                      </a:r>
                      <a:r>
                        <a:rPr lang="en-US" sz="1400" b="1" kern="100" dirty="0">
                          <a:solidFill>
                            <a:srgbClr val="002060"/>
                          </a:solidFill>
                          <a:effectLst/>
                        </a:rPr>
                        <a:t> </a:t>
                      </a:r>
                      <a:r>
                        <a:rPr lang="en-US" sz="1400" b="1" kern="100" dirty="0" err="1">
                          <a:solidFill>
                            <a:srgbClr val="002060"/>
                          </a:solidFill>
                          <a:effectLst/>
                        </a:rPr>
                        <a:t>quyết</a:t>
                      </a:r>
                      <a:r>
                        <a:rPr lang="en-US" sz="1400" b="1" kern="100" dirty="0">
                          <a:solidFill>
                            <a:srgbClr val="002060"/>
                          </a:solidFill>
                          <a:effectLst/>
                        </a:rPr>
                        <a:t> </a:t>
                      </a:r>
                      <a:r>
                        <a:rPr lang="en-US" sz="1400" b="1" kern="100" dirty="0" err="1">
                          <a:solidFill>
                            <a:srgbClr val="002060"/>
                          </a:solidFill>
                          <a:effectLst/>
                        </a:rPr>
                        <a:t>và</a:t>
                      </a:r>
                      <a:r>
                        <a:rPr lang="en-US" sz="1400" b="1" kern="100" dirty="0">
                          <a:solidFill>
                            <a:srgbClr val="002060"/>
                          </a:solidFill>
                          <a:effectLst/>
                        </a:rPr>
                        <a:t> </a:t>
                      </a:r>
                      <a:r>
                        <a:rPr lang="en-US" sz="1400" b="1" kern="100" dirty="0" err="1">
                          <a:solidFill>
                            <a:srgbClr val="002060"/>
                          </a:solidFill>
                          <a:effectLst/>
                        </a:rPr>
                        <a:t>cách</a:t>
                      </a:r>
                      <a:r>
                        <a:rPr lang="en-US" sz="1400" b="1" kern="100" dirty="0">
                          <a:solidFill>
                            <a:srgbClr val="002060"/>
                          </a:solidFill>
                          <a:effectLst/>
                        </a:rPr>
                        <a:t> </a:t>
                      </a:r>
                      <a:r>
                        <a:rPr lang="en-US" sz="1400" b="1" kern="100" dirty="0" err="1">
                          <a:solidFill>
                            <a:srgbClr val="002060"/>
                          </a:solidFill>
                          <a:effectLst/>
                        </a:rPr>
                        <a:t>ứng</a:t>
                      </a:r>
                      <a:r>
                        <a:rPr lang="en-US" sz="1400" b="1" kern="100" dirty="0">
                          <a:solidFill>
                            <a:srgbClr val="002060"/>
                          </a:solidFill>
                          <a:effectLst/>
                        </a:rPr>
                        <a:t> </a:t>
                      </a:r>
                      <a:r>
                        <a:rPr lang="en-US" sz="1400" b="1" kern="100" dirty="0" err="1">
                          <a:solidFill>
                            <a:srgbClr val="002060"/>
                          </a:solidFill>
                          <a:effectLst/>
                        </a:rPr>
                        <a:t>xử</a:t>
                      </a:r>
                      <a:r>
                        <a:rPr lang="en-US" sz="1400" b="1" kern="100" dirty="0">
                          <a:solidFill>
                            <a:srgbClr val="002060"/>
                          </a:solidFill>
                          <a:effectLst/>
                        </a:rPr>
                        <a:t> </a:t>
                      </a:r>
                      <a:r>
                        <a:rPr lang="en-US" sz="1400" b="1" kern="100" dirty="0" err="1">
                          <a:solidFill>
                            <a:srgbClr val="002060"/>
                          </a:solidFill>
                          <a:effectLst/>
                        </a:rPr>
                        <a:t>trong</a:t>
                      </a:r>
                      <a:r>
                        <a:rPr lang="en-US" sz="1400" b="1" kern="100" dirty="0">
                          <a:solidFill>
                            <a:srgbClr val="002060"/>
                          </a:solidFill>
                          <a:effectLst/>
                        </a:rPr>
                        <a:t> </a:t>
                      </a:r>
                      <a:r>
                        <a:rPr lang="en-US" sz="1400" b="1" kern="100" dirty="0" err="1">
                          <a:solidFill>
                            <a:srgbClr val="002060"/>
                          </a:solidFill>
                          <a:effectLst/>
                        </a:rPr>
                        <a:t>các</a:t>
                      </a:r>
                      <a:r>
                        <a:rPr lang="en-US" sz="1400" b="1" kern="100" dirty="0">
                          <a:solidFill>
                            <a:srgbClr val="002060"/>
                          </a:solidFill>
                          <a:effectLst/>
                        </a:rPr>
                        <a:t> </a:t>
                      </a:r>
                      <a:r>
                        <a:rPr lang="en-US" sz="1400" b="1" kern="100" dirty="0" err="1">
                          <a:solidFill>
                            <a:srgbClr val="002060"/>
                          </a:solidFill>
                          <a:effectLst/>
                        </a:rPr>
                        <a:t>tình</a:t>
                      </a:r>
                      <a:r>
                        <a:rPr lang="en-US" sz="1400" b="1" kern="100" dirty="0">
                          <a:solidFill>
                            <a:srgbClr val="002060"/>
                          </a:solidFill>
                          <a:effectLst/>
                        </a:rPr>
                        <a:t> </a:t>
                      </a:r>
                      <a:r>
                        <a:rPr lang="en-US" sz="1400" b="1" kern="100" dirty="0" err="1">
                          <a:solidFill>
                            <a:srgbClr val="002060"/>
                          </a:solidFill>
                          <a:effectLst/>
                        </a:rPr>
                        <a:t>huống</a:t>
                      </a:r>
                      <a:r>
                        <a:rPr lang="en-US" sz="1400" b="1" kern="100" dirty="0">
                          <a:solidFill>
                            <a:srgbClr val="002060"/>
                          </a:solidFill>
                          <a:effectLst/>
                        </a:rPr>
                        <a:t> </a:t>
                      </a:r>
                      <a:r>
                        <a:rPr lang="en-US" sz="1400" b="1" kern="100" dirty="0" err="1">
                          <a:solidFill>
                            <a:srgbClr val="002060"/>
                          </a:solidFill>
                          <a:effectLst/>
                        </a:rPr>
                        <a:t>gắn</a:t>
                      </a:r>
                      <a:r>
                        <a:rPr lang="en-US" sz="1400" b="1" kern="100" dirty="0">
                          <a:solidFill>
                            <a:srgbClr val="002060"/>
                          </a:solidFill>
                          <a:effectLst/>
                        </a:rPr>
                        <a:t> </a:t>
                      </a:r>
                      <a:r>
                        <a:rPr lang="en-US" sz="1400" b="1" kern="100" dirty="0" err="1">
                          <a:solidFill>
                            <a:srgbClr val="002060"/>
                          </a:solidFill>
                          <a:effectLst/>
                        </a:rPr>
                        <a:t>với</a:t>
                      </a:r>
                      <a:r>
                        <a:rPr lang="en-US" sz="1400" b="1" kern="100" dirty="0">
                          <a:solidFill>
                            <a:srgbClr val="002060"/>
                          </a:solidFill>
                          <a:effectLst/>
                        </a:rPr>
                        <a:t> </a:t>
                      </a:r>
                      <a:r>
                        <a:rPr lang="en-US" sz="1400" b="1" kern="100" dirty="0" err="1">
                          <a:solidFill>
                            <a:srgbClr val="002060"/>
                          </a:solidFill>
                          <a:effectLst/>
                        </a:rPr>
                        <a:t>đời</a:t>
                      </a:r>
                      <a:r>
                        <a:rPr lang="en-US" sz="1400" b="1" kern="100" dirty="0">
                          <a:solidFill>
                            <a:srgbClr val="002060"/>
                          </a:solidFill>
                          <a:effectLst/>
                        </a:rPr>
                        <a:t> </a:t>
                      </a:r>
                      <a:r>
                        <a:rPr lang="en-US" sz="1400" b="1" kern="100" dirty="0" err="1">
                          <a:solidFill>
                            <a:srgbClr val="002060"/>
                          </a:solidFill>
                          <a:effectLst/>
                        </a:rPr>
                        <a:t>sống</a:t>
                      </a:r>
                      <a:r>
                        <a:rPr lang="en-US" sz="1400" b="1" kern="100" dirty="0">
                          <a:solidFill>
                            <a:srgbClr val="002060"/>
                          </a:solidFill>
                          <a:effectLst/>
                        </a:rPr>
                        <a:t>.</a:t>
                      </a:r>
                      <a:endParaRPr lang="en-US" sz="1400" b="1" kern="100" dirty="0">
                        <a:solidFill>
                          <a:srgbClr val="002060"/>
                        </a:solidFill>
                        <a:effectLst/>
                        <a:latin typeface="Minion Pro"/>
                        <a:ea typeface="SimSun" panose="02010600030101010101" pitchFamily="2" charset="-122"/>
                        <a:cs typeface="Times New Roman" panose="02020603050405020304" pitchFamily="18" charset="0"/>
                      </a:endParaRPr>
                    </a:p>
                  </a:txBody>
                  <a:tcPr marL="52559" marR="52559" marT="0" marB="0" anchor="ctr"/>
                </a:tc>
              </a:tr>
            </a:tbl>
          </a:graphicData>
        </a:graphic>
      </p:graphicFrame>
      <p:pic>
        <p:nvPicPr>
          <p:cNvPr id="4" name="Picture 3">
            <a:extLst>
              <a:ext uri="{FF2B5EF4-FFF2-40B4-BE49-F238E27FC236}">
                <a16:creationId xmlns="" xmlns:a16="http://schemas.microsoft.com/office/drawing/2014/main" id="{3E5228E9-7F03-478B-BAC6-C96251F470F9}"/>
              </a:ext>
            </a:extLst>
          </p:cNvPr>
          <p:cNvPicPr>
            <a:picLocks noChangeAspect="1"/>
          </p:cNvPicPr>
          <p:nvPr/>
        </p:nvPicPr>
        <p:blipFill>
          <a:blip r:embed="rId2"/>
          <a:stretch>
            <a:fillRect/>
          </a:stretch>
        </p:blipFill>
        <p:spPr>
          <a:xfrm>
            <a:off x="11105418" y="113087"/>
            <a:ext cx="853678" cy="705595"/>
          </a:xfrm>
          <a:prstGeom prst="rect">
            <a:avLst/>
          </a:prstGeom>
        </p:spPr>
      </p:pic>
    </p:spTree>
    <p:extLst>
      <p:ext uri="{BB962C8B-B14F-4D97-AF65-F5344CB8AC3E}">
        <p14:creationId xmlns:p14="http://schemas.microsoft.com/office/powerpoint/2010/main" val="4076391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50479" y="2418778"/>
            <a:ext cx="6705600" cy="2964120"/>
          </a:xfrm>
          <a:prstGeom prst="round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lIns="121917" tIns="60958" rIns="121917" bIns="60958" rtlCol="0" anchor="ctr"/>
          <a:lstStyle/>
          <a:p>
            <a:pPr algn="just"/>
            <a:r>
              <a:rPr lang="en-US" sz="2100" dirty="0" err="1" smtClean="0">
                <a:solidFill>
                  <a:srgbClr val="002060"/>
                </a:solidFill>
                <a:latin typeface="Arial" pitchFamily="34" charset="0"/>
                <a:cs typeface="Arial" pitchFamily="34" charset="0"/>
              </a:rPr>
              <a:t>Các</a:t>
            </a:r>
            <a:r>
              <a:rPr lang="en-US" sz="2100" dirty="0">
                <a:solidFill>
                  <a:srgbClr val="002060"/>
                </a:solidFill>
                <a:latin typeface="Arial" pitchFamily="34" charset="0"/>
                <a:cs typeface="Arial" pitchFamily="34" charset="0"/>
              </a:rPr>
              <a:t> </a:t>
            </a:r>
            <a:r>
              <a:rPr lang="en-US" sz="2100" dirty="0" err="1" smtClean="0">
                <a:solidFill>
                  <a:srgbClr val="002060"/>
                </a:solidFill>
                <a:latin typeface="Arial" pitchFamily="34" charset="0"/>
                <a:cs typeface="Arial" pitchFamily="34" charset="0"/>
              </a:rPr>
              <a:t>phẩm</a:t>
            </a:r>
            <a:r>
              <a:rPr lang="en-US" sz="2100" dirty="0" smtClean="0">
                <a:solidFill>
                  <a:srgbClr val="002060"/>
                </a:solidFill>
                <a:latin typeface="Arial" pitchFamily="34" charset="0"/>
                <a:cs typeface="Arial" pitchFamily="34" charset="0"/>
              </a:rPr>
              <a:t> </a:t>
            </a:r>
            <a:r>
              <a:rPr lang="en-US" sz="2100" dirty="0" err="1" smtClean="0">
                <a:solidFill>
                  <a:srgbClr val="002060"/>
                </a:solidFill>
                <a:latin typeface="Arial" pitchFamily="34" charset="0"/>
                <a:cs typeface="Arial" pitchFamily="34" charset="0"/>
              </a:rPr>
              <a:t>chất</a:t>
            </a:r>
            <a:r>
              <a:rPr lang="en-US" sz="2100" dirty="0" smtClean="0">
                <a:solidFill>
                  <a:srgbClr val="002060"/>
                </a:solidFill>
                <a:latin typeface="Arial" pitchFamily="34" charset="0"/>
                <a:cs typeface="Arial" pitchFamily="34" charset="0"/>
              </a:rPr>
              <a:t>, </a:t>
            </a:r>
            <a:r>
              <a:rPr lang="en-US" sz="2100" dirty="0" err="1" smtClean="0">
                <a:solidFill>
                  <a:srgbClr val="002060"/>
                </a:solidFill>
                <a:latin typeface="Arial" pitchFamily="34" charset="0"/>
                <a:cs typeface="Arial" pitchFamily="34" charset="0"/>
              </a:rPr>
              <a:t>năng</a:t>
            </a:r>
            <a:r>
              <a:rPr lang="en-US" sz="2100" dirty="0" smtClean="0">
                <a:solidFill>
                  <a:srgbClr val="002060"/>
                </a:solidFill>
                <a:latin typeface="Arial" pitchFamily="34" charset="0"/>
                <a:cs typeface="Arial" pitchFamily="34" charset="0"/>
              </a:rPr>
              <a:t> </a:t>
            </a:r>
            <a:r>
              <a:rPr lang="en-US" sz="2100" dirty="0" err="1" smtClean="0">
                <a:solidFill>
                  <a:srgbClr val="002060"/>
                </a:solidFill>
                <a:latin typeface="Arial" pitchFamily="34" charset="0"/>
                <a:cs typeface="Arial" pitchFamily="34" charset="0"/>
              </a:rPr>
              <a:t>lực</a:t>
            </a:r>
            <a:r>
              <a:rPr lang="en-US" sz="2100" dirty="0" smtClean="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nêu</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trên</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không</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được</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hình</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thành</a:t>
            </a:r>
            <a:r>
              <a:rPr lang="en-US" sz="2100" dirty="0">
                <a:solidFill>
                  <a:srgbClr val="002060"/>
                </a:solidFill>
                <a:latin typeface="Arial" pitchFamily="34" charset="0"/>
                <a:cs typeface="Arial" pitchFamily="34" charset="0"/>
              </a:rPr>
              <a:t> </a:t>
            </a:r>
            <a:r>
              <a:rPr lang="vi-VN" sz="2100" dirty="0" smtClean="0">
                <a:solidFill>
                  <a:srgbClr val="002060"/>
                </a:solidFill>
                <a:latin typeface="Arial" pitchFamily="34" charset="0"/>
                <a:cs typeface="Arial" pitchFamily="34" charset="0"/>
              </a:rPr>
              <a:t>một</a:t>
            </a:r>
            <a:r>
              <a:rPr lang="en-US" sz="2100" dirty="0" smtClean="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cách</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riêng</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rẽ</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mà</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thông</a:t>
            </a:r>
            <a:r>
              <a:rPr lang="en-US" sz="2100" dirty="0">
                <a:solidFill>
                  <a:srgbClr val="002060"/>
                </a:solidFill>
                <a:latin typeface="Arial" pitchFamily="34" charset="0"/>
                <a:cs typeface="Arial" pitchFamily="34" charset="0"/>
              </a:rPr>
              <a:t> qua </a:t>
            </a:r>
            <a:r>
              <a:rPr lang="en-US" sz="2100" dirty="0" err="1">
                <a:solidFill>
                  <a:srgbClr val="002060"/>
                </a:solidFill>
                <a:latin typeface="Arial" pitchFamily="34" charset="0"/>
                <a:cs typeface="Arial" pitchFamily="34" charset="0"/>
              </a:rPr>
              <a:t>các</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hoạt</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động</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học</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tập</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với</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các</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hoạt</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động</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giáo</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dục</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năng</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động</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đa</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dạng</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nhằm</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hướng</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đến</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các</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yêu</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cầu</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cần</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đạt</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của</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môn</a:t>
            </a:r>
            <a:r>
              <a:rPr lang="en-US" sz="2100" dirty="0">
                <a:solidFill>
                  <a:srgbClr val="002060"/>
                </a:solidFill>
                <a:latin typeface="Arial" pitchFamily="34" charset="0"/>
                <a:cs typeface="Arial" pitchFamily="34" charset="0"/>
              </a:rPr>
              <a:t> </a:t>
            </a:r>
            <a:r>
              <a:rPr lang="en-US" sz="2100" dirty="0" smtClean="0">
                <a:solidFill>
                  <a:srgbClr val="002060"/>
                </a:solidFill>
                <a:latin typeface="Arial" pitchFamily="34" charset="0"/>
                <a:cs typeface="Arial" pitchFamily="34" charset="0"/>
              </a:rPr>
              <a:t>h</a:t>
            </a:r>
            <a:r>
              <a:rPr lang="vi-VN" sz="2100" dirty="0">
                <a:solidFill>
                  <a:srgbClr val="002060"/>
                </a:solidFill>
                <a:latin typeface="Arial" pitchFamily="34" charset="0"/>
                <a:cs typeface="Arial" pitchFamily="34" charset="0"/>
              </a:rPr>
              <a:t>ọ</a:t>
            </a:r>
            <a:r>
              <a:rPr lang="en-US" sz="2100" dirty="0" smtClean="0">
                <a:solidFill>
                  <a:srgbClr val="002060"/>
                </a:solidFill>
                <a:latin typeface="Arial" pitchFamily="34" charset="0"/>
                <a:cs typeface="Arial" pitchFamily="34" charset="0"/>
              </a:rPr>
              <a:t>c </a:t>
            </a:r>
            <a:r>
              <a:rPr lang="en-US" sz="2100" dirty="0" err="1">
                <a:solidFill>
                  <a:srgbClr val="002060"/>
                </a:solidFill>
                <a:latin typeface="Arial" pitchFamily="34" charset="0"/>
                <a:cs typeface="Arial" pitchFamily="34" charset="0"/>
              </a:rPr>
              <a:t>được</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gợi</a:t>
            </a:r>
            <a:r>
              <a:rPr lang="en-US" sz="2100" dirty="0">
                <a:solidFill>
                  <a:srgbClr val="002060"/>
                </a:solidFill>
                <a:latin typeface="Arial" pitchFamily="34" charset="0"/>
                <a:cs typeface="Arial" pitchFamily="34" charset="0"/>
              </a:rPr>
              <a:t> ý </a:t>
            </a:r>
            <a:r>
              <a:rPr lang="en-US" sz="2100" dirty="0" err="1">
                <a:solidFill>
                  <a:srgbClr val="002060"/>
                </a:solidFill>
                <a:latin typeface="Arial" pitchFamily="34" charset="0"/>
                <a:cs typeface="Arial" pitchFamily="34" charset="0"/>
              </a:rPr>
              <a:t>trong</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sách</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tạo</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cho</a:t>
            </a:r>
            <a:r>
              <a:rPr lang="en-US" sz="2100" dirty="0">
                <a:solidFill>
                  <a:srgbClr val="002060"/>
                </a:solidFill>
                <a:latin typeface="Arial" pitchFamily="34" charset="0"/>
                <a:cs typeface="Arial" pitchFamily="34" charset="0"/>
              </a:rPr>
              <a:t> </a:t>
            </a:r>
            <a:r>
              <a:rPr lang="vi-VN" sz="2100" dirty="0" smtClean="0">
                <a:solidFill>
                  <a:srgbClr val="002060"/>
                </a:solidFill>
                <a:latin typeface="Arial" pitchFamily="34" charset="0"/>
                <a:cs typeface="Arial" pitchFamily="34" charset="0"/>
              </a:rPr>
              <a:t>HS </a:t>
            </a:r>
            <a:r>
              <a:rPr lang="en-US" sz="2100" dirty="0" err="1" smtClean="0">
                <a:solidFill>
                  <a:srgbClr val="002060"/>
                </a:solidFill>
                <a:latin typeface="Arial" pitchFamily="34" charset="0"/>
                <a:cs typeface="Arial" pitchFamily="34" charset="0"/>
              </a:rPr>
              <a:t>có</a:t>
            </a:r>
            <a:r>
              <a:rPr lang="en-US" sz="2100" dirty="0" smtClean="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nhiều</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cơ</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hội</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tham</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gia</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các</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hoạt</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động</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học</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tập</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một</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cách</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tích</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cực</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và</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chủ</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động</a:t>
            </a:r>
            <a:r>
              <a:rPr lang="en-US" sz="2100" dirty="0">
                <a:solidFill>
                  <a:srgbClr val="002060"/>
                </a:solidFill>
                <a:latin typeface="Arial" pitchFamily="34" charset="0"/>
                <a:cs typeface="Arial" pitchFamily="34" charset="0"/>
              </a:rPr>
              <a:t>. </a:t>
            </a:r>
          </a:p>
          <a:p>
            <a:pPr algn="just"/>
            <a:endParaRPr lang="en-US" sz="2100" dirty="0">
              <a:solidFill>
                <a:schemeClr val="tx1">
                  <a:lumMod val="95000"/>
                  <a:lumOff val="5000"/>
                </a:schemeClr>
              </a:solidFill>
            </a:endParaRPr>
          </a:p>
        </p:txBody>
      </p:sp>
      <p:sp>
        <p:nvSpPr>
          <p:cNvPr id="9" name="Rounded Rectangle 8"/>
          <p:cNvSpPr/>
          <p:nvPr/>
        </p:nvSpPr>
        <p:spPr>
          <a:xfrm>
            <a:off x="7010398" y="2418778"/>
            <a:ext cx="4775200" cy="294639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just">
              <a:buClr>
                <a:schemeClr val="accent2">
                  <a:lumMod val="50000"/>
                </a:schemeClr>
              </a:buClr>
            </a:pPr>
            <a:r>
              <a:rPr lang="en-US" sz="2100" dirty="0" err="1">
                <a:solidFill>
                  <a:srgbClr val="002060"/>
                </a:solidFill>
                <a:latin typeface="Arial" pitchFamily="34" charset="0"/>
                <a:cs typeface="Arial" pitchFamily="34" charset="0"/>
              </a:rPr>
              <a:t>Trong</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quá</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trình</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học</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tập</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để</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hướng</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đến</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hình</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thành</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các</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năng</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lực</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môn</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học</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thì</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việc</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hình</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thành</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các</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phẩm</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chất</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và</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năng</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lực</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chung</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được</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tích</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hợp</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trong</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các</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hoạt</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động</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học</a:t>
            </a:r>
            <a:r>
              <a:rPr lang="en-US" sz="2100" dirty="0">
                <a:solidFill>
                  <a:srgbClr val="002060"/>
                </a:solidFill>
                <a:latin typeface="Arial" pitchFamily="34" charset="0"/>
                <a:cs typeface="Arial" pitchFamily="34" charset="0"/>
              </a:rPr>
              <a:t> </a:t>
            </a:r>
            <a:r>
              <a:rPr lang="en-US" sz="2100" dirty="0" err="1">
                <a:solidFill>
                  <a:srgbClr val="002060"/>
                </a:solidFill>
                <a:latin typeface="Arial" pitchFamily="34" charset="0"/>
                <a:cs typeface="Arial" pitchFamily="34" charset="0"/>
              </a:rPr>
              <a:t>tập</a:t>
            </a:r>
            <a:r>
              <a:rPr lang="en-US" sz="2100" dirty="0">
                <a:solidFill>
                  <a:srgbClr val="002060"/>
                </a:solidFill>
                <a:latin typeface="Arial" pitchFamily="34" charset="0"/>
                <a:cs typeface="Arial" pitchFamily="34" charset="0"/>
              </a:rPr>
              <a:t>. </a:t>
            </a:r>
          </a:p>
          <a:p>
            <a:pPr algn="just">
              <a:buClr>
                <a:schemeClr val="accent2">
                  <a:lumMod val="50000"/>
                </a:schemeClr>
              </a:buClr>
            </a:pPr>
            <a:endParaRPr lang="en-US" sz="21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lgn="l"/>
            <a:fld id="{00000000-1234-1234-1234-123412341234}" type="slidenum">
              <a:rPr lang="en" smtClean="0"/>
              <a:pPr algn="l"/>
              <a:t>9</a:t>
            </a:fld>
            <a:endParaRPr lang="en" dirty="0"/>
          </a:p>
        </p:txBody>
      </p:sp>
      <p:pic>
        <p:nvPicPr>
          <p:cNvPr id="10" name="Picture 9">
            <a:extLst>
              <a:ext uri="{FF2B5EF4-FFF2-40B4-BE49-F238E27FC236}">
                <a16:creationId xmlns="" xmlns:a16="http://schemas.microsoft.com/office/drawing/2014/main" id="{3E5228E9-7F03-478B-BAC6-C96251F470F9}"/>
              </a:ext>
            </a:extLst>
          </p:cNvPr>
          <p:cNvPicPr>
            <a:picLocks noChangeAspect="1"/>
          </p:cNvPicPr>
          <p:nvPr/>
        </p:nvPicPr>
        <p:blipFill>
          <a:blip r:embed="rId2"/>
          <a:stretch>
            <a:fillRect/>
          </a:stretch>
        </p:blipFill>
        <p:spPr>
          <a:xfrm>
            <a:off x="10855041" y="85926"/>
            <a:ext cx="1208170" cy="998595"/>
          </a:xfrm>
          <a:prstGeom prst="rect">
            <a:avLst/>
          </a:prstGeom>
        </p:spPr>
      </p:pic>
      <p:sp>
        <p:nvSpPr>
          <p:cNvPr id="11" name="Title 1"/>
          <p:cNvSpPr txBox="1">
            <a:spLocks/>
          </p:cNvSpPr>
          <p:nvPr/>
        </p:nvSpPr>
        <p:spPr>
          <a:xfrm>
            <a:off x="1073888" y="438723"/>
            <a:ext cx="9130295" cy="8983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Bồi</a:t>
            </a: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dưỡng</a:t>
            </a:r>
            <a:r>
              <a:rPr lang="en-US" sz="3200" b="1" dirty="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phẩm</a:t>
            </a: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chất</a:t>
            </a: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và</a:t>
            </a: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hình</a:t>
            </a: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thành</a:t>
            </a: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năng</a:t>
            </a:r>
            <a:r>
              <a:rPr lang="en-US" sz="32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lực</a:t>
            </a:r>
            <a:endParaRPr lang="en-US" sz="3200"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15547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1524</TotalTime>
  <Words>1903</Words>
  <Application>Microsoft Office PowerPoint</Application>
  <PresentationFormat>Widescreen</PresentationFormat>
  <Paragraphs>120</Paragraphs>
  <Slides>16</Slides>
  <Notes>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vt:i4>
      </vt:variant>
    </vt:vector>
  </HeadingPairs>
  <TitlesOfParts>
    <vt:vector size="30" baseType="lpstr">
      <vt:lpstr>SimSun</vt:lpstr>
      <vt:lpstr>Arial</vt:lpstr>
      <vt:lpstr>Calibri</vt:lpstr>
      <vt:lpstr>Calibri Light</vt:lpstr>
      <vt:lpstr>Cambria</vt:lpstr>
      <vt:lpstr>Courier New</vt:lpstr>
      <vt:lpstr>Helvetica Light</vt:lpstr>
      <vt:lpstr>Minion Pro</vt:lpstr>
      <vt:lpstr>Myriad Pro</vt:lpstr>
      <vt:lpstr>Oswald</vt:lpstr>
      <vt:lpstr>Roboto Black</vt:lpstr>
      <vt:lpstr>Times New Roman</vt:lpstr>
      <vt:lpstr>Wingdings</vt:lpstr>
      <vt:lpstr>Office Theme</vt:lpstr>
      <vt:lpstr>PowerPoint Presentation</vt:lpstr>
      <vt:lpstr>HOẠT ĐỘNG 5. GÓP Ý TIẾT DẠY MINH HOẠ  VÀ THỰC HÀNH THIẾT KẾ KẾ HOẠCH BÀI DẠY</vt:lpstr>
      <vt:lpstr>PowerPoint Presentation</vt:lpstr>
      <vt:lpstr> MẪU TRÌNH BÀY DÀN Ý KẾ HOẠCH BÀI  DẠY Nhóm:……………………….. </vt:lpstr>
      <vt:lpstr>HOẠT ĐỘNG 6.  KIỂM TRA, ĐÁNH GIÁ TRONG DẠY HỌC KHOA HỌC 4 </vt:lpstr>
      <vt:lpstr>PowerPoint Presentation</vt:lpstr>
      <vt:lpstr>PowerPoint Presentation</vt:lpstr>
      <vt:lpstr>PowerPoint Presentation</vt:lpstr>
      <vt:lpstr>PowerPoint Presentation</vt:lpstr>
      <vt:lpstr>         Những nguyên tắc, yêu cầu đánh giá</vt:lpstr>
      <vt:lpstr>PowerPoint Presentation</vt:lpstr>
      <vt:lpstr>PowerPoint Presentation</vt:lpstr>
      <vt:lpstr>PowerPoint Presentation</vt:lpstr>
      <vt:lpstr>PowerPoint Presentation</vt:lpstr>
      <vt:lpstr>GÓC HỖ TRỢ</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NTTTHUY-CNTT</dc:creator>
  <cp:lastModifiedBy>DELL</cp:lastModifiedBy>
  <cp:revision>292</cp:revision>
  <dcterms:created xsi:type="dcterms:W3CDTF">2022-04-27T09:05:20Z</dcterms:created>
  <dcterms:modified xsi:type="dcterms:W3CDTF">2023-05-11T07:00:13Z</dcterms:modified>
</cp:coreProperties>
</file>