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5143500" type="screen16x9"/>
  <p:notesSz cx="6858000" cy="9144000"/>
  <p:embeddedFontLst>
    <p:embeddedFont>
      <p:font typeface="Apple Boy BTN" panose="020C0904040107040205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l Sans Nova Cond Ultra Bold" panose="020B0B04020104020203" pitchFamily="34" charset="0"/>
      <p:bold r:id="rId10"/>
    </p:embeddedFont>
    <p:embeddedFont>
      <p:font typeface="GrilledCheese BTN" panose="020B0604060402040206" pitchFamily="3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000000"/>
    <a:srgbClr val="FFD85B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3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9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9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3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2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2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7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FA31-0AAA-470E-9BBA-E823168D8C9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C0FE-84E2-4898-A195-99ADC9657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C:\Users\Johnr\AppData\Local\Microsoft\Windows\INetCache\IE\E2R0KLVT\vector-dartboard-1966525_960_720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4445" r="17455" b="3007"/>
          <a:stretch/>
        </p:blipFill>
        <p:spPr bwMode="auto">
          <a:xfrm>
            <a:off x="2267744" y="251290"/>
            <a:ext cx="4666129" cy="4760259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e 3"/>
          <p:cNvSpPr/>
          <p:nvPr/>
        </p:nvSpPr>
        <p:spPr>
          <a:xfrm rot="4281369">
            <a:off x="2239204" y="287812"/>
            <a:ext cx="4680000" cy="4680000"/>
          </a:xfrm>
          <a:prstGeom prst="pie">
            <a:avLst>
              <a:gd name="adj1" fmla="val 13514735"/>
              <a:gd name="adj2" fmla="val 12414941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8081194">
            <a:off x="1709518" y="733368"/>
            <a:ext cx="2838919" cy="19849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AROUND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49363" y="-53824"/>
            <a:ext cx="830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THE</a:t>
            </a:r>
          </a:p>
        </p:txBody>
      </p:sp>
      <p:sp>
        <p:nvSpPr>
          <p:cNvPr id="120" name="Rectangle 119"/>
          <p:cNvSpPr/>
          <p:nvPr/>
        </p:nvSpPr>
        <p:spPr>
          <a:xfrm rot="3343077">
            <a:off x="5030058" y="986592"/>
            <a:ext cx="2386166" cy="1246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CLOCK</a:t>
            </a:r>
          </a:p>
        </p:txBody>
      </p:sp>
      <p:pic>
        <p:nvPicPr>
          <p:cNvPr id="121" name="2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79612">
            <a:off x="5336301" y="3403555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1 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51868">
            <a:off x="4805545" y="845851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3 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83304">
            <a:off x="4493725" y="377644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Rectangle 122">
            <a:hlinkClick r:id="rId6" action="ppaction://hlinksldjump"/>
          </p:cNvPr>
          <p:cNvSpPr/>
          <p:nvPr/>
        </p:nvSpPr>
        <p:spPr>
          <a:xfrm>
            <a:off x="184423" y="4208770"/>
            <a:ext cx="2515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HOW TO PLAY</a:t>
            </a:r>
          </a:p>
        </p:txBody>
      </p:sp>
      <p:sp>
        <p:nvSpPr>
          <p:cNvPr id="124" name="Rectangle 123">
            <a:hlinkClick r:id="rId7" action="ppaction://hlinksldjump"/>
          </p:cNvPr>
          <p:cNvSpPr/>
          <p:nvPr/>
        </p:nvSpPr>
        <p:spPr>
          <a:xfrm>
            <a:off x="7080631" y="4208770"/>
            <a:ext cx="1396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PLAY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442107" y="1347614"/>
            <a:ext cx="6313268" cy="22627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THE CLASSIC DART GAME</a:t>
            </a:r>
          </a:p>
        </p:txBody>
      </p:sp>
    </p:spTree>
    <p:extLst>
      <p:ext uri="{BB962C8B-B14F-4D97-AF65-F5344CB8AC3E}">
        <p14:creationId xmlns:p14="http://schemas.microsoft.com/office/powerpoint/2010/main" val="19800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C:\Users\Johnr\AppData\Local\Microsoft\Windows\INetCache\IE\E2R0KLVT\vector-dartboard-1966525_960_720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4445" r="17455" b="3007"/>
          <a:stretch/>
        </p:blipFill>
        <p:spPr bwMode="auto">
          <a:xfrm>
            <a:off x="2267744" y="251290"/>
            <a:ext cx="4666129" cy="4760259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e 3"/>
          <p:cNvSpPr/>
          <p:nvPr/>
        </p:nvSpPr>
        <p:spPr>
          <a:xfrm rot="4285888">
            <a:off x="2239204" y="287812"/>
            <a:ext cx="4680000" cy="4680000"/>
          </a:xfrm>
          <a:prstGeom prst="pie">
            <a:avLst>
              <a:gd name="adj1" fmla="val 13514735"/>
              <a:gd name="adj2" fmla="val 12414941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1" name="13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79612">
            <a:off x="5336301" y="3403555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10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40046">
            <a:off x="3936778" y="744756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13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51868">
            <a:off x="4805545" y="845851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10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62162">
            <a:off x="5724563" y="146639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2 Blue dart 1 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83304">
            <a:off x="4493725" y="377644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Rectangle 122"/>
          <p:cNvSpPr/>
          <p:nvPr/>
        </p:nvSpPr>
        <p:spPr>
          <a:xfrm>
            <a:off x="251520" y="123478"/>
            <a:ext cx="2515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HOW TO PLAY</a:t>
            </a:r>
          </a:p>
        </p:txBody>
      </p:sp>
      <p:sp>
        <p:nvSpPr>
          <p:cNvPr id="124" name="Rectangle 123">
            <a:hlinkClick r:id="rId6" action="ppaction://hlinksldjump"/>
          </p:cNvPr>
          <p:cNvSpPr/>
          <p:nvPr/>
        </p:nvSpPr>
        <p:spPr>
          <a:xfrm>
            <a:off x="7080631" y="4208770"/>
            <a:ext cx="1396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PLAY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8574" y="699542"/>
            <a:ext cx="328443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To start, click on the upper segment of number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Nova Cond Ultra Bold" panose="020B0604020202020204" pitchFamily="34" charset="0"/>
              </a:rPr>
              <a:t>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Boy BTN" panose="020C0904040107040205" pitchFamily="34" charset="0"/>
              </a:rPr>
              <a:t>1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Nova Cond Ultra Bold" panose="020B0604020202020204" pitchFamily="34" charset="0"/>
              </a:rPr>
              <a:t>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on the board</a:t>
            </a:r>
          </a:p>
          <a:p>
            <a:pPr algn="ctr"/>
            <a:endParaRPr lang="en-US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Move your cursor to stay within the revolving bright segment and click in the outer segment for the remaining numbers from 2 – 20 in the correct sequence</a:t>
            </a:r>
          </a:p>
          <a:p>
            <a:pPr algn="ctr"/>
            <a:endParaRPr lang="en-US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 dart will land in the segment if you click on it correctly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8478" y="370160"/>
            <a:ext cx="328443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 buzzer will let you know when you stray from the revolving </a:t>
            </a: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bright area </a:t>
            </a:r>
          </a:p>
          <a:p>
            <a:pPr algn="ctr"/>
            <a:endParaRPr lang="en-US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Try to get a dart in all segments before 10 revolutions of the </a:t>
            </a: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bright segment</a:t>
            </a:r>
          </a:p>
          <a:p>
            <a:pPr algn="ctr"/>
            <a:endParaRPr lang="en-US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 light will switch on after each revolution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61472" y="4051077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C:\Users\Johnr\AppData\Local\Microsoft\Windows\INetCache\IE\E2R0KLVT\vector-dartboard-1966525_960_720[1]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4445" r="17455" b="3007"/>
          <a:stretch/>
        </p:blipFill>
        <p:spPr bwMode="auto">
          <a:xfrm>
            <a:off x="2267744" y="251290"/>
            <a:ext cx="4666129" cy="476025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1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3777" y="826296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18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681996">
            <a:off x="5287411" y="107443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4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1276" y="1505002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13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51868">
            <a:off x="5929964" y="189799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6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79530">
            <a:off x="5846753" y="231689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10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62162">
            <a:off x="6122497" y="284109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15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4212" y="311694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2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83304">
            <a:off x="5456939" y="3593914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17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64480">
            <a:off x="4932169" y="385667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3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9386" y="4006111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19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98997">
            <a:off x="3858477" y="3678600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20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0572" y="746973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5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2589" y="798639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12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04875">
            <a:off x="3737710" y="1212596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9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7518" y="131594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14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995912">
            <a:off x="2847813" y="187959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11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788829">
            <a:off x="3075482" y="2426768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8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33619">
            <a:off x="2899634" y="2841097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16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6234" y="3188814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7 Blue dart 1 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94286" l="4000" r="95000">
                        <a14:backgroundMark x1="62000" y1="28571" x2="60000" y2="30000"/>
                        <a14:backgroundMark x1="39000" y1="47143" x2="42000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9790" y="3667924"/>
            <a:ext cx="679411" cy="4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Freeform 4"/>
          <p:cNvSpPr/>
          <p:nvPr/>
        </p:nvSpPr>
        <p:spPr>
          <a:xfrm>
            <a:off x="4761130" y="83660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18 Freeform 71"/>
          <p:cNvSpPr/>
          <p:nvPr/>
        </p:nvSpPr>
        <p:spPr>
          <a:xfrm rot="1309857">
            <a:off x="5172636" y="106871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4 Freeform 73"/>
          <p:cNvSpPr/>
          <p:nvPr/>
        </p:nvSpPr>
        <p:spPr>
          <a:xfrm rot="2125942">
            <a:off x="5490949" y="1380416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13 Freeform 75"/>
          <p:cNvSpPr/>
          <p:nvPr/>
        </p:nvSpPr>
        <p:spPr>
          <a:xfrm rot="3230711">
            <a:off x="5711284" y="182670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6 Freeform 77"/>
          <p:cNvSpPr/>
          <p:nvPr/>
        </p:nvSpPr>
        <p:spPr>
          <a:xfrm rot="4344565">
            <a:off x="5751210" y="228695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10 Freeform 79"/>
          <p:cNvSpPr/>
          <p:nvPr/>
        </p:nvSpPr>
        <p:spPr>
          <a:xfrm rot="5400000">
            <a:off x="5711283" y="277772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15 Freeform 81"/>
          <p:cNvSpPr/>
          <p:nvPr/>
        </p:nvSpPr>
        <p:spPr>
          <a:xfrm rot="6532483">
            <a:off x="5470007" y="3176705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2  Freeform 83"/>
          <p:cNvSpPr/>
          <p:nvPr/>
        </p:nvSpPr>
        <p:spPr>
          <a:xfrm rot="7282562">
            <a:off x="5114213" y="3537346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17 Freeform 85"/>
          <p:cNvSpPr/>
          <p:nvPr/>
        </p:nvSpPr>
        <p:spPr>
          <a:xfrm rot="8255756">
            <a:off x="4700108" y="3734673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3 Freeform 87"/>
          <p:cNvSpPr/>
          <p:nvPr/>
        </p:nvSpPr>
        <p:spPr>
          <a:xfrm rot="9607160">
            <a:off x="4209243" y="3825075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19 Freeform 89"/>
          <p:cNvSpPr/>
          <p:nvPr/>
        </p:nvSpPr>
        <p:spPr>
          <a:xfrm rot="10800000">
            <a:off x="3782281" y="3737638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20 Freeform 91"/>
          <p:cNvSpPr/>
          <p:nvPr/>
        </p:nvSpPr>
        <p:spPr>
          <a:xfrm rot="20521670">
            <a:off x="4280732" y="765459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5 Freeform 93"/>
          <p:cNvSpPr/>
          <p:nvPr/>
        </p:nvSpPr>
        <p:spPr>
          <a:xfrm rot="19390376">
            <a:off x="3804780" y="82706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12 Freeform 95"/>
          <p:cNvSpPr/>
          <p:nvPr/>
        </p:nvSpPr>
        <p:spPr>
          <a:xfrm rot="18403693">
            <a:off x="3376340" y="1055263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9 Freeform 97"/>
          <p:cNvSpPr/>
          <p:nvPr/>
        </p:nvSpPr>
        <p:spPr>
          <a:xfrm rot="17312162">
            <a:off x="3033856" y="1374285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14 Freeform 99"/>
          <p:cNvSpPr/>
          <p:nvPr/>
        </p:nvSpPr>
        <p:spPr>
          <a:xfrm rot="16200000">
            <a:off x="2800629" y="181394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11 Freeform 101"/>
          <p:cNvSpPr/>
          <p:nvPr/>
        </p:nvSpPr>
        <p:spPr>
          <a:xfrm rot="14793057">
            <a:off x="2752753" y="2272180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8 Freeform 103"/>
          <p:cNvSpPr/>
          <p:nvPr/>
        </p:nvSpPr>
        <p:spPr>
          <a:xfrm rot="14096308">
            <a:off x="2800630" y="2753529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16 Freeform 105"/>
          <p:cNvSpPr/>
          <p:nvPr/>
        </p:nvSpPr>
        <p:spPr>
          <a:xfrm rot="12928498">
            <a:off x="2993239" y="3160073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7 Freeform 107"/>
          <p:cNvSpPr/>
          <p:nvPr/>
        </p:nvSpPr>
        <p:spPr>
          <a:xfrm rot="12082119">
            <a:off x="3349446" y="3523062"/>
            <a:ext cx="645459" cy="726141"/>
          </a:xfrm>
          <a:custGeom>
            <a:avLst/>
            <a:gdLst>
              <a:gd name="connsiteX0" fmla="*/ 134470 w 645459"/>
              <a:gd name="connsiteY0" fmla="*/ 0 h 726141"/>
              <a:gd name="connsiteX1" fmla="*/ 645459 w 645459"/>
              <a:gd name="connsiteY1" fmla="*/ 174811 h 726141"/>
              <a:gd name="connsiteX2" fmla="*/ 389964 w 645459"/>
              <a:gd name="connsiteY2" fmla="*/ 726141 h 726141"/>
              <a:gd name="connsiteX3" fmla="*/ 0 w 645459"/>
              <a:gd name="connsiteY3" fmla="*/ 605117 h 726141"/>
              <a:gd name="connsiteX4" fmla="*/ 134470 w 645459"/>
              <a:gd name="connsiteY4" fmla="*/ 0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726141">
                <a:moveTo>
                  <a:pt x="134470" y="0"/>
                </a:moveTo>
                <a:lnTo>
                  <a:pt x="645459" y="174811"/>
                </a:lnTo>
                <a:lnTo>
                  <a:pt x="389964" y="726141"/>
                </a:lnTo>
                <a:lnTo>
                  <a:pt x="0" y="605117"/>
                </a:lnTo>
                <a:lnTo>
                  <a:pt x="134470" y="0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e 3">
            <a:hlinkHover r:id="" action="ppaction://noaction">
              <a:snd r:embed="rId8" name="voltage.wav"/>
            </a:hlinkHover>
          </p:cNvPr>
          <p:cNvSpPr/>
          <p:nvPr/>
        </p:nvSpPr>
        <p:spPr>
          <a:xfrm rot="4303400">
            <a:off x="2233857" y="324553"/>
            <a:ext cx="4680000" cy="4680000"/>
          </a:xfrm>
          <a:prstGeom prst="pie">
            <a:avLst>
              <a:gd name="adj1" fmla="val 13514735"/>
              <a:gd name="adj2" fmla="val 12414941"/>
            </a:avLst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8081194">
            <a:off x="1709518" y="733368"/>
            <a:ext cx="2838919" cy="19849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AROUND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49363" y="-53824"/>
            <a:ext cx="830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THE</a:t>
            </a:r>
          </a:p>
        </p:txBody>
      </p:sp>
      <p:sp>
        <p:nvSpPr>
          <p:cNvPr id="120" name="Rectangle 119"/>
          <p:cNvSpPr/>
          <p:nvPr/>
        </p:nvSpPr>
        <p:spPr>
          <a:xfrm rot="3343077">
            <a:off x="5030058" y="986592"/>
            <a:ext cx="2386166" cy="1246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lledCheese BTN" panose="020B0604060402040206" pitchFamily="34" charset="0"/>
              </a:rPr>
              <a:t>CLOCK</a:t>
            </a:r>
          </a:p>
        </p:txBody>
      </p:sp>
      <p:sp>
        <p:nvSpPr>
          <p:cNvPr id="48" name="Oval 47"/>
          <p:cNvSpPr/>
          <p:nvPr/>
        </p:nvSpPr>
        <p:spPr>
          <a:xfrm>
            <a:off x="1952358" y="3306247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2127981" y="3765304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444902" y="4224361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344846" y="4224361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682718" y="3765304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844202" y="2847190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796136" y="4683419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950848" y="4683419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876256" y="3306247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984939" y="2847190"/>
            <a:ext cx="315386" cy="315386"/>
          </a:xfrm>
          <a:prstGeom prst="ellipse">
            <a:avLst/>
          </a:prstGeom>
          <a:solidFill>
            <a:srgbClr val="FFD85B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6" grpId="0" animBg="1"/>
      <p:bldP spid="78" grpId="0" animBg="1"/>
      <p:bldP spid="80" grpId="0" animBg="1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4" grpId="0" animBg="1"/>
      <p:bldP spid="96" grpId="0" animBg="1"/>
      <p:bldP spid="98" grpId="0" animBg="1"/>
      <p:bldP spid="100" grpId="0" animBg="1"/>
      <p:bldP spid="102" grpId="0" animBg="1"/>
      <p:bldP spid="104" grpId="0" animBg="1"/>
      <p:bldP spid="106" grpId="0" animBg="1"/>
      <p:bldP spid="108" grpId="0" animBg="1"/>
      <p:bldP spid="4" grpId="0" animBg="1"/>
      <p:bldP spid="4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110</Words>
  <PresentationFormat>On-screen Show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Apple Boy BTN</vt:lpstr>
      <vt:lpstr>Calibri</vt:lpstr>
      <vt:lpstr>GrilledCheese BTN</vt:lpstr>
      <vt:lpstr>Arial</vt:lpstr>
      <vt:lpstr>Gill Sans Nova Cond Ultra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2019-06-08T11:21:10Z</dcterms:created>
  <dcterms:modified xsi:type="dcterms:W3CDTF">2019-06-19T18:06:25Z</dcterms:modified>
</cp:coreProperties>
</file>