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01" r:id="rId2"/>
    <p:sldId id="500" r:id="rId3"/>
    <p:sldId id="278" r:id="rId4"/>
    <p:sldId id="503" r:id="rId5"/>
    <p:sldId id="502" r:id="rId6"/>
    <p:sldId id="505" r:id="rId7"/>
    <p:sldId id="504" r:id="rId8"/>
    <p:sldId id="506" r:id="rId9"/>
    <p:sldId id="509" r:id="rId10"/>
    <p:sldId id="508" r:id="rId11"/>
    <p:sldId id="510" r:id="rId12"/>
    <p:sldId id="507" r:id="rId13"/>
    <p:sldId id="511" r:id="rId14"/>
    <p:sldId id="512" r:id="rId15"/>
    <p:sldId id="513" r:id="rId16"/>
    <p:sldId id="514" r:id="rId17"/>
    <p:sldId id="515" r:id="rId18"/>
    <p:sldId id="26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59736" y="109461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282413" y="198053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333FF"/>
                </a:solidFill>
                <a:latin typeface="More Sugar"/>
              </a:rPr>
              <a:t>BÀI 1: KHOẢNG BIẾN THIÊN VÀ KHOẢNG TỨ PHÂN VỊ (</a:t>
            </a:r>
            <a:r>
              <a:rPr lang="en-US" sz="6600" b="1">
                <a:solidFill>
                  <a:srgbClr val="3333FF"/>
                </a:solidFill>
                <a:latin typeface="More Sugar"/>
              </a:rPr>
              <a:t>TIẾT 3)</a:t>
            </a:r>
            <a:endParaRPr lang="en-US" sz="66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699" y="5130354"/>
            <a:ext cx="800799" cy="81696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D1F0171D-7BCB-4620-AA60-F67C04049707}"/>
              </a:ext>
            </a:extLst>
          </p:cNvPr>
          <p:cNvSpPr/>
          <p:nvPr/>
        </p:nvSpPr>
        <p:spPr>
          <a:xfrm>
            <a:off x="9902096" y="257102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4A6C29A-A833-4664-93C7-A57EA2625941}"/>
              </a:ext>
            </a:extLst>
          </p:cNvPr>
          <p:cNvSpPr/>
          <p:nvPr/>
        </p:nvSpPr>
        <p:spPr>
          <a:xfrm rot="813216">
            <a:off x="9873761" y="331502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4000" b="1" dirty="0"/>
                  <a:t>Lời </a:t>
                </a:r>
                <a:r>
                  <a:rPr lang="en-US" sz="4000" b="1" dirty="0" err="1"/>
                  <a:t>giải</a:t>
                </a:r>
                <a:endParaRPr lang="en-US" sz="4000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11−6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=7,5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=8,5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4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 err="1"/>
              <a:t>Kết</a:t>
            </a:r>
            <a:r>
              <a:rPr lang="en-US" sz="2300" dirty="0"/>
              <a:t> </a:t>
            </a:r>
            <a:r>
              <a:rPr lang="en-US" sz="2300" dirty="0" err="1"/>
              <a:t>quả</a:t>
            </a:r>
            <a:r>
              <a:rPr lang="en-US" sz="2300" dirty="0"/>
              <a:t> </a:t>
            </a:r>
            <a:r>
              <a:rPr lang="en-US" sz="2300" dirty="0" err="1"/>
              <a:t>đo</a:t>
            </a:r>
            <a:r>
              <a:rPr lang="en-US" sz="2300" dirty="0"/>
              <a:t> </a:t>
            </a:r>
            <a:r>
              <a:rPr lang="en-US" sz="2300" dirty="0" err="1"/>
              <a:t>chiều</a:t>
            </a:r>
            <a:r>
              <a:rPr lang="en-US" sz="2300" dirty="0"/>
              <a:t> </a:t>
            </a:r>
            <a:r>
              <a:rPr lang="en-US" sz="2300" dirty="0" err="1"/>
              <a:t>cao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100 </a:t>
            </a:r>
            <a:r>
              <a:rPr lang="en-US" sz="2300" dirty="0" err="1"/>
              <a:t>cây</a:t>
            </a:r>
            <a:r>
              <a:rPr lang="en-US" sz="2300" dirty="0"/>
              <a:t> </a:t>
            </a:r>
            <a:r>
              <a:rPr lang="en-US" sz="2300" dirty="0" err="1"/>
              <a:t>keo</a:t>
            </a:r>
            <a:r>
              <a:rPr lang="en-US" sz="2300" dirty="0"/>
              <a:t> 3 </a:t>
            </a:r>
            <a:r>
              <a:rPr lang="en-US" sz="2300" dirty="0" err="1"/>
              <a:t>năm</a:t>
            </a:r>
            <a:r>
              <a:rPr lang="en-US" sz="2300" dirty="0"/>
              <a:t> </a:t>
            </a:r>
            <a:r>
              <a:rPr lang="en-US" sz="2300" dirty="0" err="1"/>
              <a:t>tuổi</a:t>
            </a:r>
            <a:r>
              <a:rPr lang="en-US" sz="2300" dirty="0"/>
              <a:t> </a:t>
            </a:r>
            <a:r>
              <a:rPr lang="en-US" sz="2300" dirty="0" err="1"/>
              <a:t>tại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nông</a:t>
            </a:r>
            <a:r>
              <a:rPr lang="en-US" sz="2300" dirty="0"/>
              <a:t> </a:t>
            </a:r>
            <a:r>
              <a:rPr lang="en-US" sz="2300" dirty="0" err="1"/>
              <a:t>trường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ở </a:t>
            </a:r>
            <a:r>
              <a:rPr lang="en-US" sz="2300" dirty="0" err="1"/>
              <a:t>bảng</a:t>
            </a:r>
            <a:r>
              <a:rPr lang="en-US" sz="2300" dirty="0"/>
              <a:t> </a:t>
            </a:r>
            <a:r>
              <a:rPr lang="en-US" sz="2300" dirty="0" err="1"/>
              <a:t>sau</a:t>
            </a:r>
            <a:r>
              <a:rPr lang="en-US" sz="2300" dirty="0"/>
              <a:t>:</a:t>
            </a:r>
          </a:p>
          <a:p>
            <a:pPr>
              <a:lnSpc>
                <a:spcPct val="150000"/>
              </a:lnSpc>
            </a:pPr>
            <a:endParaRPr lang="en-US" sz="2300" dirty="0"/>
          </a:p>
          <a:p>
            <a:pPr>
              <a:lnSpc>
                <a:spcPct val="150000"/>
              </a:lnSpc>
            </a:pPr>
            <a:endParaRPr lang="en-US" sz="2300" dirty="0"/>
          </a:p>
          <a:p>
            <a:pPr>
              <a:lnSpc>
                <a:spcPct val="150000"/>
              </a:lnSpc>
            </a:pPr>
            <a:endParaRPr lang="en-US" sz="2300" dirty="0"/>
          </a:p>
          <a:p>
            <a:pPr>
              <a:lnSpc>
                <a:spcPct val="150000"/>
              </a:lnSpc>
            </a:pPr>
            <a:r>
              <a:rPr lang="en-US" sz="2300" dirty="0"/>
              <a:t>a) </a:t>
            </a:r>
            <a:r>
              <a:rPr lang="en-US" sz="2300" dirty="0" err="1"/>
              <a:t>Hãy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khoảng</a:t>
            </a:r>
            <a:r>
              <a:rPr lang="en-US" sz="2300" dirty="0"/>
              <a:t> </a:t>
            </a:r>
            <a:r>
              <a:rPr lang="en-US" sz="2300" dirty="0" err="1"/>
              <a:t>biến</a:t>
            </a:r>
            <a:r>
              <a:rPr lang="en-US" sz="2300" dirty="0"/>
              <a:t> </a:t>
            </a:r>
            <a:r>
              <a:rPr lang="en-US" sz="2300" dirty="0" err="1"/>
              <a:t>thiên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khoảng</a:t>
            </a:r>
            <a:r>
              <a:rPr lang="en-US" sz="2300" dirty="0"/>
              <a:t> </a:t>
            </a:r>
            <a:r>
              <a:rPr lang="en-US" sz="2300" dirty="0" err="1"/>
              <a:t>tứ</a:t>
            </a:r>
            <a:r>
              <a:rPr lang="en-US" sz="2300" dirty="0"/>
              <a:t> </a:t>
            </a:r>
            <a:r>
              <a:rPr lang="en-US" sz="2300" dirty="0" err="1"/>
              <a:t>phân</a:t>
            </a:r>
            <a:r>
              <a:rPr lang="en-US" sz="2300" dirty="0"/>
              <a:t> </a:t>
            </a:r>
            <a:r>
              <a:rPr lang="en-US" sz="2300" dirty="0" err="1"/>
              <a:t>vị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mẫu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liệu</a:t>
            </a:r>
            <a:r>
              <a:rPr lang="en-US" sz="2300" dirty="0"/>
              <a:t> </a:t>
            </a:r>
            <a:r>
              <a:rPr lang="en-US" sz="2300" dirty="0" err="1"/>
              <a:t>ghép</a:t>
            </a:r>
            <a:r>
              <a:rPr lang="en-US" sz="2300" dirty="0"/>
              <a:t> </a:t>
            </a:r>
            <a:r>
              <a:rPr lang="en-US" sz="2300" dirty="0" err="1"/>
              <a:t>nhóm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b) </a:t>
            </a:r>
            <a:r>
              <a:rPr lang="en-US" sz="2300" dirty="0" err="1"/>
              <a:t>Trong</a:t>
            </a:r>
            <a:r>
              <a:rPr lang="en-US" sz="2300" dirty="0"/>
              <a:t> 100 </a:t>
            </a:r>
            <a:r>
              <a:rPr lang="en-US" sz="2300" dirty="0" err="1"/>
              <a:t>cây</a:t>
            </a:r>
            <a:r>
              <a:rPr lang="en-US" sz="2300" dirty="0"/>
              <a:t> </a:t>
            </a:r>
            <a:r>
              <a:rPr lang="en-US" sz="2300" dirty="0" err="1"/>
              <a:t>keo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1 </a:t>
            </a:r>
            <a:r>
              <a:rPr lang="en-US" sz="2300" dirty="0" err="1"/>
              <a:t>cây</a:t>
            </a:r>
            <a:r>
              <a:rPr lang="en-US" sz="2300" dirty="0"/>
              <a:t> </a:t>
            </a:r>
            <a:r>
              <a:rPr lang="en-US" sz="2300" dirty="0" err="1"/>
              <a:t>cao</a:t>
            </a:r>
            <a:r>
              <a:rPr lang="en-US" sz="2300" dirty="0"/>
              <a:t> 8,4 m. </a:t>
            </a:r>
            <a:r>
              <a:rPr lang="en-US" sz="2300" dirty="0" err="1"/>
              <a:t>Hỏi</a:t>
            </a:r>
            <a:r>
              <a:rPr lang="en-US" sz="2300" dirty="0"/>
              <a:t> </a:t>
            </a:r>
            <a:r>
              <a:rPr lang="en-US" sz="2300" dirty="0" err="1"/>
              <a:t>chiều</a:t>
            </a:r>
            <a:r>
              <a:rPr lang="en-US" sz="2300" dirty="0"/>
              <a:t> </a:t>
            </a:r>
            <a:r>
              <a:rPr lang="en-US" sz="2300" dirty="0" err="1"/>
              <a:t>cao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cây</a:t>
            </a:r>
            <a:r>
              <a:rPr lang="en-US" sz="2300" dirty="0"/>
              <a:t> </a:t>
            </a:r>
            <a:r>
              <a:rPr lang="en-US" sz="2300" dirty="0" err="1"/>
              <a:t>keo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phải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giá</a:t>
            </a:r>
            <a:r>
              <a:rPr lang="en-US" sz="2300" dirty="0"/>
              <a:t> </a:t>
            </a:r>
            <a:r>
              <a:rPr lang="en-US" sz="2300" dirty="0" err="1"/>
              <a:t>trị</a:t>
            </a:r>
            <a:r>
              <a:rPr lang="en-US" sz="2300" dirty="0"/>
              <a:t> </a:t>
            </a:r>
            <a:r>
              <a:rPr lang="en-US" sz="2300" dirty="0" err="1"/>
              <a:t>ngoại</a:t>
            </a:r>
            <a:r>
              <a:rPr lang="en-US" sz="2300" dirty="0"/>
              <a:t> </a:t>
            </a:r>
            <a:r>
              <a:rPr lang="en-US" sz="2300" dirty="0" err="1"/>
              <a:t>lệ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?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734E3-5C98-414F-A442-0BABA141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7" y="1474065"/>
            <a:ext cx="11179126" cy="16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a) </a:t>
                </a:r>
                <a:r>
                  <a:rPr lang="en-US" sz="3100" dirty="0" err="1"/>
                  <a:t>Khoảng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biên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thiên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: 9,4 - 8,4 = 1(m)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Cỡ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3100" dirty="0"/>
                  <a:t>;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Gọi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gốc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về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lượt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khách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đặt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bàn</a:t>
                </a:r>
                <a:r>
                  <a:rPr lang="en-US" sz="3100" dirty="0"/>
                  <a:t> qua </a:t>
                </a:r>
                <a:r>
                  <a:rPr lang="en-US" sz="3100" dirty="0" err="1"/>
                  <a:t>hình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trực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tuyến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mối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ngày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trong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quý</a:t>
                </a:r>
                <a:r>
                  <a:rPr lang="en-US" sz="3100" dirty="0"/>
                  <a:t> III </a:t>
                </a:r>
                <a:r>
                  <a:rPr lang="en-US" sz="3100" dirty="0" err="1"/>
                  <a:t>năm</a:t>
                </a:r>
                <a:r>
                  <a:rPr lang="en-US" sz="3100" dirty="0"/>
                  <a:t> 2022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được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xếp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theo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tự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không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giảm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Ta </a:t>
                </a:r>
                <a:r>
                  <a:rPr lang="en-US" sz="3100" dirty="0" err="1"/>
                  <a:t>có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8,4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8,6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,8</m:t>
                        </m:r>
                      </m:e>
                    </m:d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8,8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86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9,0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sz="31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func>
                      <m:func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9,2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</m:oMath>
                </a14:m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nhất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gốc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26</m:t>
                            </m:r>
                          </m:sub>
                        </m:sSub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8,8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3100" dirty="0"/>
                  <a:t>. 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, </a:t>
                </a: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nhất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=8,8+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5+12</m:t>
                            </m:r>
                          </m:e>
                        </m:d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9,0−8,8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=9,44</m:t>
                    </m:r>
                  </m:oMath>
                </a14:m>
                <a:endParaRPr lang="en-US" sz="31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24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gốc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75</m:t>
                            </m:r>
                          </m:sub>
                        </m:s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76</m:t>
                            </m:r>
                          </m:sub>
                        </m:sSub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9,0</m:t>
                        </m:r>
                        <m:func>
                          <m:func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sz="3100" dirty="0"/>
                  <a:t>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, </a:t>
                </a: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=9,0+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3.100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5+12+25</m:t>
                            </m:r>
                          </m:e>
                        </m:d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9,2−9,0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=10,5</m:t>
                    </m:r>
                  </m:oMath>
                </a14:m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Khoảng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=1,06</m:t>
                    </m:r>
                  </m:oMath>
                </a14:m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b) </a:t>
                </a:r>
                <a:r>
                  <a:rPr lang="en-US" sz="3100" dirty="0" err="1"/>
                  <a:t>Giá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trị</a:t>
                </a:r>
                <a:r>
                  <a:rPr lang="en-US" sz="3100" dirty="0"/>
                  <a:t> x </a:t>
                </a:r>
                <a:r>
                  <a:rPr lang="en-US" sz="3100" dirty="0" err="1"/>
                  <a:t>trong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giá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ngoại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lệ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nếu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+1,5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hoặc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−1,5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Hay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&gt;10,5+1,5.1,06=12,09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hoặc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&lt;9,44−1,5.1,06=7,85</m:t>
                    </m:r>
                  </m:oMath>
                </a14:m>
                <a:endParaRPr lang="en-US" sz="3100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Vậy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cây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cao</a:t>
                </a:r>
                <a:r>
                  <a:rPr lang="en-US" sz="3100" dirty="0"/>
                  <a:t> 8,4m </a:t>
                </a:r>
                <a:r>
                  <a:rPr lang="en-US" sz="3100" dirty="0" err="1"/>
                  <a:t>không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phải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giá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trị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ngoại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lệ</a:t>
                </a:r>
                <a:endParaRPr lang="en-US" sz="31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4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tần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thọ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ở 50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/>
              <a:t>thọ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/>
              <a:t>thọ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hay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5" descr="https://img.loigiaihay.com/picture/2024/0315/1_38.png">
            <a:extLst>
              <a:ext uri="{FF2B5EF4-FFF2-40B4-BE49-F238E27FC236}">
                <a16:creationId xmlns:a16="http://schemas.microsoft.com/office/drawing/2014/main" id="{B2640F85-A251-40AF-B75F-1DF8159CF11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67" y="718589"/>
            <a:ext cx="6439876" cy="581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93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Cỡ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mẫu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Gọi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về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tuổi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thọ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trung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nam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giới</a:t>
                </a:r>
                <a:r>
                  <a:rPr lang="en-US" sz="2200" dirty="0"/>
                  <a:t> ở 50 </a:t>
                </a:r>
                <a:r>
                  <a:rPr lang="en-US" sz="2200" dirty="0" err="1"/>
                  <a:t>quốc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xếp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theo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55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60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65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70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37</m:t>
                        </m:r>
                      </m:sub>
                    </m:sSub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75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49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80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Tứ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60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2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Do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tứ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nhóm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=60+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4+7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65−60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=71,875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90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=75+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3.50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4+7+4+6+15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80−75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=75,625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=3,75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tuổi</a:t>
                </a:r>
                <a:r>
                  <a:rPr lang="en-US" dirty="0"/>
                  <a:t> </a:t>
                </a:r>
                <a:r>
                  <a:rPr lang="en-US" dirty="0" err="1"/>
                  <a:t>thọ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</a:t>
                </a:r>
                <a:r>
                  <a:rPr lang="en-US" dirty="0" err="1"/>
                  <a:t>giới</a:t>
                </a:r>
                <a:r>
                  <a:rPr lang="en-US" dirty="0"/>
                  <a:t> ở 50 </a:t>
                </a:r>
                <a:r>
                  <a:rPr lang="en-US" dirty="0" err="1"/>
                  <a:t>quốc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az-Cyrl-AZ" dirty="0"/>
                  <a:t>Т</a:t>
                </a:r>
                <a:r>
                  <a:rPr lang="en-US" dirty="0"/>
                  <a:t>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37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35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2400" dirty="0"/>
                  <a:t>Tứ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65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=65+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3+4+5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70−65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395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=80+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3.50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3+4+5+3+7+14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85−80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2095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575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103" t="-62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74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2800" b="1" dirty="0">
                <a:cs typeface="Arial" panose="020B0604020202020204" pitchFamily="34" charset="0"/>
              </a:rPr>
              <a:t>Bài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PHƯƠNG SAI VÀ ĐỘ LỆCH CHUẨN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33AD7A-C704-483B-9BE1-AF5AD31ABC1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91FA106D-C516-4244-BFB2-7FC69C779FF4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FDCDF16-B830-43F7-B99A-D551C2689A72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FD215603-A297-47FE-806B-7E3C098EC32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4D3011F-AF70-421E-863C-B9A2AB07D9C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308560C4-8F24-4F55-9632-72876CFE5FF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810DD34A-45D3-48E0-BED1-6BC9CE464223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7127F011-ADB7-4230-B83F-0460E605C65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E611C56-35F4-4224-A3DF-08A63E570B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B5AB781E-A0AA-4984-8022-389FBBF50B0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1B9D33B9-ADE8-4F4D-8C0C-8392234344B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551917A-4025-4DD0-9F44-CBC26662BA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8D796C22-428D-49DC-82B4-6953D7628F6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9A90EAB-7EA0-4202-83FA-58F5DB47BA9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56F37A55-4830-46DB-B9C0-72BC08D44C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03BD242-52A1-49CE-83CE-66490513873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47413664-D184-4719-83C6-3B63E94CCB4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CC843E67-82A6-4FF0-8FB0-4C9BB97E9C9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151167EF-3028-4D3D-A1DF-8CBB10263A9F}"/>
              </a:ext>
            </a:extLst>
          </p:cNvPr>
          <p:cNvSpPr txBox="1">
            <a:spLocks/>
          </p:cNvSpPr>
          <p:nvPr/>
        </p:nvSpPr>
        <p:spPr>
          <a:xfrm>
            <a:off x="5011592" y="1971960"/>
            <a:ext cx="6584544" cy="1291741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7600" b="1" dirty="0" err="1"/>
              <a:t>Làm</a:t>
            </a:r>
            <a:r>
              <a:rPr lang="en-US" sz="17600" b="1" dirty="0"/>
              <a:t> </a:t>
            </a:r>
            <a:r>
              <a:rPr lang="en-US" sz="17600" b="1" dirty="0" err="1"/>
              <a:t>bài</a:t>
            </a:r>
            <a:r>
              <a:rPr lang="en-US" sz="17600" b="1" dirty="0"/>
              <a:t> </a:t>
            </a:r>
            <a:r>
              <a:rPr lang="en-US" sz="17600" b="1" dirty="0" err="1"/>
              <a:t>tập</a:t>
            </a:r>
            <a:r>
              <a:rPr lang="en-US" sz="17600" b="1" dirty="0"/>
              <a:t> SGK</a:t>
            </a:r>
            <a:endParaRPr lang="en-US" sz="17600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202CF54-ED75-4C60-A247-5F48EC45D7F1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(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: mm)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7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2002 </a:t>
            </a:r>
            <a:r>
              <a:rPr lang="en-US" sz="2400" dirty="0" err="1"/>
              <a:t>đến</a:t>
            </a:r>
            <a:r>
              <a:rPr lang="en-US" sz="2400" dirty="0"/>
              <a:t> 2021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trạm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trắc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ở </a:t>
            </a:r>
            <a:r>
              <a:rPr lang="en-US" sz="2400" dirty="0" err="1"/>
              <a:t>Cà</a:t>
            </a:r>
            <a:r>
              <a:rPr lang="en-US" sz="2400" dirty="0"/>
              <a:t> Mau.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,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Hãy</a:t>
            </a:r>
            <a:r>
              <a:rPr lang="en-US" sz="2400" dirty="0"/>
              <a:t> chia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4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tiên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[140; 240)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tần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,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ở </a:t>
            </a:r>
            <a:r>
              <a:rPr lang="en-US" sz="2400" dirty="0" err="1"/>
              <a:t>câu</a:t>
            </a:r>
            <a:r>
              <a:rPr lang="en-US" sz="2400" dirty="0"/>
              <a:t> a).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83040-79BE-4184-A712-7DB28E6B23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054" y="1913728"/>
            <a:ext cx="9819048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Sắp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xếp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dần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147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87,1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00,7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42,2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51,4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58,4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88,5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98,1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05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32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341,4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88,6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00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13,5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13,5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21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32,2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75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800" dirty="0"/>
                  <a:t>; 522,9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: 522,9 - 147 = 375,9(mm)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147; 187,1; 200,7; 242,2; 251,4; 258,4; 288,5; 298,1; 305; 332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6276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75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341,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88,6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00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13,5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13,5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21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32,2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75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22,9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43281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18177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ttps://img.loigiaihay.com/picture/2024/0315/1_35.png">
            <a:extLst>
              <a:ext uri="{FF2B5EF4-FFF2-40B4-BE49-F238E27FC236}">
                <a16:creationId xmlns:a16="http://schemas.microsoft.com/office/drawing/2014/main" id="{82B4A9F5-77DD-4F04-A9E0-6B9C4BEB555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1" y="4234375"/>
            <a:ext cx="10335065" cy="153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04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: 540 -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140=400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mm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mưa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7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năm</a:t>
                </a:r>
                <a:r>
                  <a:rPr lang="en-US" dirty="0"/>
                  <a:t> 2002 </a:t>
                </a:r>
                <a:r>
                  <a:rPr lang="en-US" dirty="0" err="1"/>
                  <a:t>đến</a:t>
                </a:r>
                <a:r>
                  <a:rPr lang="en-US" dirty="0"/>
                  <a:t> 2021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trắc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ở </a:t>
                </a:r>
                <a:r>
                  <a:rPr lang="en-US" dirty="0" err="1"/>
                  <a:t>Cà</a:t>
                </a:r>
                <a:r>
                  <a:rPr lang="en-US" dirty="0"/>
                  <a:t> Mau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140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340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440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=240+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340−240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1880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59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340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=340+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3.20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3+7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440−340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2880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Khoảng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;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r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5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qua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tuyến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quý</a:t>
            </a:r>
            <a:r>
              <a:rPr lang="en-US" sz="2400" dirty="0"/>
              <a:t> III </a:t>
            </a:r>
            <a:r>
              <a:rPr lang="en-US" sz="2400" dirty="0" err="1"/>
              <a:t>năm</a:t>
            </a:r>
            <a:r>
              <a:rPr lang="en-US" sz="2400" dirty="0"/>
              <a:t> 2022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1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6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;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6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11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; …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E51E1-9B71-4497-9848-ACDD1194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959" y="2412262"/>
            <a:ext cx="5609209" cy="33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9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mầu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=92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bàn</a:t>
                </a:r>
                <a:r>
                  <a:rPr lang="en-US" sz="2400" dirty="0"/>
                  <a:t> qua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tuyến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quý</a:t>
                </a:r>
                <a:r>
                  <a:rPr lang="en-US" sz="2400" dirty="0"/>
                  <a:t> III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 2022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giảm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та </a:t>
                </a:r>
                <a:r>
                  <a:rPr lang="en-US" sz="2400" dirty="0" err="1"/>
                  <a:t>сó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69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88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60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1693</Words>
  <Application>Microsoft Office PowerPoint</Application>
  <PresentationFormat>Widescreen</PresentationFormat>
  <Paragraphs>159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2024-11-18T01:47:11Z</dcterms:modified>
</cp:coreProperties>
</file>