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1" r:id="rId3"/>
    <p:sldId id="267" r:id="rId4"/>
    <p:sldId id="269" r:id="rId5"/>
    <p:sldId id="333" r:id="rId6"/>
    <p:sldId id="332" r:id="rId7"/>
    <p:sldId id="351" r:id="rId8"/>
    <p:sldId id="313" r:id="rId9"/>
    <p:sldId id="334" r:id="rId10"/>
    <p:sldId id="352" r:id="rId11"/>
    <p:sldId id="336" r:id="rId12"/>
    <p:sldId id="321" r:id="rId13"/>
    <p:sldId id="353" r:id="rId14"/>
    <p:sldId id="354" r:id="rId15"/>
    <p:sldId id="355" r:id="rId16"/>
    <p:sldId id="356" r:id="rId17"/>
    <p:sldId id="357" r:id="rId18"/>
    <p:sldId id="358" r:id="rId19"/>
    <p:sldId id="314" r:id="rId20"/>
    <p:sldId id="343" r:id="rId21"/>
    <p:sldId id="359" r:id="rId22"/>
    <p:sldId id="360" r:id="rId23"/>
    <p:sldId id="345" r:id="rId24"/>
    <p:sldId id="294" r:id="rId25"/>
    <p:sldId id="295" r:id="rId26"/>
    <p:sldId id="296" r:id="rId27"/>
    <p:sldId id="297" r:id="rId28"/>
    <p:sldId id="299" r:id="rId29"/>
    <p:sldId id="3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9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Manh Quan" userId="2f984887-39f4-4368-93b5-b670e85212db" providerId="ADAL" clId="{C37A024E-09BD-5840-B1E7-6802EE73E4A1}"/>
    <pc:docChg chg="undo custSel addSld delSld modSld sldOrd modMainMaster">
      <pc:chgData name="Le Manh Quan" userId="2f984887-39f4-4368-93b5-b670e85212db" providerId="ADAL" clId="{C37A024E-09BD-5840-B1E7-6802EE73E4A1}" dt="2023-03-11T15:11:39.144" v="4442" actId="1076"/>
      <pc:docMkLst>
        <pc:docMk/>
      </pc:docMkLst>
      <pc:sldChg chg="addSp delSp modSp mod">
        <pc:chgData name="Le Manh Quan" userId="2f984887-39f4-4368-93b5-b670e85212db" providerId="ADAL" clId="{C37A024E-09BD-5840-B1E7-6802EE73E4A1}" dt="2023-03-09T14:49:19.928" v="62" actId="20577"/>
        <pc:sldMkLst>
          <pc:docMk/>
          <pc:sldMk cId="1772680085" sldId="256"/>
        </pc:sldMkLst>
        <pc:spChg chg="del">
          <ac:chgData name="Le Manh Quan" userId="2f984887-39f4-4368-93b5-b670e85212db" providerId="ADAL" clId="{C37A024E-09BD-5840-B1E7-6802EE73E4A1}" dt="2023-03-09T14:48:34.443" v="51" actId="478"/>
          <ac:spMkLst>
            <pc:docMk/>
            <pc:sldMk cId="1772680085" sldId="256"/>
            <ac:spMk id="3" creationId="{00000000-0000-0000-0000-000000000000}"/>
          </ac:spMkLst>
        </pc:spChg>
        <pc:spChg chg="add mod">
          <ac:chgData name="Le Manh Quan" userId="2f984887-39f4-4368-93b5-b670e85212db" providerId="ADAL" clId="{C37A024E-09BD-5840-B1E7-6802EE73E4A1}" dt="2023-03-09T14:49:19.928" v="62" actId="20577"/>
          <ac:spMkLst>
            <pc:docMk/>
            <pc:sldMk cId="1772680085" sldId="256"/>
            <ac:spMk id="4" creationId="{CA2B5965-C68F-970B-4D48-37C90EB72891}"/>
          </ac:spMkLst>
        </pc:spChg>
      </pc:sldChg>
      <pc:sldChg chg="addSp delSp modSp mod">
        <pc:chgData name="Le Manh Quan" userId="2f984887-39f4-4368-93b5-b670e85212db" providerId="ADAL" clId="{C37A024E-09BD-5840-B1E7-6802EE73E4A1}" dt="2023-03-10T15:25:24.142" v="4428" actId="20577"/>
        <pc:sldMkLst>
          <pc:docMk/>
          <pc:sldMk cId="3407293652" sldId="267"/>
        </pc:sldMkLst>
        <pc:spChg chg="mod">
          <ac:chgData name="Le Manh Quan" userId="2f984887-39f4-4368-93b5-b670e85212db" providerId="ADAL" clId="{C37A024E-09BD-5840-B1E7-6802EE73E4A1}" dt="2023-03-10T15:25:24.142" v="4428" actId="20577"/>
          <ac:spMkLst>
            <pc:docMk/>
            <pc:sldMk cId="3407293652" sldId="267"/>
            <ac:spMk id="3" creationId="{00000000-0000-0000-0000-000000000000}"/>
          </ac:spMkLst>
        </pc:spChg>
        <pc:spChg chg="add del mod">
          <ac:chgData name="Le Manh Quan" userId="2f984887-39f4-4368-93b5-b670e85212db" providerId="ADAL" clId="{C37A024E-09BD-5840-B1E7-6802EE73E4A1}" dt="2023-03-09T15:07:08.160" v="299"/>
          <ac:spMkLst>
            <pc:docMk/>
            <pc:sldMk cId="3407293652" sldId="267"/>
            <ac:spMk id="4" creationId="{86A2A06A-74B5-41DB-D9CE-554EFDF11251}"/>
          </ac:spMkLst>
        </pc:spChg>
        <pc:picChg chg="mod">
          <ac:chgData name="Le Manh Quan" userId="2f984887-39f4-4368-93b5-b670e85212db" providerId="ADAL" clId="{C37A024E-09BD-5840-B1E7-6802EE73E4A1}" dt="2023-03-09T14:54:51.540" v="290" actId="14100"/>
          <ac:picMkLst>
            <pc:docMk/>
            <pc:sldMk cId="3407293652" sldId="267"/>
            <ac:picMk id="2" creationId="{00000000-0000-0000-0000-000000000000}"/>
          </ac:picMkLst>
        </pc:picChg>
      </pc:sldChg>
      <pc:sldChg chg="addSp delSp modSp mod delAnim">
        <pc:chgData name="Le Manh Quan" userId="2f984887-39f4-4368-93b5-b670e85212db" providerId="ADAL" clId="{C37A024E-09BD-5840-B1E7-6802EE73E4A1}" dt="2023-03-10T14:00:47.959" v="4092" actId="20577"/>
        <pc:sldMkLst>
          <pc:docMk/>
          <pc:sldMk cId="2855552533" sldId="295"/>
        </pc:sldMkLst>
        <pc:spChg chg="add mod">
          <ac:chgData name="Le Manh Quan" userId="2f984887-39f4-4368-93b5-b670e85212db" providerId="ADAL" clId="{C37A024E-09BD-5840-B1E7-6802EE73E4A1}" dt="2023-03-10T14:00:47.959" v="4092" actId="20577"/>
          <ac:spMkLst>
            <pc:docMk/>
            <pc:sldMk cId="2855552533" sldId="295"/>
            <ac:spMk id="2" creationId="{48C45824-71BA-9F16-CA15-71400B32F41C}"/>
          </ac:spMkLst>
        </pc:spChg>
        <pc:spChg chg="del">
          <ac:chgData name="Le Manh Quan" userId="2f984887-39f4-4368-93b5-b670e85212db" providerId="ADAL" clId="{C37A024E-09BD-5840-B1E7-6802EE73E4A1}" dt="2023-03-10T13:56:57" v="3800" actId="478"/>
          <ac:spMkLst>
            <pc:docMk/>
            <pc:sldMk cId="2855552533" sldId="295"/>
            <ac:spMk id="3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3:56:55.198" v="3799" actId="478"/>
          <ac:spMkLst>
            <pc:docMk/>
            <pc:sldMk cId="2855552533" sldId="295"/>
            <ac:spMk id="5" creationId="{00000000-0000-0000-0000-000000000000}"/>
          </ac:spMkLst>
        </pc:spChg>
      </pc:sldChg>
      <pc:sldChg chg="modSp mod">
        <pc:chgData name="Le Manh Quan" userId="2f984887-39f4-4368-93b5-b670e85212db" providerId="ADAL" clId="{C37A024E-09BD-5840-B1E7-6802EE73E4A1}" dt="2023-03-10T14:02:27.092" v="4224" actId="207"/>
        <pc:sldMkLst>
          <pc:docMk/>
          <pc:sldMk cId="2237482687" sldId="297"/>
        </pc:sldMkLst>
        <pc:spChg chg="mod">
          <ac:chgData name="Le Manh Quan" userId="2f984887-39f4-4368-93b5-b670e85212db" providerId="ADAL" clId="{C37A024E-09BD-5840-B1E7-6802EE73E4A1}" dt="2023-03-10T14:01:35.873" v="4096" actId="207"/>
          <ac:spMkLst>
            <pc:docMk/>
            <pc:sldMk cId="2237482687" sldId="297"/>
            <ac:spMk id="5" creationId="{00000000-0000-0000-0000-000000000000}"/>
          </ac:spMkLst>
        </pc:spChg>
        <pc:spChg chg="mod">
          <ac:chgData name="Le Manh Quan" userId="2f984887-39f4-4368-93b5-b670e85212db" providerId="ADAL" clId="{C37A024E-09BD-5840-B1E7-6802EE73E4A1}" dt="2023-03-10T14:02:27.092" v="4224" actId="207"/>
          <ac:spMkLst>
            <pc:docMk/>
            <pc:sldMk cId="2237482687" sldId="297"/>
            <ac:spMk id="8" creationId="{00000000-0000-0000-0000-000000000000}"/>
          </ac:spMkLst>
        </pc:spChg>
      </pc:sldChg>
      <pc:sldChg chg="addSp delSp modSp mod delAnim">
        <pc:chgData name="Le Manh Quan" userId="2f984887-39f4-4368-93b5-b670e85212db" providerId="ADAL" clId="{C37A024E-09BD-5840-B1E7-6802EE73E4A1}" dt="2023-03-10T15:23:47.198" v="4413"/>
        <pc:sldMkLst>
          <pc:docMk/>
          <pc:sldMk cId="4125832061" sldId="299"/>
        </pc:sldMkLst>
        <pc:spChg chg="add mod">
          <ac:chgData name="Le Manh Quan" userId="2f984887-39f4-4368-93b5-b670e85212db" providerId="ADAL" clId="{C37A024E-09BD-5840-B1E7-6802EE73E4A1}" dt="2023-03-10T15:23:47.198" v="4413"/>
          <ac:spMkLst>
            <pc:docMk/>
            <pc:sldMk cId="4125832061" sldId="299"/>
            <ac:spMk id="2" creationId="{F401AF4B-CBD5-BB9E-8580-4515FB0811DC}"/>
          </ac:spMkLst>
        </pc:spChg>
        <pc:spChg chg="add del mod">
          <ac:chgData name="Le Manh Quan" userId="2f984887-39f4-4368-93b5-b670e85212db" providerId="ADAL" clId="{C37A024E-09BD-5840-B1E7-6802EE73E4A1}" dt="2023-03-10T15:19:05.380" v="4294"/>
          <ac:spMkLst>
            <pc:docMk/>
            <pc:sldMk cId="4125832061" sldId="299"/>
            <ac:spMk id="3" creationId="{71E8980F-B909-5C92-239B-DED8678B43DA}"/>
          </ac:spMkLst>
        </pc:spChg>
        <pc:spChg chg="mod">
          <ac:chgData name="Le Manh Quan" userId="2f984887-39f4-4368-93b5-b670e85212db" providerId="ADAL" clId="{C37A024E-09BD-5840-B1E7-6802EE73E4A1}" dt="2023-03-10T15:20:53.988" v="4313" actId="1076"/>
          <ac:spMkLst>
            <pc:docMk/>
            <pc:sldMk cId="4125832061" sldId="299"/>
            <ac:spMk id="4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5:18:09.743" v="4225" actId="478"/>
          <ac:spMkLst>
            <pc:docMk/>
            <pc:sldMk cId="4125832061" sldId="299"/>
            <ac:spMk id="5" creationId="{00000000-0000-0000-0000-000000000000}"/>
          </ac:spMkLst>
        </pc:spChg>
        <pc:spChg chg="add del mod">
          <ac:chgData name="Le Manh Quan" userId="2f984887-39f4-4368-93b5-b670e85212db" providerId="ADAL" clId="{C37A024E-09BD-5840-B1E7-6802EE73E4A1}" dt="2023-03-10T15:19:12.833" v="4296"/>
          <ac:spMkLst>
            <pc:docMk/>
            <pc:sldMk cId="4125832061" sldId="299"/>
            <ac:spMk id="6" creationId="{A27C0AA6-E0F9-6C0E-CDDD-5CEDFA9D59D8}"/>
          </ac:spMkLst>
        </pc:spChg>
      </pc:sldChg>
      <pc:sldChg chg="modSp mod">
        <pc:chgData name="Le Manh Quan" userId="2f984887-39f4-4368-93b5-b670e85212db" providerId="ADAL" clId="{C37A024E-09BD-5840-B1E7-6802EE73E4A1}" dt="2023-03-09T15:07:45.774" v="302" actId="1076"/>
        <pc:sldMkLst>
          <pc:docMk/>
          <pc:sldMk cId="2627695249" sldId="313"/>
        </pc:sldMkLst>
        <pc:spChg chg="mod">
          <ac:chgData name="Le Manh Quan" userId="2f984887-39f4-4368-93b5-b670e85212db" providerId="ADAL" clId="{C37A024E-09BD-5840-B1E7-6802EE73E4A1}" dt="2023-03-09T15:07:45.774" v="302" actId="1076"/>
          <ac:spMkLst>
            <pc:docMk/>
            <pc:sldMk cId="2627695249" sldId="313"/>
            <ac:spMk id="3" creationId="{00000000-0000-0000-0000-000000000000}"/>
          </ac:spMkLst>
        </pc:spChg>
      </pc:sldChg>
      <pc:sldChg chg="modSp mod">
        <pc:chgData name="Le Manh Quan" userId="2f984887-39f4-4368-93b5-b670e85212db" providerId="ADAL" clId="{C37A024E-09BD-5840-B1E7-6802EE73E4A1}" dt="2023-03-11T15:11:39.144" v="4442" actId="1076"/>
        <pc:sldMkLst>
          <pc:docMk/>
          <pc:sldMk cId="852815917" sldId="314"/>
        </pc:sldMkLst>
        <pc:spChg chg="mod">
          <ac:chgData name="Le Manh Quan" userId="2f984887-39f4-4368-93b5-b670e85212db" providerId="ADAL" clId="{C37A024E-09BD-5840-B1E7-6802EE73E4A1}" dt="2023-03-11T15:11:39.144" v="4442" actId="1076"/>
          <ac:spMkLst>
            <pc:docMk/>
            <pc:sldMk cId="852815917" sldId="314"/>
            <ac:spMk id="3" creationId="{00000000-0000-0000-0000-000000000000}"/>
          </ac:spMkLst>
        </pc:spChg>
      </pc:sldChg>
      <pc:sldChg chg="modSp mod">
        <pc:chgData name="Le Manh Quan" userId="2f984887-39f4-4368-93b5-b670e85212db" providerId="ADAL" clId="{C37A024E-09BD-5840-B1E7-6802EE73E4A1}" dt="2023-03-10T05:47:47.893" v="1726" actId="20577"/>
        <pc:sldMkLst>
          <pc:docMk/>
          <pc:sldMk cId="3534669388" sldId="321"/>
        </pc:sldMkLst>
        <pc:spChg chg="mod">
          <ac:chgData name="Le Manh Quan" userId="2f984887-39f4-4368-93b5-b670e85212db" providerId="ADAL" clId="{C37A024E-09BD-5840-B1E7-6802EE73E4A1}" dt="2023-03-10T05:47:47.893" v="1726" actId="20577"/>
          <ac:spMkLst>
            <pc:docMk/>
            <pc:sldMk cId="3534669388" sldId="321"/>
            <ac:spMk id="3" creationId="{00000000-0000-0000-0000-000000000000}"/>
          </ac:spMkLst>
        </pc:spChg>
      </pc:sldChg>
      <pc:sldChg chg="addSp delSp modSp mod delAnim modAnim">
        <pc:chgData name="Le Manh Quan" userId="2f984887-39f4-4368-93b5-b670e85212db" providerId="ADAL" clId="{C37A024E-09BD-5840-B1E7-6802EE73E4A1}" dt="2023-03-10T03:09:42.212" v="892"/>
        <pc:sldMkLst>
          <pc:docMk/>
          <pc:sldMk cId="4266203644" sldId="332"/>
        </pc:sldMkLst>
        <pc:spChg chg="del">
          <ac:chgData name="Le Manh Quan" userId="2f984887-39f4-4368-93b5-b670e85212db" providerId="ADAL" clId="{C37A024E-09BD-5840-B1E7-6802EE73E4A1}" dt="2023-03-10T01:57:29.418" v="606" actId="478"/>
          <ac:spMkLst>
            <pc:docMk/>
            <pc:sldMk cId="4266203644" sldId="332"/>
            <ac:spMk id="2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01:57:34.130" v="608" actId="478"/>
          <ac:spMkLst>
            <pc:docMk/>
            <pc:sldMk cId="4266203644" sldId="332"/>
            <ac:spMk id="3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01:57:36.700" v="609" actId="478"/>
          <ac:spMkLst>
            <pc:docMk/>
            <pc:sldMk cId="4266203644" sldId="332"/>
            <ac:spMk id="4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01:57:36.700" v="609" actId="478"/>
          <ac:spMkLst>
            <pc:docMk/>
            <pc:sldMk cId="4266203644" sldId="332"/>
            <ac:spMk id="5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01:57:36.700" v="609" actId="478"/>
          <ac:spMkLst>
            <pc:docMk/>
            <pc:sldMk cId="4266203644" sldId="332"/>
            <ac:spMk id="6" creationId="{00000000-0000-0000-0000-000000000000}"/>
          </ac:spMkLst>
        </pc:spChg>
        <pc:spChg chg="add mod">
          <ac:chgData name="Le Manh Quan" userId="2f984887-39f4-4368-93b5-b670e85212db" providerId="ADAL" clId="{C37A024E-09BD-5840-B1E7-6802EE73E4A1}" dt="2023-03-10T02:05:51.475" v="680" actId="1076"/>
          <ac:spMkLst>
            <pc:docMk/>
            <pc:sldMk cId="4266203644" sldId="332"/>
            <ac:spMk id="7" creationId="{2DB15E97-B422-C32D-8AEF-438CCF415541}"/>
          </ac:spMkLst>
        </pc:spChg>
        <pc:spChg chg="add mod">
          <ac:chgData name="Le Manh Quan" userId="2f984887-39f4-4368-93b5-b670e85212db" providerId="ADAL" clId="{C37A024E-09BD-5840-B1E7-6802EE73E4A1}" dt="2023-03-10T03:08:08.564" v="884" actId="207"/>
          <ac:spMkLst>
            <pc:docMk/>
            <pc:sldMk cId="4266203644" sldId="332"/>
            <ac:spMk id="8" creationId="{767D492A-603E-741F-705E-8D086EB0CA23}"/>
          </ac:spMkLst>
        </pc:spChg>
        <pc:spChg chg="add mod">
          <ac:chgData name="Le Manh Quan" userId="2f984887-39f4-4368-93b5-b670e85212db" providerId="ADAL" clId="{C37A024E-09BD-5840-B1E7-6802EE73E4A1}" dt="2023-03-10T02:06:19.726" v="685" actId="1076"/>
          <ac:spMkLst>
            <pc:docMk/>
            <pc:sldMk cId="4266203644" sldId="332"/>
            <ac:spMk id="9" creationId="{C6191333-6D44-376E-D89A-F655C6B716E1}"/>
          </ac:spMkLst>
        </pc:spChg>
        <pc:spChg chg="add mod">
          <ac:chgData name="Le Manh Quan" userId="2f984887-39f4-4368-93b5-b670e85212db" providerId="ADAL" clId="{C37A024E-09BD-5840-B1E7-6802EE73E4A1}" dt="2023-03-10T02:53:49.681" v="788" actId="1076"/>
          <ac:spMkLst>
            <pc:docMk/>
            <pc:sldMk cId="4266203644" sldId="332"/>
            <ac:spMk id="10" creationId="{E602FD03-7EA1-688C-4AD8-FD23E4C9E52B}"/>
          </ac:spMkLst>
        </pc:spChg>
        <pc:spChg chg="add mod">
          <ac:chgData name="Le Manh Quan" userId="2f984887-39f4-4368-93b5-b670e85212db" providerId="ADAL" clId="{C37A024E-09BD-5840-B1E7-6802EE73E4A1}" dt="2023-03-10T03:08:15.935" v="885" actId="1076"/>
          <ac:spMkLst>
            <pc:docMk/>
            <pc:sldMk cId="4266203644" sldId="332"/>
            <ac:spMk id="11" creationId="{A5438A58-226D-428F-B34D-1F64D91D49F8}"/>
          </ac:spMkLst>
        </pc:spChg>
      </pc:sldChg>
      <pc:sldChg chg="addSp delSp modSp mod delAnim modAnim">
        <pc:chgData name="Le Manh Quan" userId="2f984887-39f4-4368-93b5-b670e85212db" providerId="ADAL" clId="{C37A024E-09BD-5840-B1E7-6802EE73E4A1}" dt="2023-03-10T01:35:37.010" v="605" actId="20577"/>
        <pc:sldMkLst>
          <pc:docMk/>
          <pc:sldMk cId="2102417524" sldId="333"/>
        </pc:sldMkLst>
        <pc:spChg chg="del">
          <ac:chgData name="Le Manh Quan" userId="2f984887-39f4-4368-93b5-b670e85212db" providerId="ADAL" clId="{C37A024E-09BD-5840-B1E7-6802EE73E4A1}" dt="2023-03-09T15:07:27.631" v="300" actId="478"/>
          <ac:spMkLst>
            <pc:docMk/>
            <pc:sldMk cId="2102417524" sldId="333"/>
            <ac:spMk id="2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09T15:11:24.381" v="303" actId="478"/>
          <ac:spMkLst>
            <pc:docMk/>
            <pc:sldMk cId="2102417524" sldId="333"/>
            <ac:spMk id="3" creationId="{00000000-0000-0000-0000-000000000000}"/>
          </ac:spMkLst>
        </pc:spChg>
        <pc:spChg chg="mod">
          <ac:chgData name="Le Manh Quan" userId="2f984887-39f4-4368-93b5-b670e85212db" providerId="ADAL" clId="{C37A024E-09BD-5840-B1E7-6802EE73E4A1}" dt="2023-03-09T15:39:44.595" v="421" actId="1076"/>
          <ac:spMkLst>
            <pc:docMk/>
            <pc:sldMk cId="2102417524" sldId="333"/>
            <ac:spMk id="4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09T15:11:28.208" v="305" actId="478"/>
          <ac:spMkLst>
            <pc:docMk/>
            <pc:sldMk cId="2102417524" sldId="333"/>
            <ac:spMk id="5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09T15:11:26.517" v="304" actId="478"/>
          <ac:spMkLst>
            <pc:docMk/>
            <pc:sldMk cId="2102417524" sldId="333"/>
            <ac:spMk id="6" creationId="{00000000-0000-0000-0000-000000000000}"/>
          </ac:spMkLst>
        </pc:spChg>
        <pc:spChg chg="add mod">
          <ac:chgData name="Le Manh Quan" userId="2f984887-39f4-4368-93b5-b670e85212db" providerId="ADAL" clId="{C37A024E-09BD-5840-B1E7-6802EE73E4A1}" dt="2023-03-09T15:39:40.414" v="420" actId="167"/>
          <ac:spMkLst>
            <pc:docMk/>
            <pc:sldMk cId="2102417524" sldId="333"/>
            <ac:spMk id="7" creationId="{C9389359-A8EE-C3EE-5A31-7FF8030004AF}"/>
          </ac:spMkLst>
        </pc:spChg>
        <pc:spChg chg="add mod">
          <ac:chgData name="Le Manh Quan" userId="2f984887-39f4-4368-93b5-b670e85212db" providerId="ADAL" clId="{C37A024E-09BD-5840-B1E7-6802EE73E4A1}" dt="2023-03-10T01:35:35.083" v="603" actId="20577"/>
          <ac:spMkLst>
            <pc:docMk/>
            <pc:sldMk cId="2102417524" sldId="333"/>
            <ac:spMk id="8" creationId="{F52409E5-4E38-9018-516D-BC384DFD09F4}"/>
          </ac:spMkLst>
        </pc:spChg>
        <pc:spChg chg="add mod">
          <ac:chgData name="Le Manh Quan" userId="2f984887-39f4-4368-93b5-b670e85212db" providerId="ADAL" clId="{C37A024E-09BD-5840-B1E7-6802EE73E4A1}" dt="2023-03-09T16:09:33.937" v="580" actId="1076"/>
          <ac:spMkLst>
            <pc:docMk/>
            <pc:sldMk cId="2102417524" sldId="333"/>
            <ac:spMk id="9" creationId="{75586CED-EC07-9D55-BD35-B9C6CC465858}"/>
          </ac:spMkLst>
        </pc:spChg>
        <pc:spChg chg="add mod">
          <ac:chgData name="Le Manh Quan" userId="2f984887-39f4-4368-93b5-b670e85212db" providerId="ADAL" clId="{C37A024E-09BD-5840-B1E7-6802EE73E4A1}" dt="2023-03-09T16:22:50.518" v="596" actId="1076"/>
          <ac:spMkLst>
            <pc:docMk/>
            <pc:sldMk cId="2102417524" sldId="333"/>
            <ac:spMk id="10" creationId="{767ED423-2AF3-C092-4295-9E51DE326267}"/>
          </ac:spMkLst>
        </pc:spChg>
      </pc:sldChg>
      <pc:sldChg chg="addSp delSp modSp mod delAnim">
        <pc:chgData name="Le Manh Quan" userId="2f984887-39f4-4368-93b5-b670e85212db" providerId="ADAL" clId="{C37A024E-09BD-5840-B1E7-6802EE73E4A1}" dt="2023-03-10T04:29:39.485" v="1518" actId="478"/>
        <pc:sldMkLst>
          <pc:docMk/>
          <pc:sldMk cId="2648929819" sldId="334"/>
        </pc:sldMkLst>
        <pc:spChg chg="del">
          <ac:chgData name="Le Manh Quan" userId="2f984887-39f4-4368-93b5-b670e85212db" providerId="ADAL" clId="{C37A024E-09BD-5840-B1E7-6802EE73E4A1}" dt="2023-03-10T04:27:49.976" v="1499" actId="478"/>
          <ac:spMkLst>
            <pc:docMk/>
            <pc:sldMk cId="2648929819" sldId="334"/>
            <ac:spMk id="2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04:27:51.916" v="1501" actId="478"/>
          <ac:spMkLst>
            <pc:docMk/>
            <pc:sldMk cId="2648929819" sldId="334"/>
            <ac:spMk id="4" creationId="{00000000-0000-0000-0000-000000000000}"/>
          </ac:spMkLst>
        </pc:spChg>
        <pc:spChg chg="add del mod">
          <ac:chgData name="Le Manh Quan" userId="2f984887-39f4-4368-93b5-b670e85212db" providerId="ADAL" clId="{C37A024E-09BD-5840-B1E7-6802EE73E4A1}" dt="2023-03-10T04:29:39.485" v="1518" actId="478"/>
          <ac:spMkLst>
            <pc:docMk/>
            <pc:sldMk cId="2648929819" sldId="334"/>
            <ac:spMk id="6" creationId="{CB68797E-DF70-2276-74C5-86E1B4EB12A5}"/>
          </ac:spMkLst>
        </pc:spChg>
        <pc:spChg chg="add del mod">
          <ac:chgData name="Le Manh Quan" userId="2f984887-39f4-4368-93b5-b670e85212db" providerId="ADAL" clId="{C37A024E-09BD-5840-B1E7-6802EE73E4A1}" dt="2023-03-10T04:29:02.665" v="1517" actId="478"/>
          <ac:spMkLst>
            <pc:docMk/>
            <pc:sldMk cId="2648929819" sldId="334"/>
            <ac:spMk id="7" creationId="{233F6047-DEC3-E386-AA54-D5AF9BD6735C}"/>
          </ac:spMkLst>
        </pc:spChg>
        <pc:spChg chg="add del mod">
          <ac:chgData name="Le Manh Quan" userId="2f984887-39f4-4368-93b5-b670e85212db" providerId="ADAL" clId="{C37A024E-09BD-5840-B1E7-6802EE73E4A1}" dt="2023-03-10T04:28:58.833" v="1516" actId="478"/>
          <ac:spMkLst>
            <pc:docMk/>
            <pc:sldMk cId="2648929819" sldId="334"/>
            <ac:spMk id="8" creationId="{2E03ED0E-1E12-972F-4B8E-E0DF77888757}"/>
          </ac:spMkLst>
        </pc:spChg>
        <pc:spChg chg="del">
          <ac:chgData name="Le Manh Quan" userId="2f984887-39f4-4368-93b5-b670e85212db" providerId="ADAL" clId="{C37A024E-09BD-5840-B1E7-6802EE73E4A1}" dt="2023-03-10T04:27:51.117" v="1500" actId="478"/>
          <ac:spMkLst>
            <pc:docMk/>
            <pc:sldMk cId="2648929819" sldId="334"/>
            <ac:spMk id="9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04:27:52.928" v="1502" actId="478"/>
          <ac:spMkLst>
            <pc:docMk/>
            <pc:sldMk cId="2648929819" sldId="334"/>
            <ac:spMk id="10" creationId="{00000000-0000-0000-0000-000000000000}"/>
          </ac:spMkLst>
        </pc:spChg>
        <pc:picChg chg="add mod">
          <ac:chgData name="Le Manh Quan" userId="2f984887-39f4-4368-93b5-b670e85212db" providerId="ADAL" clId="{C37A024E-09BD-5840-B1E7-6802EE73E4A1}" dt="2023-03-10T04:28:20.799" v="1511" actId="1076"/>
          <ac:picMkLst>
            <pc:docMk/>
            <pc:sldMk cId="2648929819" sldId="334"/>
            <ac:picMk id="5" creationId="{0F5A4A2D-F840-1112-B268-072F5974C80D}"/>
          </ac:picMkLst>
        </pc:picChg>
        <pc:picChg chg="del">
          <ac:chgData name="Le Manh Quan" userId="2f984887-39f4-4368-93b5-b670e85212db" providerId="ADAL" clId="{C37A024E-09BD-5840-B1E7-6802EE73E4A1}" dt="2023-03-10T04:27:53.939" v="1503" actId="478"/>
          <ac:picMkLst>
            <pc:docMk/>
            <pc:sldMk cId="2648929819" sldId="334"/>
            <ac:picMk id="11" creationId="{00000000-0000-0000-0000-000000000000}"/>
          </ac:picMkLst>
        </pc:picChg>
      </pc:sldChg>
      <pc:sldChg chg="addSp delSp modSp add del mod delAnim modAnim">
        <pc:chgData name="Le Manh Quan" userId="2f984887-39f4-4368-93b5-b670e85212db" providerId="ADAL" clId="{C37A024E-09BD-5840-B1E7-6802EE73E4A1}" dt="2023-03-10T15:29:45.954" v="4440"/>
        <pc:sldMkLst>
          <pc:docMk/>
          <pc:sldMk cId="1368729174" sldId="336"/>
        </pc:sldMkLst>
        <pc:spChg chg="mod">
          <ac:chgData name="Le Manh Quan" userId="2f984887-39f4-4368-93b5-b670e85212db" providerId="ADAL" clId="{C37A024E-09BD-5840-B1E7-6802EE73E4A1}" dt="2023-03-10T05:18:59.085" v="1617" actId="207"/>
          <ac:spMkLst>
            <pc:docMk/>
            <pc:sldMk cId="1368729174" sldId="336"/>
            <ac:spMk id="17" creationId="{6CACDAFB-660D-6DD9-1D0D-E0C9FF5F926E}"/>
          </ac:spMkLst>
        </pc:spChg>
        <pc:spChg chg="mod">
          <ac:chgData name="Le Manh Quan" userId="2f984887-39f4-4368-93b5-b670e85212db" providerId="ADAL" clId="{C37A024E-09BD-5840-B1E7-6802EE73E4A1}" dt="2023-03-10T05:19:24.747" v="1620" actId="207"/>
          <ac:spMkLst>
            <pc:docMk/>
            <pc:sldMk cId="1368729174" sldId="336"/>
            <ac:spMk id="18" creationId="{1BB9DB07-B92C-A816-1DE5-BA5C9D6811F0}"/>
          </ac:spMkLst>
        </pc:spChg>
        <pc:spChg chg="mod">
          <ac:chgData name="Le Manh Quan" userId="2f984887-39f4-4368-93b5-b670e85212db" providerId="ADAL" clId="{C37A024E-09BD-5840-B1E7-6802EE73E4A1}" dt="2023-03-10T05:17:23.964" v="1605" actId="20577"/>
          <ac:spMkLst>
            <pc:docMk/>
            <pc:sldMk cId="1368729174" sldId="336"/>
            <ac:spMk id="19" creationId="{40FA2D84-E547-0B11-8E09-456546910552}"/>
          </ac:spMkLst>
        </pc:spChg>
        <pc:spChg chg="mod">
          <ac:chgData name="Le Manh Quan" userId="2f984887-39f4-4368-93b5-b670e85212db" providerId="ADAL" clId="{C37A024E-09BD-5840-B1E7-6802EE73E4A1}" dt="2023-03-10T05:20:38.096" v="1633" actId="207"/>
          <ac:spMkLst>
            <pc:docMk/>
            <pc:sldMk cId="1368729174" sldId="336"/>
            <ac:spMk id="20" creationId="{19021503-C5FF-06B0-5360-6D282B66AFDF}"/>
          </ac:spMkLst>
        </pc:spChg>
        <pc:spChg chg="mod">
          <ac:chgData name="Le Manh Quan" userId="2f984887-39f4-4368-93b5-b670e85212db" providerId="ADAL" clId="{C37A024E-09BD-5840-B1E7-6802EE73E4A1}" dt="2023-03-10T05:20:47.263" v="1635" actId="207"/>
          <ac:spMkLst>
            <pc:docMk/>
            <pc:sldMk cId="1368729174" sldId="336"/>
            <ac:spMk id="21" creationId="{EBCEB357-550F-33E8-C2C1-6C955AE75FE9}"/>
          </ac:spMkLst>
        </pc:spChg>
        <pc:spChg chg="mod">
          <ac:chgData name="Le Manh Quan" userId="2f984887-39f4-4368-93b5-b670e85212db" providerId="ADAL" clId="{C37A024E-09BD-5840-B1E7-6802EE73E4A1}" dt="2023-03-10T05:33:53.257" v="1706" actId="1076"/>
          <ac:spMkLst>
            <pc:docMk/>
            <pc:sldMk cId="1368729174" sldId="336"/>
            <ac:spMk id="25" creationId="{DCE37851-0202-0510-4894-6EEB4530225F}"/>
          </ac:spMkLst>
        </pc:spChg>
        <pc:picChg chg="add mod">
          <ac:chgData name="Le Manh Quan" userId="2f984887-39f4-4368-93b5-b670e85212db" providerId="ADAL" clId="{C37A024E-09BD-5840-B1E7-6802EE73E4A1}" dt="2023-03-10T15:29:39.347" v="4439" actId="1076"/>
          <ac:picMkLst>
            <pc:docMk/>
            <pc:sldMk cId="1368729174" sldId="336"/>
            <ac:picMk id="2" creationId="{A49A5041-6B97-60C9-14AF-E136FD2A3122}"/>
          </ac:picMkLst>
        </pc:picChg>
        <pc:picChg chg="add mod">
          <ac:chgData name="Le Manh Quan" userId="2f984887-39f4-4368-93b5-b670e85212db" providerId="ADAL" clId="{C37A024E-09BD-5840-B1E7-6802EE73E4A1}" dt="2023-03-10T05:18:00.149" v="1611" actId="167"/>
          <ac:picMkLst>
            <pc:docMk/>
            <pc:sldMk cId="1368729174" sldId="336"/>
            <ac:picMk id="3" creationId="{583CB40F-9572-2CE4-84D3-60C52EEB68D8}"/>
          </ac:picMkLst>
        </pc:picChg>
        <pc:picChg chg="del">
          <ac:chgData name="Le Manh Quan" userId="2f984887-39f4-4368-93b5-b670e85212db" providerId="ADAL" clId="{C37A024E-09BD-5840-B1E7-6802EE73E4A1}" dt="2023-03-10T05:17:36.335" v="1606" actId="478"/>
          <ac:picMkLst>
            <pc:docMk/>
            <pc:sldMk cId="1368729174" sldId="336"/>
            <ac:picMk id="15" creationId="{8FE6D824-9421-FCB3-79CE-A964204C861E}"/>
          </ac:picMkLst>
        </pc:picChg>
        <pc:picChg chg="del">
          <ac:chgData name="Le Manh Quan" userId="2f984887-39f4-4368-93b5-b670e85212db" providerId="ADAL" clId="{C37A024E-09BD-5840-B1E7-6802EE73E4A1}" dt="2023-03-10T05:33:16.200" v="1636" actId="478"/>
          <ac:picMkLst>
            <pc:docMk/>
            <pc:sldMk cId="1368729174" sldId="336"/>
            <ac:picMk id="16" creationId="{C87D4B33-5D5E-ADDF-DD5F-AB7B32AC8130}"/>
          </ac:picMkLst>
        </pc:picChg>
        <pc:cxnChg chg="mod">
          <ac:chgData name="Le Manh Quan" userId="2f984887-39f4-4368-93b5-b670e85212db" providerId="ADAL" clId="{C37A024E-09BD-5840-B1E7-6802EE73E4A1}" dt="2023-03-10T05:18:23.370" v="1614" actId="14100"/>
          <ac:cxnSpMkLst>
            <pc:docMk/>
            <pc:sldMk cId="1368729174" sldId="336"/>
            <ac:cxnSpMk id="23" creationId="{314CB458-DFD4-1A07-C53C-9173EDEB877B}"/>
          </ac:cxnSpMkLst>
        </pc:cxnChg>
      </pc:sldChg>
      <pc:sldChg chg="del">
        <pc:chgData name="Le Manh Quan" userId="2f984887-39f4-4368-93b5-b670e85212db" providerId="ADAL" clId="{C37A024E-09BD-5840-B1E7-6802EE73E4A1}" dt="2023-03-10T05:59:14.912" v="2111" actId="2696"/>
        <pc:sldMkLst>
          <pc:docMk/>
          <pc:sldMk cId="4253726296" sldId="337"/>
        </pc:sldMkLst>
      </pc:sldChg>
      <pc:sldChg chg="addSp delSp modSp mod delAnim">
        <pc:chgData name="Le Manh Quan" userId="2f984887-39f4-4368-93b5-b670e85212db" providerId="ADAL" clId="{C37A024E-09BD-5840-B1E7-6802EE73E4A1}" dt="2023-03-10T13:46:21.189" v="3469" actId="20577"/>
        <pc:sldMkLst>
          <pc:docMk/>
          <pc:sldMk cId="1288844662" sldId="343"/>
        </pc:sldMkLst>
        <pc:spChg chg="del">
          <ac:chgData name="Le Manh Quan" userId="2f984887-39f4-4368-93b5-b670e85212db" providerId="ADAL" clId="{C37A024E-09BD-5840-B1E7-6802EE73E4A1}" dt="2023-03-10T13:39:29.798" v="3179" actId="478"/>
          <ac:spMkLst>
            <pc:docMk/>
            <pc:sldMk cId="1288844662" sldId="343"/>
            <ac:spMk id="3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3:39:47.721" v="3180" actId="478"/>
          <ac:spMkLst>
            <pc:docMk/>
            <pc:sldMk cId="1288844662" sldId="343"/>
            <ac:spMk id="4" creationId="{00000000-0000-0000-0000-000000000000}"/>
          </ac:spMkLst>
        </pc:spChg>
        <pc:spChg chg="add mod">
          <ac:chgData name="Le Manh Quan" userId="2f984887-39f4-4368-93b5-b670e85212db" providerId="ADAL" clId="{C37A024E-09BD-5840-B1E7-6802EE73E4A1}" dt="2023-03-10T13:40:14.925" v="3232" actId="20577"/>
          <ac:spMkLst>
            <pc:docMk/>
            <pc:sldMk cId="1288844662" sldId="343"/>
            <ac:spMk id="5" creationId="{D69BD432-CEE6-6238-C35F-9F23AB270511}"/>
          </ac:spMkLst>
        </pc:spChg>
        <pc:spChg chg="del">
          <ac:chgData name="Le Manh Quan" userId="2f984887-39f4-4368-93b5-b670e85212db" providerId="ADAL" clId="{C37A024E-09BD-5840-B1E7-6802EE73E4A1}" dt="2023-03-10T13:39:05.499" v="3178" actId="478"/>
          <ac:spMkLst>
            <pc:docMk/>
            <pc:sldMk cId="1288844662" sldId="343"/>
            <ac:spMk id="8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3:39:05.499" v="3178" actId="478"/>
          <ac:spMkLst>
            <pc:docMk/>
            <pc:sldMk cId="1288844662" sldId="343"/>
            <ac:spMk id="9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3:39:05.499" v="3178" actId="478"/>
          <ac:spMkLst>
            <pc:docMk/>
            <pc:sldMk cId="1288844662" sldId="343"/>
            <ac:spMk id="10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3:39:05.499" v="3178" actId="478"/>
          <ac:spMkLst>
            <pc:docMk/>
            <pc:sldMk cId="1288844662" sldId="343"/>
            <ac:spMk id="11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3:39:05.499" v="3178" actId="478"/>
          <ac:spMkLst>
            <pc:docMk/>
            <pc:sldMk cId="1288844662" sldId="343"/>
            <ac:spMk id="12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3:39:05.499" v="3178" actId="478"/>
          <ac:spMkLst>
            <pc:docMk/>
            <pc:sldMk cId="1288844662" sldId="343"/>
            <ac:spMk id="13" creationId="{00000000-0000-0000-0000-000000000000}"/>
          </ac:spMkLst>
        </pc:spChg>
        <pc:spChg chg="add mod">
          <ac:chgData name="Le Manh Quan" userId="2f984887-39f4-4368-93b5-b670e85212db" providerId="ADAL" clId="{C37A024E-09BD-5840-B1E7-6802EE73E4A1}" dt="2023-03-10T13:46:21.189" v="3469" actId="20577"/>
          <ac:spMkLst>
            <pc:docMk/>
            <pc:sldMk cId="1288844662" sldId="343"/>
            <ac:spMk id="14" creationId="{C9E266B5-DE4E-B4EC-828A-C2060159DE3D}"/>
          </ac:spMkLst>
        </pc:spChg>
        <pc:spChg chg="add mod">
          <ac:chgData name="Le Manh Quan" userId="2f984887-39f4-4368-93b5-b670e85212db" providerId="ADAL" clId="{C37A024E-09BD-5840-B1E7-6802EE73E4A1}" dt="2023-03-10T13:45:19.960" v="3405" actId="1076"/>
          <ac:spMkLst>
            <pc:docMk/>
            <pc:sldMk cId="1288844662" sldId="343"/>
            <ac:spMk id="17" creationId="{9386A00C-62AB-CB6E-14F4-D47D5221A15F}"/>
          </ac:spMkLst>
        </pc:spChg>
        <pc:picChg chg="del">
          <ac:chgData name="Le Manh Quan" userId="2f984887-39f4-4368-93b5-b670e85212db" providerId="ADAL" clId="{C37A024E-09BD-5840-B1E7-6802EE73E4A1}" dt="2023-03-10T13:39:01.576" v="3177" actId="478"/>
          <ac:picMkLst>
            <pc:docMk/>
            <pc:sldMk cId="1288844662" sldId="343"/>
            <ac:picMk id="7" creationId="{00000000-0000-0000-0000-000000000000}"/>
          </ac:picMkLst>
        </pc:picChg>
        <pc:picChg chg="add mod">
          <ac:chgData name="Le Manh Quan" userId="2f984887-39f4-4368-93b5-b670e85212db" providerId="ADAL" clId="{C37A024E-09BD-5840-B1E7-6802EE73E4A1}" dt="2023-03-10T13:44:48.107" v="3401" actId="1076"/>
          <ac:picMkLst>
            <pc:docMk/>
            <pc:sldMk cId="1288844662" sldId="343"/>
            <ac:picMk id="15" creationId="{27580571-4FFC-431C-2BE2-8A95FF8DAB0B}"/>
          </ac:picMkLst>
        </pc:picChg>
        <pc:picChg chg="add del mod">
          <ac:chgData name="Le Manh Quan" userId="2f984887-39f4-4368-93b5-b670e85212db" providerId="ADAL" clId="{C37A024E-09BD-5840-B1E7-6802EE73E4A1}" dt="2023-03-10T13:45:06.300" v="3403" actId="478"/>
          <ac:picMkLst>
            <pc:docMk/>
            <pc:sldMk cId="1288844662" sldId="343"/>
            <ac:picMk id="16" creationId="{07215F58-D4C1-A997-DAAA-DE13C2F4EA9D}"/>
          </ac:picMkLst>
        </pc:picChg>
      </pc:sldChg>
      <pc:sldChg chg="addSp delSp modSp mod delAnim modAnim">
        <pc:chgData name="Le Manh Quan" userId="2f984887-39f4-4368-93b5-b670e85212db" providerId="ADAL" clId="{C37A024E-09BD-5840-B1E7-6802EE73E4A1}" dt="2023-03-10T13:56:14.198" v="3798" actId="1076"/>
        <pc:sldMkLst>
          <pc:docMk/>
          <pc:sldMk cId="3463264924" sldId="345"/>
        </pc:sldMkLst>
        <pc:spChg chg="del">
          <ac:chgData name="Le Manh Quan" userId="2f984887-39f4-4368-93b5-b670e85212db" providerId="ADAL" clId="{C37A024E-09BD-5840-B1E7-6802EE73E4A1}" dt="2023-03-10T13:53:47.650" v="3579" actId="478"/>
          <ac:spMkLst>
            <pc:docMk/>
            <pc:sldMk cId="3463264924" sldId="345"/>
            <ac:spMk id="2" creationId="{00000000-0000-0000-0000-000000000000}"/>
          </ac:spMkLst>
        </pc:spChg>
        <pc:spChg chg="add mod">
          <ac:chgData name="Le Manh Quan" userId="2f984887-39f4-4368-93b5-b670e85212db" providerId="ADAL" clId="{C37A024E-09BD-5840-B1E7-6802EE73E4A1}" dt="2023-03-10T13:54:26.093" v="3664" actId="20577"/>
          <ac:spMkLst>
            <pc:docMk/>
            <pc:sldMk cId="3463264924" sldId="345"/>
            <ac:spMk id="3" creationId="{FADCD9DB-22DF-D0F5-ADD5-7ED692783365}"/>
          </ac:spMkLst>
        </pc:spChg>
        <pc:spChg chg="del mod">
          <ac:chgData name="Le Manh Quan" userId="2f984887-39f4-4368-93b5-b670e85212db" providerId="ADAL" clId="{C37A024E-09BD-5840-B1E7-6802EE73E4A1}" dt="2023-03-10T13:54:37.746" v="3666" actId="478"/>
          <ac:spMkLst>
            <pc:docMk/>
            <pc:sldMk cId="3463264924" sldId="345"/>
            <ac:spMk id="5" creationId="{00000000-0000-0000-0000-000000000000}"/>
          </ac:spMkLst>
        </pc:spChg>
        <pc:spChg chg="add mod">
          <ac:chgData name="Le Manh Quan" userId="2f984887-39f4-4368-93b5-b670e85212db" providerId="ADAL" clId="{C37A024E-09BD-5840-B1E7-6802EE73E4A1}" dt="2023-03-10T13:56:14.198" v="3798" actId="1076"/>
          <ac:spMkLst>
            <pc:docMk/>
            <pc:sldMk cId="3463264924" sldId="345"/>
            <ac:spMk id="6" creationId="{39D0739B-C6E8-5D50-8B8E-543984B9A2D4}"/>
          </ac:spMkLst>
        </pc:spChg>
      </pc:sldChg>
      <pc:sldChg chg="del">
        <pc:chgData name="Le Manh Quan" userId="2f984887-39f4-4368-93b5-b670e85212db" providerId="ADAL" clId="{C37A024E-09BD-5840-B1E7-6802EE73E4A1}" dt="2023-03-10T05:59:17.568" v="2112" actId="2696"/>
        <pc:sldMkLst>
          <pc:docMk/>
          <pc:sldMk cId="959062519" sldId="348"/>
        </pc:sldMkLst>
      </pc:sldChg>
      <pc:sldChg chg="del">
        <pc:chgData name="Le Manh Quan" userId="2f984887-39f4-4368-93b5-b670e85212db" providerId="ADAL" clId="{C37A024E-09BD-5840-B1E7-6802EE73E4A1}" dt="2023-03-10T05:59:18.442" v="2113" actId="2696"/>
        <pc:sldMkLst>
          <pc:docMk/>
          <pc:sldMk cId="3310390432" sldId="349"/>
        </pc:sldMkLst>
      </pc:sldChg>
      <pc:sldChg chg="delSp modSp del mod ord">
        <pc:chgData name="Le Manh Quan" userId="2f984887-39f4-4368-93b5-b670e85212db" providerId="ADAL" clId="{C37A024E-09BD-5840-B1E7-6802EE73E4A1}" dt="2023-03-10T13:53:31.012" v="3578" actId="2696"/>
        <pc:sldMkLst>
          <pc:docMk/>
          <pc:sldMk cId="1298137308" sldId="350"/>
        </pc:sldMkLst>
        <pc:spChg chg="del">
          <ac:chgData name="Le Manh Quan" userId="2f984887-39f4-4368-93b5-b670e85212db" providerId="ADAL" clId="{C37A024E-09BD-5840-B1E7-6802EE73E4A1}" dt="2023-03-10T13:52:03.567" v="3576" actId="478"/>
          <ac:spMkLst>
            <pc:docMk/>
            <pc:sldMk cId="1298137308" sldId="350"/>
            <ac:spMk id="2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3:52:00.621" v="3575" actId="478"/>
          <ac:spMkLst>
            <pc:docMk/>
            <pc:sldMk cId="1298137308" sldId="350"/>
            <ac:spMk id="3" creationId="{00000000-0000-0000-0000-000000000000}"/>
          </ac:spMkLst>
        </pc:spChg>
        <pc:spChg chg="mod">
          <ac:chgData name="Le Manh Quan" userId="2f984887-39f4-4368-93b5-b670e85212db" providerId="ADAL" clId="{C37A024E-09BD-5840-B1E7-6802EE73E4A1}" dt="2023-03-10T13:52:15.043" v="3577" actId="1076"/>
          <ac:spMkLst>
            <pc:docMk/>
            <pc:sldMk cId="1298137308" sldId="350"/>
            <ac:spMk id="4" creationId="{00000000-0000-0000-0000-000000000000}"/>
          </ac:spMkLst>
        </pc:spChg>
        <pc:spChg chg="mod">
          <ac:chgData name="Le Manh Quan" userId="2f984887-39f4-4368-93b5-b670e85212db" providerId="ADAL" clId="{C37A024E-09BD-5840-B1E7-6802EE73E4A1}" dt="2023-03-10T13:52:15.043" v="3577" actId="1076"/>
          <ac:spMkLst>
            <pc:docMk/>
            <pc:sldMk cId="1298137308" sldId="350"/>
            <ac:spMk id="5" creationId="{00000000-0000-0000-0000-000000000000}"/>
          </ac:spMkLst>
        </pc:spChg>
        <pc:spChg chg="mod">
          <ac:chgData name="Le Manh Quan" userId="2f984887-39f4-4368-93b5-b670e85212db" providerId="ADAL" clId="{C37A024E-09BD-5840-B1E7-6802EE73E4A1}" dt="2023-03-10T13:52:15.043" v="3577" actId="1076"/>
          <ac:spMkLst>
            <pc:docMk/>
            <pc:sldMk cId="1298137308" sldId="350"/>
            <ac:spMk id="6" creationId="{00000000-0000-0000-0000-000000000000}"/>
          </ac:spMkLst>
        </pc:spChg>
        <pc:spChg chg="mod">
          <ac:chgData name="Le Manh Quan" userId="2f984887-39f4-4368-93b5-b670e85212db" providerId="ADAL" clId="{C37A024E-09BD-5840-B1E7-6802EE73E4A1}" dt="2023-03-10T13:52:15.043" v="3577" actId="1076"/>
          <ac:spMkLst>
            <pc:docMk/>
            <pc:sldMk cId="1298137308" sldId="350"/>
            <ac:spMk id="7" creationId="{00000000-0000-0000-0000-000000000000}"/>
          </ac:spMkLst>
        </pc:spChg>
      </pc:sldChg>
      <pc:sldChg chg="addSp delSp modSp new mod modAnim">
        <pc:chgData name="Le Manh Quan" userId="2f984887-39f4-4368-93b5-b670e85212db" providerId="ADAL" clId="{C37A024E-09BD-5840-B1E7-6802EE73E4A1}" dt="2023-03-10T05:36:36.363" v="1707" actId="1076"/>
        <pc:sldMkLst>
          <pc:docMk/>
          <pc:sldMk cId="3978193306" sldId="351"/>
        </pc:sldMkLst>
        <pc:spChg chg="add del mod">
          <ac:chgData name="Le Manh Quan" userId="2f984887-39f4-4368-93b5-b670e85212db" providerId="ADAL" clId="{C37A024E-09BD-5840-B1E7-6802EE73E4A1}" dt="2023-03-10T04:10:35.408" v="912" actId="478"/>
          <ac:spMkLst>
            <pc:docMk/>
            <pc:sldMk cId="3978193306" sldId="351"/>
            <ac:spMk id="2" creationId="{138E2992-C732-2218-B183-5E1315CC7028}"/>
          </ac:spMkLst>
        </pc:spChg>
        <pc:spChg chg="add mod">
          <ac:chgData name="Le Manh Quan" userId="2f984887-39f4-4368-93b5-b670e85212db" providerId="ADAL" clId="{C37A024E-09BD-5840-B1E7-6802EE73E4A1}" dt="2023-03-10T04:11:41.257" v="917" actId="20577"/>
          <ac:spMkLst>
            <pc:docMk/>
            <pc:sldMk cId="3978193306" sldId="351"/>
            <ac:spMk id="3" creationId="{2E4567CC-5809-A23C-A0C6-4F053450880D}"/>
          </ac:spMkLst>
        </pc:spChg>
        <pc:spChg chg="add mod">
          <ac:chgData name="Le Manh Quan" userId="2f984887-39f4-4368-93b5-b670e85212db" providerId="ADAL" clId="{C37A024E-09BD-5840-B1E7-6802EE73E4A1}" dt="2023-03-10T04:22:51.918" v="1415" actId="20577"/>
          <ac:spMkLst>
            <pc:docMk/>
            <pc:sldMk cId="3978193306" sldId="351"/>
            <ac:spMk id="4" creationId="{BD4903BE-FA4A-6101-FA87-5F0A3CF9479E}"/>
          </ac:spMkLst>
        </pc:spChg>
        <pc:spChg chg="add mod">
          <ac:chgData name="Le Manh Quan" userId="2f984887-39f4-4368-93b5-b670e85212db" providerId="ADAL" clId="{C37A024E-09BD-5840-B1E7-6802EE73E4A1}" dt="2023-03-10T04:22:59.372" v="1418" actId="20577"/>
          <ac:spMkLst>
            <pc:docMk/>
            <pc:sldMk cId="3978193306" sldId="351"/>
            <ac:spMk id="5" creationId="{C30D2C17-3199-FBFD-C059-E9967F9424E2}"/>
          </ac:spMkLst>
        </pc:spChg>
        <pc:spChg chg="add mod">
          <ac:chgData name="Le Manh Quan" userId="2f984887-39f4-4368-93b5-b670e85212db" providerId="ADAL" clId="{C37A024E-09BD-5840-B1E7-6802EE73E4A1}" dt="2023-03-10T04:23:34.127" v="1458" actId="20577"/>
          <ac:spMkLst>
            <pc:docMk/>
            <pc:sldMk cId="3978193306" sldId="351"/>
            <ac:spMk id="6" creationId="{089CA84D-2FAB-5BB8-B1FE-D59063D0F87B}"/>
          </ac:spMkLst>
        </pc:spChg>
        <pc:spChg chg="add mod">
          <ac:chgData name="Le Manh Quan" userId="2f984887-39f4-4368-93b5-b670e85212db" providerId="ADAL" clId="{C37A024E-09BD-5840-B1E7-6802EE73E4A1}" dt="2023-03-10T04:23:57.421" v="1497" actId="20577"/>
          <ac:spMkLst>
            <pc:docMk/>
            <pc:sldMk cId="3978193306" sldId="351"/>
            <ac:spMk id="7" creationId="{30FF7E90-D6B5-2035-6A8D-B4DE62DBB9EE}"/>
          </ac:spMkLst>
        </pc:spChg>
        <pc:spChg chg="add mod">
          <ac:chgData name="Le Manh Quan" userId="2f984887-39f4-4368-93b5-b670e85212db" providerId="ADAL" clId="{C37A024E-09BD-5840-B1E7-6802EE73E4A1}" dt="2023-03-10T04:23:10.045" v="1420" actId="1076"/>
          <ac:spMkLst>
            <pc:docMk/>
            <pc:sldMk cId="3978193306" sldId="351"/>
            <ac:spMk id="8" creationId="{B022C7C3-25A7-CD14-2823-01116B6D952A}"/>
          </ac:spMkLst>
        </pc:spChg>
        <pc:spChg chg="add mod">
          <ac:chgData name="Le Manh Quan" userId="2f984887-39f4-4368-93b5-b670e85212db" providerId="ADAL" clId="{C37A024E-09BD-5840-B1E7-6802EE73E4A1}" dt="2023-03-10T05:36:36.363" v="1707" actId="1076"/>
          <ac:spMkLst>
            <pc:docMk/>
            <pc:sldMk cId="3978193306" sldId="351"/>
            <ac:spMk id="9" creationId="{A2409110-7B57-1D7A-8463-9E55AFCBFEDF}"/>
          </ac:spMkLst>
        </pc:spChg>
        <pc:spChg chg="add mod">
          <ac:chgData name="Le Manh Quan" userId="2f984887-39f4-4368-93b5-b670e85212db" providerId="ADAL" clId="{C37A024E-09BD-5840-B1E7-6802EE73E4A1}" dt="2023-03-10T04:23:28.224" v="1457" actId="20577"/>
          <ac:spMkLst>
            <pc:docMk/>
            <pc:sldMk cId="3978193306" sldId="351"/>
            <ac:spMk id="10" creationId="{3D67AE10-0280-5C8A-D5CE-1B7B9E798EEB}"/>
          </ac:spMkLst>
        </pc:spChg>
        <pc:spChg chg="add mod">
          <ac:chgData name="Le Manh Quan" userId="2f984887-39f4-4368-93b5-b670e85212db" providerId="ADAL" clId="{C37A024E-09BD-5840-B1E7-6802EE73E4A1}" dt="2023-03-10T04:23:53.066" v="1496" actId="20577"/>
          <ac:spMkLst>
            <pc:docMk/>
            <pc:sldMk cId="3978193306" sldId="351"/>
            <ac:spMk id="11" creationId="{4FFD3399-8478-95F5-3903-FF23F2CDB4C6}"/>
          </ac:spMkLst>
        </pc:spChg>
      </pc:sldChg>
      <pc:sldChg chg="addSp delSp modSp add mod delAnim modAnim">
        <pc:chgData name="Le Manh Quan" userId="2f984887-39f4-4368-93b5-b670e85212db" providerId="ADAL" clId="{C37A024E-09BD-5840-B1E7-6802EE73E4A1}" dt="2023-03-10T15:29:51.216" v="4441"/>
        <pc:sldMkLst>
          <pc:docMk/>
          <pc:sldMk cId="2542882309" sldId="352"/>
        </pc:sldMkLst>
        <pc:spChg chg="del">
          <ac:chgData name="Le Manh Quan" userId="2f984887-39f4-4368-93b5-b670e85212db" providerId="ADAL" clId="{C37A024E-09BD-5840-B1E7-6802EE73E4A1}" dt="2023-03-10T04:30:09.061" v="1519" actId="478"/>
          <ac:spMkLst>
            <pc:docMk/>
            <pc:sldMk cId="2542882309" sldId="352"/>
            <ac:spMk id="11" creationId="{BA7C8A33-622B-8B96-3E78-46DE2BE243B4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13" creationId="{43E2195C-0C7F-26EA-4200-E8A9A373CAEE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14" creationId="{32F6BBDB-9969-87E9-EBC1-A3237560ED6B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15" creationId="{412CDF30-390F-52FD-8195-321A113C92B7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16" creationId="{CB21E468-A993-EAF2-E47E-86B43535E87E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17" creationId="{9934AE42-60C1-AB3C-24A1-D2EF3D045E18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18" creationId="{37F9500D-22EA-159F-9D11-86F564D22312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19" creationId="{61F5107A-EA72-DDB6-47A8-BEE90FF2DFFB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20" creationId="{5A65815A-0C17-3BCC-375D-5352BF603DE9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21" creationId="{B1392465-B753-97E2-085A-864C9C7735E3}"/>
          </ac:spMkLst>
        </pc:spChg>
        <pc:picChg chg="add mod">
          <ac:chgData name="Le Manh Quan" userId="2f984887-39f4-4368-93b5-b670e85212db" providerId="ADAL" clId="{C37A024E-09BD-5840-B1E7-6802EE73E4A1}" dt="2023-03-10T15:29:03.414" v="4434" actId="1076"/>
          <ac:picMkLst>
            <pc:docMk/>
            <pc:sldMk cId="2542882309" sldId="352"/>
            <ac:picMk id="2" creationId="{6AA37F3A-C157-EA39-8CE2-F2A9D5A553CD}"/>
          </ac:picMkLst>
        </pc:picChg>
        <pc:picChg chg="del">
          <ac:chgData name="Le Manh Quan" userId="2f984887-39f4-4368-93b5-b670e85212db" providerId="ADAL" clId="{C37A024E-09BD-5840-B1E7-6802EE73E4A1}" dt="2023-03-10T04:30:11.785" v="1520" actId="478"/>
          <ac:picMkLst>
            <pc:docMk/>
            <pc:sldMk cId="2542882309" sldId="352"/>
            <ac:picMk id="22" creationId="{94DE1938-F942-6FE5-E5AE-FDD22C766BC5}"/>
          </ac:picMkLst>
        </pc:picChg>
      </pc:sldChg>
      <pc:sldChg chg="addSp delSp modSp add mod">
        <pc:chgData name="Le Manh Quan" userId="2f984887-39f4-4368-93b5-b670e85212db" providerId="ADAL" clId="{C37A024E-09BD-5840-B1E7-6802EE73E4A1}" dt="2023-03-10T05:57:32.394" v="2109" actId="20577"/>
        <pc:sldMkLst>
          <pc:docMk/>
          <pc:sldMk cId="1725708200" sldId="353"/>
        </pc:sldMkLst>
        <pc:spChg chg="mod">
          <ac:chgData name="Le Manh Quan" userId="2f984887-39f4-4368-93b5-b670e85212db" providerId="ADAL" clId="{C37A024E-09BD-5840-B1E7-6802EE73E4A1}" dt="2023-03-10T05:53:12.457" v="1904" actId="20577"/>
          <ac:spMkLst>
            <pc:docMk/>
            <pc:sldMk cId="1725708200" sldId="353"/>
            <ac:spMk id="2" creationId="{5B32DAB1-C378-7444-97DB-1A2E3D9D41B1}"/>
          </ac:spMkLst>
        </pc:spChg>
        <pc:spChg chg="add mod">
          <ac:chgData name="Le Manh Quan" userId="2f984887-39f4-4368-93b5-b670e85212db" providerId="ADAL" clId="{C37A024E-09BD-5840-B1E7-6802EE73E4A1}" dt="2023-03-10T05:57:32.394" v="2109" actId="20577"/>
          <ac:spMkLst>
            <pc:docMk/>
            <pc:sldMk cId="1725708200" sldId="353"/>
            <ac:spMk id="3" creationId="{7C5BBAAF-F291-E835-38D7-171FF148D15D}"/>
          </ac:spMkLst>
        </pc:spChg>
        <pc:spChg chg="del">
          <ac:chgData name="Le Manh Quan" userId="2f984887-39f4-4368-93b5-b670e85212db" providerId="ADAL" clId="{C37A024E-09BD-5840-B1E7-6802EE73E4A1}" dt="2023-03-10T05:53:15.525" v="1905" actId="478"/>
          <ac:spMkLst>
            <pc:docMk/>
            <pc:sldMk cId="1725708200" sldId="353"/>
            <ac:spMk id="12" creationId="{7C08E55A-0B85-A20A-302A-5CC87765D38D}"/>
          </ac:spMkLst>
        </pc:spChg>
        <pc:spChg chg="mod">
          <ac:chgData name="Le Manh Quan" userId="2f984887-39f4-4368-93b5-b670e85212db" providerId="ADAL" clId="{C37A024E-09BD-5840-B1E7-6802EE73E4A1}" dt="2023-03-10T05:55:53.657" v="1969" actId="20577"/>
          <ac:spMkLst>
            <pc:docMk/>
            <pc:sldMk cId="1725708200" sldId="353"/>
            <ac:spMk id="14" creationId="{2FA43F9D-65DB-0B7E-52B5-922F72FB3D53}"/>
          </ac:spMkLst>
        </pc:spChg>
      </pc:sldChg>
      <pc:sldChg chg="add">
        <pc:chgData name="Le Manh Quan" userId="2f984887-39f4-4368-93b5-b670e85212db" providerId="ADAL" clId="{C37A024E-09BD-5840-B1E7-6802EE73E4A1}" dt="2023-03-10T05:57:54.575" v="2110"/>
        <pc:sldMkLst>
          <pc:docMk/>
          <pc:sldMk cId="3764815504" sldId="354"/>
        </pc:sldMkLst>
      </pc:sldChg>
      <pc:sldChg chg="addSp delSp modSp new mod delAnim modAnim">
        <pc:chgData name="Le Manh Quan" userId="2f984887-39f4-4368-93b5-b670e85212db" providerId="ADAL" clId="{C37A024E-09BD-5840-B1E7-6802EE73E4A1}" dt="2023-03-10T06:08:23.166" v="2204" actId="478"/>
        <pc:sldMkLst>
          <pc:docMk/>
          <pc:sldMk cId="877759298" sldId="355"/>
        </pc:sldMkLst>
        <pc:spChg chg="add del mod">
          <ac:chgData name="Le Manh Quan" userId="2f984887-39f4-4368-93b5-b670e85212db" providerId="ADAL" clId="{C37A024E-09BD-5840-B1E7-6802EE73E4A1}" dt="2023-03-10T06:08:22.213" v="2203" actId="478"/>
          <ac:spMkLst>
            <pc:docMk/>
            <pc:sldMk cId="877759298" sldId="355"/>
            <ac:spMk id="6" creationId="{986CCC23-FC97-6E52-77F1-8AD399CD7A09}"/>
          </ac:spMkLst>
        </pc:spChg>
        <pc:picChg chg="add mod">
          <ac:chgData name="Le Manh Quan" userId="2f984887-39f4-4368-93b5-b670e85212db" providerId="ADAL" clId="{C37A024E-09BD-5840-B1E7-6802EE73E4A1}" dt="2023-03-10T06:06:59.350" v="2195" actId="167"/>
          <ac:picMkLst>
            <pc:docMk/>
            <pc:sldMk cId="877759298" sldId="355"/>
            <ac:picMk id="3" creationId="{FF1BA941-54DF-3F6F-0369-16ED5C9FD46E}"/>
          </ac:picMkLst>
        </pc:picChg>
        <pc:picChg chg="add del mod modCrop">
          <ac:chgData name="Le Manh Quan" userId="2f984887-39f4-4368-93b5-b670e85212db" providerId="ADAL" clId="{C37A024E-09BD-5840-B1E7-6802EE73E4A1}" dt="2023-03-10T06:08:23.166" v="2204" actId="478"/>
          <ac:picMkLst>
            <pc:docMk/>
            <pc:sldMk cId="877759298" sldId="355"/>
            <ac:picMk id="5" creationId="{1D37D4E3-282E-EF9A-2475-8B4F3052C10A}"/>
          </ac:picMkLst>
        </pc:picChg>
      </pc:sldChg>
      <pc:sldChg chg="addSp modSp add mod ord modAnim">
        <pc:chgData name="Le Manh Quan" userId="2f984887-39f4-4368-93b5-b670e85212db" providerId="ADAL" clId="{C37A024E-09BD-5840-B1E7-6802EE73E4A1}" dt="2023-03-10T06:27:32.698" v="2300" actId="20578"/>
        <pc:sldMkLst>
          <pc:docMk/>
          <pc:sldMk cId="3854422310" sldId="356"/>
        </pc:sldMkLst>
        <pc:spChg chg="mod">
          <ac:chgData name="Le Manh Quan" userId="2f984887-39f4-4368-93b5-b670e85212db" providerId="ADAL" clId="{C37A024E-09BD-5840-B1E7-6802EE73E4A1}" dt="2023-03-10T06:09:57.880" v="2219" actId="14100"/>
          <ac:spMkLst>
            <pc:docMk/>
            <pc:sldMk cId="3854422310" sldId="356"/>
            <ac:spMk id="6" creationId="{986CCC23-FC97-6E52-77F1-8AD399CD7A09}"/>
          </ac:spMkLst>
        </pc:spChg>
        <pc:spChg chg="add mod">
          <ac:chgData name="Le Manh Quan" userId="2f984887-39f4-4368-93b5-b670e85212db" providerId="ADAL" clId="{C37A024E-09BD-5840-B1E7-6802EE73E4A1}" dt="2023-03-10T06:12:50.022" v="2256" actId="1076"/>
          <ac:spMkLst>
            <pc:docMk/>
            <pc:sldMk cId="3854422310" sldId="356"/>
            <ac:spMk id="7" creationId="{F569BBB3-03CE-682A-763D-7A69C8461AB1}"/>
          </ac:spMkLst>
        </pc:spChg>
        <pc:picChg chg="add mod modCrop">
          <ac:chgData name="Le Manh Quan" userId="2f984887-39f4-4368-93b5-b670e85212db" providerId="ADAL" clId="{C37A024E-09BD-5840-B1E7-6802EE73E4A1}" dt="2023-03-10T06:11:55.122" v="2243"/>
          <ac:picMkLst>
            <pc:docMk/>
            <pc:sldMk cId="3854422310" sldId="356"/>
            <ac:picMk id="2" creationId="{AF4235D9-C54F-7C1D-C696-C80EC5009A79}"/>
          </ac:picMkLst>
        </pc:picChg>
        <pc:picChg chg="mod modCrop">
          <ac:chgData name="Le Manh Quan" userId="2f984887-39f4-4368-93b5-b670e85212db" providerId="ADAL" clId="{C37A024E-09BD-5840-B1E7-6802EE73E4A1}" dt="2023-03-10T06:08:58.008" v="2212" actId="1076"/>
          <ac:picMkLst>
            <pc:docMk/>
            <pc:sldMk cId="3854422310" sldId="356"/>
            <ac:picMk id="3" creationId="{FF1BA941-54DF-3F6F-0369-16ED5C9FD46E}"/>
          </ac:picMkLst>
        </pc:picChg>
        <pc:picChg chg="add mod modCrop">
          <ac:chgData name="Le Manh Quan" userId="2f984887-39f4-4368-93b5-b670e85212db" providerId="ADAL" clId="{C37A024E-09BD-5840-B1E7-6802EE73E4A1}" dt="2023-03-10T06:12:32.778" v="2252"/>
          <ac:picMkLst>
            <pc:docMk/>
            <pc:sldMk cId="3854422310" sldId="356"/>
            <ac:picMk id="4" creationId="{5685B9CB-C0FD-0D81-7B4C-E74899C424B1}"/>
          </ac:picMkLst>
        </pc:picChg>
        <pc:picChg chg="mod modCrop">
          <ac:chgData name="Le Manh Quan" userId="2f984887-39f4-4368-93b5-b670e85212db" providerId="ADAL" clId="{C37A024E-09BD-5840-B1E7-6802EE73E4A1}" dt="2023-03-10T06:12:16.679" v="2248" actId="1076"/>
          <ac:picMkLst>
            <pc:docMk/>
            <pc:sldMk cId="3854422310" sldId="356"/>
            <ac:picMk id="5" creationId="{1D37D4E3-282E-EF9A-2475-8B4F3052C10A}"/>
          </ac:picMkLst>
        </pc:picChg>
      </pc:sldChg>
      <pc:sldChg chg="addSp modSp add mod modAnim">
        <pc:chgData name="Le Manh Quan" userId="2f984887-39f4-4368-93b5-b670e85212db" providerId="ADAL" clId="{C37A024E-09BD-5840-B1E7-6802EE73E4A1}" dt="2023-03-10T06:37:46.862" v="2665" actId="1076"/>
        <pc:sldMkLst>
          <pc:docMk/>
          <pc:sldMk cId="455249298" sldId="357"/>
        </pc:sldMkLst>
        <pc:spChg chg="add mod">
          <ac:chgData name="Le Manh Quan" userId="2f984887-39f4-4368-93b5-b670e85212db" providerId="ADAL" clId="{C37A024E-09BD-5840-B1E7-6802EE73E4A1}" dt="2023-03-10T06:37:26.188" v="2664" actId="1076"/>
          <ac:spMkLst>
            <pc:docMk/>
            <pc:sldMk cId="455249298" sldId="357"/>
            <ac:spMk id="2" creationId="{B4CABF09-E0CB-1DE1-2461-AAC783B71D97}"/>
          </ac:spMkLst>
        </pc:spChg>
        <pc:spChg chg="add mod">
          <ac:chgData name="Le Manh Quan" userId="2f984887-39f4-4368-93b5-b670e85212db" providerId="ADAL" clId="{C37A024E-09BD-5840-B1E7-6802EE73E4A1}" dt="2023-03-10T06:37:02.788" v="2659" actId="1076"/>
          <ac:spMkLst>
            <pc:docMk/>
            <pc:sldMk cId="455249298" sldId="357"/>
            <ac:spMk id="4" creationId="{15F6F377-BCF7-6627-1203-BE781A6B050B}"/>
          </ac:spMkLst>
        </pc:spChg>
        <pc:spChg chg="add mod">
          <ac:chgData name="Le Manh Quan" userId="2f984887-39f4-4368-93b5-b670e85212db" providerId="ADAL" clId="{C37A024E-09BD-5840-B1E7-6802EE73E4A1}" dt="2023-03-10T06:37:46.862" v="2665" actId="1076"/>
          <ac:spMkLst>
            <pc:docMk/>
            <pc:sldMk cId="455249298" sldId="357"/>
            <ac:spMk id="5" creationId="{EB07C117-9DF4-5814-A774-B0D66127BE9E}"/>
          </ac:spMkLst>
        </pc:spChg>
        <pc:spChg chg="add mod">
          <ac:chgData name="Le Manh Quan" userId="2f984887-39f4-4368-93b5-b670e85212db" providerId="ADAL" clId="{C37A024E-09BD-5840-B1E7-6802EE73E4A1}" dt="2023-03-10T06:37:46.862" v="2665" actId="1076"/>
          <ac:spMkLst>
            <pc:docMk/>
            <pc:sldMk cId="455249298" sldId="357"/>
            <ac:spMk id="6" creationId="{EB2DD1E4-EFA9-4933-E02E-FB84E6532FF4}"/>
          </ac:spMkLst>
        </pc:spChg>
        <pc:spChg chg="add mod">
          <ac:chgData name="Le Manh Quan" userId="2f984887-39f4-4368-93b5-b670e85212db" providerId="ADAL" clId="{C37A024E-09BD-5840-B1E7-6802EE73E4A1}" dt="2023-03-10T06:37:46.862" v="2665" actId="1076"/>
          <ac:spMkLst>
            <pc:docMk/>
            <pc:sldMk cId="455249298" sldId="357"/>
            <ac:spMk id="7" creationId="{B8763C9B-D953-4507-FFBD-7CEE8B6E8B51}"/>
          </ac:spMkLst>
        </pc:spChg>
        <pc:spChg chg="add mod">
          <ac:chgData name="Le Manh Quan" userId="2f984887-39f4-4368-93b5-b670e85212db" providerId="ADAL" clId="{C37A024E-09BD-5840-B1E7-6802EE73E4A1}" dt="2023-03-10T06:37:46.862" v="2665" actId="1076"/>
          <ac:spMkLst>
            <pc:docMk/>
            <pc:sldMk cId="455249298" sldId="357"/>
            <ac:spMk id="8" creationId="{D7EEB902-3FE6-D632-9269-C7F4578A54BF}"/>
          </ac:spMkLst>
        </pc:spChg>
        <pc:spChg chg="add mod">
          <ac:chgData name="Le Manh Quan" userId="2f984887-39f4-4368-93b5-b670e85212db" providerId="ADAL" clId="{C37A024E-09BD-5840-B1E7-6802EE73E4A1}" dt="2023-03-10T06:37:46.862" v="2665" actId="1076"/>
          <ac:spMkLst>
            <pc:docMk/>
            <pc:sldMk cId="455249298" sldId="357"/>
            <ac:spMk id="9" creationId="{F532B869-3F07-99DF-ED41-A6F2D848048D}"/>
          </ac:spMkLst>
        </pc:spChg>
        <pc:picChg chg="mod modCrop">
          <ac:chgData name="Le Manh Quan" userId="2f984887-39f4-4368-93b5-b670e85212db" providerId="ADAL" clId="{C37A024E-09BD-5840-B1E7-6802EE73E4A1}" dt="2023-03-10T06:36:27.193" v="2653" actId="1076"/>
          <ac:picMkLst>
            <pc:docMk/>
            <pc:sldMk cId="455249298" sldId="357"/>
            <ac:picMk id="3" creationId="{FF1BA941-54DF-3F6F-0369-16ED5C9FD46E}"/>
          </ac:picMkLst>
        </pc:picChg>
      </pc:sldChg>
      <pc:sldChg chg="addSp delSp modSp add del mod delAnim">
        <pc:chgData name="Le Manh Quan" userId="2f984887-39f4-4368-93b5-b670e85212db" providerId="ADAL" clId="{C37A024E-09BD-5840-B1E7-6802EE73E4A1}" dt="2023-03-10T06:27:29.477" v="2298" actId="2696"/>
        <pc:sldMkLst>
          <pc:docMk/>
          <pc:sldMk cId="2822742544" sldId="357"/>
        </pc:sldMkLst>
        <pc:spChg chg="del">
          <ac:chgData name="Le Manh Quan" userId="2f984887-39f4-4368-93b5-b670e85212db" providerId="ADAL" clId="{C37A024E-09BD-5840-B1E7-6802EE73E4A1}" dt="2023-03-10T06:24:43.886" v="2266" actId="478"/>
          <ac:spMkLst>
            <pc:docMk/>
            <pc:sldMk cId="2822742544" sldId="357"/>
            <ac:spMk id="6" creationId="{986CCC23-FC97-6E52-77F1-8AD399CD7A09}"/>
          </ac:spMkLst>
        </pc:spChg>
        <pc:spChg chg="del">
          <ac:chgData name="Le Manh Quan" userId="2f984887-39f4-4368-93b5-b670e85212db" providerId="ADAL" clId="{C37A024E-09BD-5840-B1E7-6802EE73E4A1}" dt="2023-03-10T06:24:45.619" v="2267" actId="478"/>
          <ac:spMkLst>
            <pc:docMk/>
            <pc:sldMk cId="2822742544" sldId="357"/>
            <ac:spMk id="7" creationId="{F569BBB3-03CE-682A-763D-7A69C8461AB1}"/>
          </ac:spMkLst>
        </pc:spChg>
        <pc:picChg chg="del">
          <ac:chgData name="Le Manh Quan" userId="2f984887-39f4-4368-93b5-b670e85212db" providerId="ADAL" clId="{C37A024E-09BD-5840-B1E7-6802EE73E4A1}" dt="2023-03-10T06:24:39.167" v="2265" actId="478"/>
          <ac:picMkLst>
            <pc:docMk/>
            <pc:sldMk cId="2822742544" sldId="357"/>
            <ac:picMk id="2" creationId="{AF4235D9-C54F-7C1D-C696-C80EC5009A79}"/>
          </ac:picMkLst>
        </pc:picChg>
        <pc:picChg chg="mod modCrop">
          <ac:chgData name="Le Manh Quan" userId="2f984887-39f4-4368-93b5-b670e85212db" providerId="ADAL" clId="{C37A024E-09BD-5840-B1E7-6802EE73E4A1}" dt="2023-03-10T06:26:58.887" v="2297" actId="1076"/>
          <ac:picMkLst>
            <pc:docMk/>
            <pc:sldMk cId="2822742544" sldId="357"/>
            <ac:picMk id="3" creationId="{FF1BA941-54DF-3F6F-0369-16ED5C9FD46E}"/>
          </ac:picMkLst>
        </pc:picChg>
        <pc:picChg chg="del">
          <ac:chgData name="Le Manh Quan" userId="2f984887-39f4-4368-93b5-b670e85212db" providerId="ADAL" clId="{C37A024E-09BD-5840-B1E7-6802EE73E4A1}" dt="2023-03-10T06:24:37.182" v="2264" actId="478"/>
          <ac:picMkLst>
            <pc:docMk/>
            <pc:sldMk cId="2822742544" sldId="357"/>
            <ac:picMk id="4" creationId="{5685B9CB-C0FD-0D81-7B4C-E74899C424B1}"/>
          </ac:picMkLst>
        </pc:picChg>
        <pc:picChg chg="del">
          <ac:chgData name="Le Manh Quan" userId="2f984887-39f4-4368-93b5-b670e85212db" providerId="ADAL" clId="{C37A024E-09BD-5840-B1E7-6802EE73E4A1}" dt="2023-03-10T06:24:35.650" v="2263" actId="478"/>
          <ac:picMkLst>
            <pc:docMk/>
            <pc:sldMk cId="2822742544" sldId="357"/>
            <ac:picMk id="5" creationId="{1D37D4E3-282E-EF9A-2475-8B4F3052C10A}"/>
          </ac:picMkLst>
        </pc:picChg>
        <pc:picChg chg="add mod modCrop">
          <ac:chgData name="Le Manh Quan" userId="2f984887-39f4-4368-93b5-b670e85212db" providerId="ADAL" clId="{C37A024E-09BD-5840-B1E7-6802EE73E4A1}" dt="2023-03-10T06:26:57.207" v="2296" actId="1076"/>
          <ac:picMkLst>
            <pc:docMk/>
            <pc:sldMk cId="2822742544" sldId="357"/>
            <ac:picMk id="8" creationId="{2E7209C3-C142-5E58-96BA-4F414F5EEF56}"/>
          </ac:picMkLst>
        </pc:picChg>
      </pc:sldChg>
      <pc:sldChg chg="modSp add mod">
        <pc:chgData name="Le Manh Quan" userId="2f984887-39f4-4368-93b5-b670e85212db" providerId="ADAL" clId="{C37A024E-09BD-5840-B1E7-6802EE73E4A1}" dt="2023-03-10T07:33:19.371" v="3176" actId="255"/>
        <pc:sldMkLst>
          <pc:docMk/>
          <pc:sldMk cId="1472826687" sldId="358"/>
        </pc:sldMkLst>
        <pc:spChg chg="mod">
          <ac:chgData name="Le Manh Quan" userId="2f984887-39f4-4368-93b5-b670e85212db" providerId="ADAL" clId="{C37A024E-09BD-5840-B1E7-6802EE73E4A1}" dt="2023-03-10T06:41:49.398" v="2754" actId="20577"/>
          <ac:spMkLst>
            <pc:docMk/>
            <pc:sldMk cId="1472826687" sldId="358"/>
            <ac:spMk id="2" creationId="{B4CABF09-E0CB-1DE1-2461-AAC783B71D97}"/>
          </ac:spMkLst>
        </pc:spChg>
        <pc:spChg chg="mod">
          <ac:chgData name="Le Manh Quan" userId="2f984887-39f4-4368-93b5-b670e85212db" providerId="ADAL" clId="{C37A024E-09BD-5840-B1E7-6802EE73E4A1}" dt="2023-03-10T06:42:37.680" v="2824" actId="20577"/>
          <ac:spMkLst>
            <pc:docMk/>
            <pc:sldMk cId="1472826687" sldId="358"/>
            <ac:spMk id="4" creationId="{15F6F377-BCF7-6627-1203-BE781A6B050B}"/>
          </ac:spMkLst>
        </pc:spChg>
        <pc:spChg chg="mod">
          <ac:chgData name="Le Manh Quan" userId="2f984887-39f4-4368-93b5-b670e85212db" providerId="ADAL" clId="{C37A024E-09BD-5840-B1E7-6802EE73E4A1}" dt="2023-03-10T07:21:11.298" v="2919" actId="14100"/>
          <ac:spMkLst>
            <pc:docMk/>
            <pc:sldMk cId="1472826687" sldId="358"/>
            <ac:spMk id="5" creationId="{EB07C117-9DF4-5814-A774-B0D66127BE9E}"/>
          </ac:spMkLst>
        </pc:spChg>
        <pc:spChg chg="mod">
          <ac:chgData name="Le Manh Quan" userId="2f984887-39f4-4368-93b5-b670e85212db" providerId="ADAL" clId="{C37A024E-09BD-5840-B1E7-6802EE73E4A1}" dt="2023-03-10T07:21:44.408" v="2983" actId="20577"/>
          <ac:spMkLst>
            <pc:docMk/>
            <pc:sldMk cId="1472826687" sldId="358"/>
            <ac:spMk id="6" creationId="{EB2DD1E4-EFA9-4933-E02E-FB84E6532FF4}"/>
          </ac:spMkLst>
        </pc:spChg>
        <pc:spChg chg="mod">
          <ac:chgData name="Le Manh Quan" userId="2f984887-39f4-4368-93b5-b670e85212db" providerId="ADAL" clId="{C37A024E-09BD-5840-B1E7-6802EE73E4A1}" dt="2023-03-10T07:33:19.371" v="3176" actId="255"/>
          <ac:spMkLst>
            <pc:docMk/>
            <pc:sldMk cId="1472826687" sldId="358"/>
            <ac:spMk id="7" creationId="{B8763C9B-D953-4507-FFBD-7CEE8B6E8B51}"/>
          </ac:spMkLst>
        </pc:spChg>
        <pc:spChg chg="mod">
          <ac:chgData name="Le Manh Quan" userId="2f984887-39f4-4368-93b5-b670e85212db" providerId="ADAL" clId="{C37A024E-09BD-5840-B1E7-6802EE73E4A1}" dt="2023-03-10T07:32:19.305" v="3147" actId="20577"/>
          <ac:spMkLst>
            <pc:docMk/>
            <pc:sldMk cId="1472826687" sldId="358"/>
            <ac:spMk id="8" creationId="{D7EEB902-3FE6-D632-9269-C7F4578A54BF}"/>
          </ac:spMkLst>
        </pc:spChg>
        <pc:spChg chg="mod">
          <ac:chgData name="Le Manh Quan" userId="2f984887-39f4-4368-93b5-b670e85212db" providerId="ADAL" clId="{C37A024E-09BD-5840-B1E7-6802EE73E4A1}" dt="2023-03-10T07:32:30.460" v="3174" actId="20577"/>
          <ac:spMkLst>
            <pc:docMk/>
            <pc:sldMk cId="1472826687" sldId="358"/>
            <ac:spMk id="9" creationId="{F532B869-3F07-99DF-ED41-A6F2D848048D}"/>
          </ac:spMkLst>
        </pc:spChg>
        <pc:picChg chg="mod modCrop">
          <ac:chgData name="Le Manh Quan" userId="2f984887-39f4-4368-93b5-b670e85212db" providerId="ADAL" clId="{C37A024E-09BD-5840-B1E7-6802EE73E4A1}" dt="2023-03-10T06:38:44.547" v="2673" actId="167"/>
          <ac:picMkLst>
            <pc:docMk/>
            <pc:sldMk cId="1472826687" sldId="358"/>
            <ac:picMk id="3" creationId="{FF1BA941-54DF-3F6F-0369-16ED5C9FD46E}"/>
          </ac:picMkLst>
        </pc:picChg>
      </pc:sldChg>
      <pc:sldChg chg="addSp delSp modSp add mod">
        <pc:chgData name="Le Manh Quan" userId="2f984887-39f4-4368-93b5-b670e85212db" providerId="ADAL" clId="{C37A024E-09BD-5840-B1E7-6802EE73E4A1}" dt="2023-03-10T13:49:38.308" v="3541" actId="1076"/>
        <pc:sldMkLst>
          <pc:docMk/>
          <pc:sldMk cId="3254126979" sldId="359"/>
        </pc:sldMkLst>
        <pc:spChg chg="mod">
          <ac:chgData name="Le Manh Quan" userId="2f984887-39f4-4368-93b5-b670e85212db" providerId="ADAL" clId="{C37A024E-09BD-5840-B1E7-6802EE73E4A1}" dt="2023-03-10T13:46:37.531" v="3475" actId="1076"/>
          <ac:spMkLst>
            <pc:docMk/>
            <pc:sldMk cId="3254126979" sldId="359"/>
            <ac:spMk id="5" creationId="{D69BD432-CEE6-6238-C35F-9F23AB270511}"/>
          </ac:spMkLst>
        </pc:spChg>
        <pc:spChg chg="mod">
          <ac:chgData name="Le Manh Quan" userId="2f984887-39f4-4368-93b5-b670e85212db" providerId="ADAL" clId="{C37A024E-09BD-5840-B1E7-6802EE73E4A1}" dt="2023-03-10T13:48:28.970" v="3536" actId="20577"/>
          <ac:spMkLst>
            <pc:docMk/>
            <pc:sldMk cId="3254126979" sldId="359"/>
            <ac:spMk id="14" creationId="{C9E266B5-DE4E-B4EC-828A-C2060159DE3D}"/>
          </ac:spMkLst>
        </pc:spChg>
        <pc:spChg chg="del">
          <ac:chgData name="Le Manh Quan" userId="2f984887-39f4-4368-93b5-b670e85212db" providerId="ADAL" clId="{C37A024E-09BD-5840-B1E7-6802EE73E4A1}" dt="2023-03-10T13:46:28.633" v="3471" actId="478"/>
          <ac:spMkLst>
            <pc:docMk/>
            <pc:sldMk cId="3254126979" sldId="359"/>
            <ac:spMk id="17" creationId="{9386A00C-62AB-CB6E-14F4-D47D5221A15F}"/>
          </ac:spMkLst>
        </pc:spChg>
        <pc:picChg chg="add mod">
          <ac:chgData name="Le Manh Quan" userId="2f984887-39f4-4368-93b5-b670e85212db" providerId="ADAL" clId="{C37A024E-09BD-5840-B1E7-6802EE73E4A1}" dt="2023-03-10T13:49:38.308" v="3541" actId="1076"/>
          <ac:picMkLst>
            <pc:docMk/>
            <pc:sldMk cId="3254126979" sldId="359"/>
            <ac:picMk id="4" creationId="{20D2A917-B4DB-D2F6-A26D-51183BAB8CC9}"/>
          </ac:picMkLst>
        </pc:picChg>
        <pc:picChg chg="add del mod">
          <ac:chgData name="Le Manh Quan" userId="2f984887-39f4-4368-93b5-b670e85212db" providerId="ADAL" clId="{C37A024E-09BD-5840-B1E7-6802EE73E4A1}" dt="2023-03-10T13:46:41.657" v="3477" actId="1076"/>
          <ac:picMkLst>
            <pc:docMk/>
            <pc:sldMk cId="3254126979" sldId="359"/>
            <ac:picMk id="15" creationId="{27580571-4FFC-431C-2BE2-8A95FF8DAB0B}"/>
          </ac:picMkLst>
        </pc:picChg>
      </pc:sldChg>
      <pc:sldChg chg="addSp delSp modSp add mod">
        <pc:chgData name="Le Manh Quan" userId="2f984887-39f4-4368-93b5-b670e85212db" providerId="ADAL" clId="{C37A024E-09BD-5840-B1E7-6802EE73E4A1}" dt="2023-03-10T13:51:07.019" v="3573" actId="20577"/>
        <pc:sldMkLst>
          <pc:docMk/>
          <pc:sldMk cId="868816838" sldId="360"/>
        </pc:sldMkLst>
        <pc:spChg chg="mod">
          <ac:chgData name="Le Manh Quan" userId="2f984887-39f4-4368-93b5-b670e85212db" providerId="ADAL" clId="{C37A024E-09BD-5840-B1E7-6802EE73E4A1}" dt="2023-03-10T13:49:49.224" v="3546" actId="20577"/>
          <ac:spMkLst>
            <pc:docMk/>
            <pc:sldMk cId="868816838" sldId="360"/>
            <ac:spMk id="6" creationId="{00000000-0000-0000-0000-000000000000}"/>
          </ac:spMkLst>
        </pc:spChg>
        <pc:spChg chg="mod">
          <ac:chgData name="Le Manh Quan" userId="2f984887-39f4-4368-93b5-b670e85212db" providerId="ADAL" clId="{C37A024E-09BD-5840-B1E7-6802EE73E4A1}" dt="2023-03-10T13:51:07.019" v="3573" actId="20577"/>
          <ac:spMkLst>
            <pc:docMk/>
            <pc:sldMk cId="868816838" sldId="360"/>
            <ac:spMk id="14" creationId="{C9E266B5-DE4E-B4EC-828A-C2060159DE3D}"/>
          </ac:spMkLst>
        </pc:spChg>
        <pc:picChg chg="del">
          <ac:chgData name="Le Manh Quan" userId="2f984887-39f4-4368-93b5-b670e85212db" providerId="ADAL" clId="{C37A024E-09BD-5840-B1E7-6802EE73E4A1}" dt="2023-03-10T13:50:13.683" v="3568" actId="478"/>
          <ac:picMkLst>
            <pc:docMk/>
            <pc:sldMk cId="868816838" sldId="360"/>
            <ac:picMk id="4" creationId="{20D2A917-B4DB-D2F6-A26D-51183BAB8CC9}"/>
          </ac:picMkLst>
        </pc:picChg>
        <pc:picChg chg="add mod">
          <ac:chgData name="Le Manh Quan" userId="2f984887-39f4-4368-93b5-b670e85212db" providerId="ADAL" clId="{C37A024E-09BD-5840-B1E7-6802EE73E4A1}" dt="2023-03-10T13:50:24.676" v="3571" actId="14100"/>
          <ac:picMkLst>
            <pc:docMk/>
            <pc:sldMk cId="868816838" sldId="360"/>
            <ac:picMk id="7" creationId="{DBAF063A-7F55-6A76-C464-61109A66D2DB}"/>
          </ac:picMkLst>
        </pc:picChg>
      </pc:sldChg>
      <pc:sldMasterChg chg="modSp mod">
        <pc:chgData name="Le Manh Quan" userId="2f984887-39f4-4368-93b5-b670e85212db" providerId="ADAL" clId="{C37A024E-09BD-5840-B1E7-6802EE73E4A1}" dt="2023-03-09T14:48:03.679" v="50" actId="113"/>
        <pc:sldMasterMkLst>
          <pc:docMk/>
          <pc:sldMasterMk cId="4227081071" sldId="2147483648"/>
        </pc:sldMasterMkLst>
        <pc:spChg chg="mod">
          <ac:chgData name="Le Manh Quan" userId="2f984887-39f4-4368-93b5-b670e85212db" providerId="ADAL" clId="{C37A024E-09BD-5840-B1E7-6802EE73E4A1}" dt="2023-03-09T14:48:03.679" v="50" actId="113"/>
          <ac:spMkLst>
            <pc:docMk/>
            <pc:sldMasterMk cId="4227081071" sldId="2147483648"/>
            <ac:spMk id="14" creationId="{FE798370-27E2-9F41-A466-FC64C7FFD70A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21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264106" y="71082"/>
            <a:ext cx="376312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2.3: Pronunciation &amp; Speaking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8" y="44183"/>
            <a:ext cx="519304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Unit 8: Tradition of ethnic groups in Vietnam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9" r:id="rId13"/>
    <p:sldLayoutId id="2147483690" r:id="rId14"/>
    <p:sldLayoutId id="2147483691" r:id="rId15"/>
    <p:sldLayoutId id="2147483695" r:id="rId16"/>
    <p:sldLayoutId id="21474836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B5965-C68F-970B-4D48-37C90EB72891}"/>
              </a:ext>
            </a:extLst>
          </p:cNvPr>
          <p:cNvSpPr txBox="1"/>
          <p:nvPr/>
        </p:nvSpPr>
        <p:spPr>
          <a:xfrm>
            <a:off x="6246098" y="2975248"/>
            <a:ext cx="5253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8: Traditions of </a:t>
            </a:r>
          </a:p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Ethnic Groups in Vietnam 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2800" b="1" dirty="0">
                <a:solidFill>
                  <a:srgbClr val="00B050"/>
                </a:solidFill>
              </a:rPr>
              <a:t>Lesson 2.3: </a:t>
            </a:r>
            <a:r>
              <a:rPr lang="en-US" sz="2800" b="1" dirty="0" err="1">
                <a:solidFill>
                  <a:srgbClr val="00B050"/>
                </a:solidFill>
              </a:rPr>
              <a:t>Pronun</a:t>
            </a:r>
            <a:r>
              <a:rPr lang="en-US" sz="2800" b="1" dirty="0">
                <a:solidFill>
                  <a:srgbClr val="00B050"/>
                </a:solidFill>
              </a:rPr>
              <a:t>. &amp; Speaking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US" sz="2800" dirty="0">
                <a:solidFill>
                  <a:srgbClr val="FF0000"/>
                </a:solidFill>
              </a:rPr>
              <a:t>Pages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80 &amp; 81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DEB300-8FDA-79FC-CA87-AA6AA8BC3B22}"/>
              </a:ext>
            </a:extLst>
          </p:cNvPr>
          <p:cNvSpPr/>
          <p:nvPr/>
        </p:nvSpPr>
        <p:spPr>
          <a:xfrm>
            <a:off x="182232" y="697931"/>
            <a:ext cx="1104774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b. Listen to the words and focus on the underlined letters.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E2195C-0C7F-26EA-4200-E8A9A373CAEE}"/>
              </a:ext>
            </a:extLst>
          </p:cNvPr>
          <p:cNvSpPr txBox="1"/>
          <p:nvPr/>
        </p:nvSpPr>
        <p:spPr>
          <a:xfrm>
            <a:off x="2961719" y="2121853"/>
            <a:ext cx="1983986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gr</a:t>
            </a:r>
            <a:r>
              <a:rPr lang="en-US" sz="2800" u="sng" dirty="0">
                <a:solidFill>
                  <a:srgbClr val="0070C0"/>
                </a:solidFill>
              </a:rPr>
              <a:t>ow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(adj)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F6BBDB-9969-87E9-EBC1-A3237560ED6B}"/>
              </a:ext>
            </a:extLst>
          </p:cNvPr>
          <p:cNvSpPr txBox="1"/>
          <p:nvPr/>
        </p:nvSpPr>
        <p:spPr>
          <a:xfrm>
            <a:off x="6975433" y="2136049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/</a:t>
            </a:r>
            <a:r>
              <a:rPr lang="en-US" sz="2800" dirty="0" err="1">
                <a:solidFill>
                  <a:srgbClr val="FF0000"/>
                </a:solidFill>
              </a:rPr>
              <a:t>ɡroʊ</a:t>
            </a:r>
            <a:r>
              <a:rPr lang="en-US" sz="2800" i="1" dirty="0"/>
              <a:t>/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12CDF30-390F-52FD-8195-321A113C92B7}"/>
              </a:ext>
            </a:extLst>
          </p:cNvPr>
          <p:cNvSpPr/>
          <p:nvPr/>
        </p:nvSpPr>
        <p:spPr>
          <a:xfrm>
            <a:off x="5913393" y="2383463"/>
            <a:ext cx="528637" cy="27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21E468-A993-EAF2-E47E-86B43535E87E}"/>
              </a:ext>
            </a:extLst>
          </p:cNvPr>
          <p:cNvSpPr txBox="1"/>
          <p:nvPr/>
        </p:nvSpPr>
        <p:spPr>
          <a:xfrm>
            <a:off x="2961720" y="3267199"/>
            <a:ext cx="1983985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s</a:t>
            </a:r>
            <a:r>
              <a:rPr lang="en-US" sz="2800" u="sng" dirty="0">
                <a:solidFill>
                  <a:srgbClr val="0070C0"/>
                </a:solidFill>
              </a:rPr>
              <a:t>ew</a:t>
            </a:r>
            <a:r>
              <a:rPr lang="en-US" sz="2800" dirty="0">
                <a:solidFill>
                  <a:srgbClr val="0070C0"/>
                </a:solidFill>
              </a:rPr>
              <a:t>ing </a:t>
            </a:r>
            <a:r>
              <a:rPr lang="en-US" sz="2800" dirty="0"/>
              <a:t>(adj)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934AE42-60C1-AB3C-24A1-D2EF3D045E18}"/>
              </a:ext>
            </a:extLst>
          </p:cNvPr>
          <p:cNvSpPr/>
          <p:nvPr/>
        </p:nvSpPr>
        <p:spPr>
          <a:xfrm>
            <a:off x="5913393" y="3493368"/>
            <a:ext cx="528637" cy="27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F9500D-22EA-159F-9D11-86F564D22312}"/>
              </a:ext>
            </a:extLst>
          </p:cNvPr>
          <p:cNvSpPr txBox="1"/>
          <p:nvPr/>
        </p:nvSpPr>
        <p:spPr>
          <a:xfrm>
            <a:off x="6975432" y="3307808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/</a:t>
            </a:r>
            <a:r>
              <a:rPr lang="en-US" sz="2800" dirty="0">
                <a:solidFill>
                  <a:srgbClr val="FF0000"/>
                </a:solidFill>
              </a:rPr>
              <a:t>ˈ</a:t>
            </a:r>
            <a:r>
              <a:rPr lang="en-US" sz="2800" dirty="0" err="1">
                <a:solidFill>
                  <a:srgbClr val="FF0000"/>
                </a:solidFill>
              </a:rPr>
              <a:t>soʊɪŋ</a:t>
            </a:r>
            <a:r>
              <a:rPr lang="en-US" sz="2800" i="1" dirty="0"/>
              <a:t>/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F5107A-EA72-DDB6-47A8-BEE90FF2DFFB}"/>
              </a:ext>
            </a:extLst>
          </p:cNvPr>
          <p:cNvSpPr txBox="1"/>
          <p:nvPr/>
        </p:nvSpPr>
        <p:spPr>
          <a:xfrm>
            <a:off x="2961720" y="4479567"/>
            <a:ext cx="2465897" cy="95410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70C0"/>
                </a:solidFill>
              </a:rPr>
              <a:t>oh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(exclamation)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5A65815A-0C17-3BCC-375D-5352BF603DE9}"/>
              </a:ext>
            </a:extLst>
          </p:cNvPr>
          <p:cNvSpPr/>
          <p:nvPr/>
        </p:nvSpPr>
        <p:spPr>
          <a:xfrm>
            <a:off x="5913393" y="4603273"/>
            <a:ext cx="528637" cy="27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392465-B753-97E2-085A-864C9C7735E3}"/>
              </a:ext>
            </a:extLst>
          </p:cNvPr>
          <p:cNvSpPr txBox="1"/>
          <p:nvPr/>
        </p:nvSpPr>
        <p:spPr>
          <a:xfrm>
            <a:off x="7014974" y="4479567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/</a:t>
            </a:r>
            <a:r>
              <a:rPr lang="en-US" sz="2800" dirty="0" err="1">
                <a:solidFill>
                  <a:srgbClr val="FF0000"/>
                </a:solidFill>
              </a:rPr>
              <a:t>oʊ</a:t>
            </a:r>
            <a:r>
              <a:rPr lang="en-US" sz="2800" i="1" dirty="0"/>
              <a:t>/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CD2 TRACK 35">
            <a:hlinkClick r:id="" action="ppaction://media"/>
            <a:extLst>
              <a:ext uri="{FF2B5EF4-FFF2-40B4-BE49-F238E27FC236}">
                <a16:creationId xmlns:a16="http://schemas.microsoft.com/office/drawing/2014/main" id="{6AA37F3A-C157-EA39-8CE2-F2A9D5A55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13393" y="-136168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CB40F-9572-2CE4-84D3-60C52EEB6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7" y="2843281"/>
            <a:ext cx="11323793" cy="8274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A8403B-16BC-8B04-91B3-F3C2C72E8E2E}"/>
              </a:ext>
            </a:extLst>
          </p:cNvPr>
          <p:cNvSpPr/>
          <p:nvPr/>
        </p:nvSpPr>
        <p:spPr>
          <a:xfrm>
            <a:off x="207571" y="631024"/>
            <a:ext cx="1104774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c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 Listen and cross out the one with wrong stress.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ACDAFB-660D-6DD9-1D0D-E0C9FF5F926E}"/>
              </a:ext>
            </a:extLst>
          </p:cNvPr>
          <p:cNvSpPr txBox="1"/>
          <p:nvPr/>
        </p:nvSpPr>
        <p:spPr>
          <a:xfrm>
            <a:off x="614244" y="4126843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/</a:t>
            </a:r>
            <a:r>
              <a:rPr lang="en-US" sz="2800" dirty="0" err="1">
                <a:solidFill>
                  <a:srgbClr val="FF0000"/>
                </a:solidFill>
              </a:rPr>
              <a:t>klɑ</a:t>
            </a:r>
            <a:r>
              <a:rPr lang="en-US" sz="2800" dirty="0">
                <a:solidFill>
                  <a:srgbClr val="FF0000"/>
                </a:solidFill>
              </a:rPr>
              <a:t>ː</a:t>
            </a:r>
            <a:r>
              <a:rPr lang="el-GR" sz="2800" dirty="0">
                <a:solidFill>
                  <a:srgbClr val="FF0000"/>
                </a:solidFill>
              </a:rPr>
              <a:t>θ</a:t>
            </a:r>
            <a:r>
              <a:rPr lang="en-US" sz="2800" i="1" dirty="0"/>
              <a:t>/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9DB07-B92C-A816-1DE5-BA5C9D6811F0}"/>
              </a:ext>
            </a:extLst>
          </p:cNvPr>
          <p:cNvSpPr txBox="1"/>
          <p:nvPr/>
        </p:nvSpPr>
        <p:spPr>
          <a:xfrm>
            <a:off x="3484444" y="4126843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/</a:t>
            </a:r>
            <a:r>
              <a:rPr lang="en-US" sz="2800" dirty="0" err="1">
                <a:solidFill>
                  <a:srgbClr val="FF0000"/>
                </a:solidFill>
              </a:rPr>
              <a:t>ɡoʊ</a:t>
            </a:r>
            <a:r>
              <a:rPr lang="en-US" sz="2800" i="1" dirty="0"/>
              <a:t>/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FA2D84-E547-0B11-8E09-456546910552}"/>
              </a:ext>
            </a:extLst>
          </p:cNvPr>
          <p:cNvSpPr/>
          <p:nvPr/>
        </p:nvSpPr>
        <p:spPr>
          <a:xfrm>
            <a:off x="460929" y="1550236"/>
            <a:ext cx="916194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/>
              <a:t>Take a look at the words below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021503-C5FF-06B0-5360-6D282B66AFDF}"/>
              </a:ext>
            </a:extLst>
          </p:cNvPr>
          <p:cNvSpPr txBox="1"/>
          <p:nvPr/>
        </p:nvSpPr>
        <p:spPr>
          <a:xfrm>
            <a:off x="6544242" y="4126843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/</a:t>
            </a:r>
            <a:r>
              <a:rPr lang="en-US" sz="2800" dirty="0" err="1">
                <a:solidFill>
                  <a:srgbClr val="FF0000"/>
                </a:solidFill>
              </a:rPr>
              <a:t>hoʊm</a:t>
            </a:r>
            <a:r>
              <a:rPr lang="en-US" sz="2800" i="1" dirty="0"/>
              <a:t>/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EB357-550F-33E8-C2C1-6C955AE75FE9}"/>
              </a:ext>
            </a:extLst>
          </p:cNvPr>
          <p:cNvSpPr txBox="1"/>
          <p:nvPr/>
        </p:nvSpPr>
        <p:spPr>
          <a:xfrm>
            <a:off x="9604040" y="4126843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/</a:t>
            </a:r>
            <a:r>
              <a:rPr lang="en-US" sz="2800" dirty="0" err="1">
                <a:solidFill>
                  <a:srgbClr val="FF0000"/>
                </a:solidFill>
              </a:rPr>
              <a:t>kloʊðz</a:t>
            </a:r>
            <a:r>
              <a:rPr lang="en-US" sz="2800" i="1" dirty="0"/>
              <a:t>/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4CB458-DFD4-1A07-C53C-9173EDEB877B}"/>
              </a:ext>
            </a:extLst>
          </p:cNvPr>
          <p:cNvCxnSpPr>
            <a:cxnSpLocks/>
          </p:cNvCxnSpPr>
          <p:nvPr/>
        </p:nvCxnSpPr>
        <p:spPr>
          <a:xfrm>
            <a:off x="889455" y="3256989"/>
            <a:ext cx="10505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CE37851-0202-0510-4894-6EEB4530225F}"/>
              </a:ext>
            </a:extLst>
          </p:cNvPr>
          <p:cNvSpPr/>
          <p:nvPr/>
        </p:nvSpPr>
        <p:spPr>
          <a:xfrm>
            <a:off x="207571" y="5318259"/>
            <a:ext cx="11984429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d. Read the words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to your partner using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th</a:t>
            </a:r>
            <a:r>
              <a:rPr lang="en-US" sz="3600" i="1" kern="0" dirty="0">
                <a:solidFill>
                  <a:srgbClr val="0070C0"/>
                </a:solidFill>
              </a:rPr>
              <a:t>e sound noted in “a”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7C9728-EE10-1358-26B4-3D41674E7C07}"/>
              </a:ext>
            </a:extLst>
          </p:cNvPr>
          <p:cNvSpPr txBox="1"/>
          <p:nvPr/>
        </p:nvSpPr>
        <p:spPr>
          <a:xfrm>
            <a:off x="304800" y="264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2" name="CD2 TRACK 36">
            <a:hlinkClick r:id="" action="ppaction://media"/>
            <a:extLst>
              <a:ext uri="{FF2B5EF4-FFF2-40B4-BE49-F238E27FC236}">
                <a16:creationId xmlns:a16="http://schemas.microsoft.com/office/drawing/2014/main" id="{A49A5041-6B97-60C9-14AF-E136FD2A31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2137" y="-105298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2544" y="4159681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Practice  </a:t>
            </a: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32DAB1-C378-7444-97DB-1A2E3D9D41B1}"/>
              </a:ext>
            </a:extLst>
          </p:cNvPr>
          <p:cNvSpPr/>
          <p:nvPr/>
        </p:nvSpPr>
        <p:spPr>
          <a:xfrm>
            <a:off x="159656" y="517324"/>
            <a:ext cx="11353471" cy="175432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Take turns reporting the questions and answers. Remember to show interest to get more information as you listen. Swap roles and repeat.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A43F9D-65DB-0B7E-52B5-922F72FB3D53}"/>
              </a:ext>
            </a:extLst>
          </p:cNvPr>
          <p:cNvSpPr/>
          <p:nvPr/>
        </p:nvSpPr>
        <p:spPr>
          <a:xfrm>
            <a:off x="110574" y="3105834"/>
            <a:ext cx="1197085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1. Practice in pairs.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5BBAAF-F291-E835-38D7-171FF148D15D}"/>
              </a:ext>
            </a:extLst>
          </p:cNvPr>
          <p:cNvSpPr/>
          <p:nvPr/>
        </p:nvSpPr>
        <p:spPr>
          <a:xfrm>
            <a:off x="110574" y="4107320"/>
            <a:ext cx="1197085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2. Review the rules of writing a reported speech sentence  </a:t>
            </a:r>
          </a:p>
        </p:txBody>
      </p:sp>
    </p:spTree>
    <p:extLst>
      <p:ext uri="{BB962C8B-B14F-4D97-AF65-F5344CB8AC3E}">
        <p14:creationId xmlns:p14="http://schemas.microsoft.com/office/powerpoint/2010/main" val="1725708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68B16-5344-3280-B5CB-33612A00DF25}"/>
              </a:ext>
            </a:extLst>
          </p:cNvPr>
          <p:cNvSpPr/>
          <p:nvPr/>
        </p:nvSpPr>
        <p:spPr>
          <a:xfrm>
            <a:off x="88536" y="608764"/>
            <a:ext cx="11158584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Match the numbers with the letters.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3992C-27BF-8ED0-B2C4-EE8EDE292287}"/>
              </a:ext>
            </a:extLst>
          </p:cNvPr>
          <p:cNvSpPr txBox="1"/>
          <p:nvPr/>
        </p:nvSpPr>
        <p:spPr>
          <a:xfrm>
            <a:off x="0" y="2005491"/>
            <a:ext cx="5558972" cy="58907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We can use reported speech to say or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AF9E6-337B-E3BC-00D7-99FA890A4116}"/>
              </a:ext>
            </a:extLst>
          </p:cNvPr>
          <p:cNvSpPr txBox="1"/>
          <p:nvPr/>
        </p:nvSpPr>
        <p:spPr>
          <a:xfrm>
            <a:off x="22580" y="2945259"/>
            <a:ext cx="5536391" cy="58907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2. We can use </a:t>
            </a:r>
            <a:r>
              <a:rPr lang="en-US" sz="2400" dirty="0">
                <a:solidFill>
                  <a:srgbClr val="0070C0"/>
                </a:solidFill>
              </a:rPr>
              <a:t>whether </a:t>
            </a:r>
            <a:r>
              <a:rPr lang="en-US" sz="2400" dirty="0"/>
              <a:t>when reporting 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B1838-D64B-BBF3-8E5B-FF8A01749641}"/>
              </a:ext>
            </a:extLst>
          </p:cNvPr>
          <p:cNvSpPr txBox="1"/>
          <p:nvPr/>
        </p:nvSpPr>
        <p:spPr>
          <a:xfrm>
            <a:off x="22580" y="3885027"/>
            <a:ext cx="5536391" cy="58907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3. To report a </a:t>
            </a:r>
            <a:r>
              <a:rPr lang="en-US" sz="2400" dirty="0" err="1">
                <a:solidFill>
                  <a:srgbClr val="0070C0"/>
                </a:solidFill>
              </a:rPr>
              <a:t>Wh</a:t>
            </a:r>
            <a:r>
              <a:rPr lang="en-US" sz="2400" dirty="0">
                <a:solidFill>
                  <a:srgbClr val="0070C0"/>
                </a:solidFill>
              </a:rPr>
              <a:t>-question</a:t>
            </a:r>
            <a:r>
              <a:rPr lang="en-US" sz="2400" dirty="0"/>
              <a:t>, we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CCC46-22BD-C58F-37C0-E010B866EEF9}"/>
              </a:ext>
            </a:extLst>
          </p:cNvPr>
          <p:cNvSpPr txBox="1"/>
          <p:nvPr/>
        </p:nvSpPr>
        <p:spPr>
          <a:xfrm>
            <a:off x="6510165" y="1325735"/>
            <a:ext cx="5622326" cy="114307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A. Speaker + asked + listener + </a:t>
            </a:r>
            <a:r>
              <a:rPr lang="en-US" sz="2400" dirty="0" err="1"/>
              <a:t>Wh</a:t>
            </a:r>
            <a:r>
              <a:rPr lang="en-US" sz="2400" dirty="0"/>
              <a:t>-question (in a past statement form)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7C350-A7A7-B4B6-21D4-89F07C80BFC0}"/>
              </a:ext>
            </a:extLst>
          </p:cNvPr>
          <p:cNvSpPr txBox="1"/>
          <p:nvPr/>
        </p:nvSpPr>
        <p:spPr>
          <a:xfrm>
            <a:off x="6510165" y="2594563"/>
            <a:ext cx="5607678" cy="114307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B. yes/no questions, in stead of </a:t>
            </a:r>
            <a:r>
              <a:rPr lang="en-US" sz="2400" dirty="0">
                <a:solidFill>
                  <a:srgbClr val="0070C0"/>
                </a:solidFill>
              </a:rPr>
              <a:t>if</a:t>
            </a:r>
            <a:r>
              <a:rPr lang="en-US" sz="2400" dirty="0"/>
              <a:t> in formal situations.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9DC48-3B14-4453-2AE3-50C0726EC2B7}"/>
              </a:ext>
            </a:extLst>
          </p:cNvPr>
          <p:cNvSpPr txBox="1"/>
          <p:nvPr/>
        </p:nvSpPr>
        <p:spPr>
          <a:xfrm>
            <a:off x="6456610" y="3830458"/>
            <a:ext cx="5735390" cy="114307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C. Speaker + asked + listener + if/whether* + Yes/No question (in a past statement form)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0A48E7-8150-B2EA-60F4-63D5E3270820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590740" y="1897270"/>
            <a:ext cx="919425" cy="2269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56BAF-F248-9048-9DBB-A8D6709B2DB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590740" y="2295725"/>
            <a:ext cx="934072" cy="3435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2E7067-6F62-2E25-0A62-008BD53255CF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5558970" y="3166098"/>
            <a:ext cx="951195" cy="118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F0C5CC6-E9CA-1BB3-10B6-459BFD0D7698}"/>
              </a:ext>
            </a:extLst>
          </p:cNvPr>
          <p:cNvSpPr txBox="1"/>
          <p:nvPr/>
        </p:nvSpPr>
        <p:spPr>
          <a:xfrm>
            <a:off x="22580" y="4824795"/>
            <a:ext cx="5536390" cy="58907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4. To report a </a:t>
            </a:r>
            <a:r>
              <a:rPr lang="en-US" sz="2400" dirty="0">
                <a:solidFill>
                  <a:srgbClr val="0070C0"/>
                </a:solidFill>
              </a:rPr>
              <a:t>Yes/No question</a:t>
            </a:r>
            <a:r>
              <a:rPr lang="en-US" sz="2400" dirty="0"/>
              <a:t>, we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232F87-1FD1-4188-6234-AB1BE9070073}"/>
              </a:ext>
            </a:extLst>
          </p:cNvPr>
          <p:cNvSpPr txBox="1"/>
          <p:nvPr/>
        </p:nvSpPr>
        <p:spPr>
          <a:xfrm>
            <a:off x="6524812" y="5159907"/>
            <a:ext cx="5667188" cy="114307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D. repeat questions that someone asked before the time of speaking.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A5CDA2-2F4B-56BB-A178-039DFAF1074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513976" y="4401993"/>
            <a:ext cx="942634" cy="701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8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BA941-54DF-3F6F-0369-16ED5C9FD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" y="718910"/>
            <a:ext cx="12192124" cy="54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59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BA941-54DF-3F6F-0369-16ED5C9FD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47"/>
          <a:stretch/>
        </p:blipFill>
        <p:spPr>
          <a:xfrm>
            <a:off x="0" y="1038949"/>
            <a:ext cx="12195320" cy="2242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37D4E3-282E-EF9A-2475-8B4F3052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891" b="90594" l="4409" r="94389">
                        <a14:foregroundMark x1="28858" y1="28713" x2="25050" y2="18812"/>
                        <a14:foregroundMark x1="25050" y1="18812" x2="15631" y2="21782"/>
                        <a14:foregroundMark x1="16533" y1="29208" x2="4509" y2="29208"/>
                        <a14:foregroundMark x1="11523" y1="47525" x2="11005" y2="48744"/>
                        <a14:foregroundMark x1="24148" y1="91089" x2="24148" y2="91089"/>
                        <a14:foregroundMark x1="11323" y1="48515" x2="10822" y2="49010"/>
                        <a14:foregroundMark x1="10321" y1="50495" x2="10020" y2="51485"/>
                        <a14:backgroundMark x1="9018" y1="49010" x2="9018" y2="49010"/>
                        <a14:backgroundMark x1="9282" y1="48590" x2="8517" y2="49010"/>
                        <a14:backgroundMark x1="10635" y1="47738" x2="9920" y2="48552"/>
                        <a14:backgroundMark x1="25551" y1="50990" x2="29058" y2="53465"/>
                        <a14:backgroundMark x1="52204" y1="51980" x2="50200" y2="49010"/>
                        <a14:backgroundMark x1="47495" y1="48515" x2="44188" y2="49010"/>
                        <a14:backgroundMark x1="88746" y1="70633" x2="88377" y2="68812"/>
                        <a14:backgroundMark x1="90281" y1="75743" x2="89987" y2="73896"/>
                        <a14:backgroundMark x1="87675" y1="70792" x2="88671" y2="71015"/>
                        <a14:backgroundMark x1="88978" y1="32178" x2="88978" y2="32178"/>
                        <a14:backgroundMark x1="90281" y1="71287" x2="89958" y2="69693"/>
                        <a14:backgroundMark x1="90135" y1="68650" x2="90481" y2="69307"/>
                        <a14:backgroundMark x1="89178" y1="66832" x2="89629" y2="67689"/>
                        <a14:backgroundMark x1="88677" y1="65842" x2="88677" y2="65842"/>
                        <a14:backgroundMark x1="87876" y1="31683" x2="88176" y2="32673"/>
                        <a14:backgroundMark x1="88677" y1="32178" x2="87876" y2="32178"/>
                        <a14:backgroundMark x1="92786" y1="68812" x2="90581" y2="68317"/>
                        <a14:backgroundMark x1="90882" y1="71287" x2="90067" y2="69051"/>
                        <a14:backgroundMark x1="89681" y1="67387" x2="88878" y2="63861"/>
                        <a14:backgroundMark x1="24549" y1="86139" x2="24549" y2="86139"/>
                        <a14:backgroundMark x1="9218" y1="53465" x2="9218" y2="53465"/>
                        <a14:backgroundMark x1="9218" y1="50990" x2="9419" y2="53465"/>
                        <a14:backgroundMark x1="34269" y1="79703" x2="21042" y2="58416"/>
                        <a14:backgroundMark x1="21042" y1="58416" x2="19439" y2="52970"/>
                        <a14:backgroundMark x1="83166" y1="20792" x2="89679" y2="60891"/>
                        <a14:backgroundMark x1="92184" y1="15842" x2="93086" y2="65842"/>
                        <a14:backgroundMark x1="93086" y1="65842" x2="87976" y2="55446"/>
                        <a14:backgroundMark x1="87976" y1="55446" x2="88176" y2="44554"/>
                        <a14:backgroundMark x1="85671" y1="33168" x2="89980" y2="49010"/>
                        <a14:backgroundMark x1="89980" y1="49010" x2="91984" y2="41584"/>
                        <a14:backgroundMark x1="89178" y1="36139" x2="85671" y2="45545"/>
                        <a14:backgroundMark x1="82164" y1="35149" x2="89078" y2="50990"/>
                        <a14:backgroundMark x1="89078" y1="50990" x2="92986" y2="41584"/>
                        <a14:backgroundMark x1="92986" y1="41584" x2="93186" y2="40594"/>
                        <a14:backgroundMark x1="91082" y1="34158" x2="87776" y2="45545"/>
                        <a14:backgroundMark x1="85271" y1="44554" x2="67134" y2="78218"/>
                        <a14:backgroundMark x1="67134" y1="78218" x2="41283" y2="78713"/>
                        <a14:backgroundMark x1="41283" y1="78713" x2="39078" y2="76733"/>
                        <a14:backgroundMark x1="30060" y1="62376" x2="38377" y2="65842"/>
                        <a14:backgroundMark x1="38377" y1="65842" x2="45491" y2="63366"/>
                        <a14:backgroundMark x1="86974" y1="46535" x2="85471" y2="55941"/>
                        <a14:backgroundMark x1="26353" y1="88119" x2="24248" y2="91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4" t="5808" r="35556" b="47237"/>
          <a:stretch/>
        </p:blipFill>
        <p:spPr>
          <a:xfrm>
            <a:off x="311904" y="3695247"/>
            <a:ext cx="7642459" cy="118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6CCC23-FC97-6E52-77F1-8AD399CD7A09}"/>
              </a:ext>
            </a:extLst>
          </p:cNvPr>
          <p:cNvSpPr/>
          <p:nvPr/>
        </p:nvSpPr>
        <p:spPr>
          <a:xfrm>
            <a:off x="413657" y="2889069"/>
            <a:ext cx="3452949" cy="5399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4235D9-C54F-7C1D-C696-C80EC5009A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891" b="90594" l="4409" r="94389">
                        <a14:foregroundMark x1="28858" y1="28713" x2="25050" y2="18812"/>
                        <a14:foregroundMark x1="25050" y1="18812" x2="15631" y2="21782"/>
                        <a14:foregroundMark x1="16533" y1="29208" x2="4509" y2="29208"/>
                        <a14:foregroundMark x1="25752" y1="87129" x2="25752" y2="87129"/>
                        <a14:foregroundMark x1="24148" y1="91089" x2="24148" y2="91089"/>
                        <a14:foregroundMark x1="89579" y1="50000" x2="90782" y2="54455"/>
                        <a14:foregroundMark x1="85070" y1="45050" x2="85070" y2="45050"/>
                        <a14:foregroundMark x1="86573" y1="48515" x2="86573" y2="48515"/>
                        <a14:foregroundMark x1="83066" y1="39604" x2="85371" y2="43069"/>
                        <a14:foregroundMark x1="88176" y1="40594" x2="90080" y2="44059"/>
                        <a14:foregroundMark x1="87275" y1="41584" x2="85571" y2="52475"/>
                        <a14:foregroundMark x1="85872" y1="52475" x2="88642" y2="62249"/>
                        <a14:foregroundMark x1="90581" y1="42079" x2="92285" y2="51980"/>
                        <a14:foregroundMark x1="92485" y1="44059" x2="94289" y2="53465"/>
                        <a14:foregroundMark x1="94389" y1="48515" x2="91182" y2="38119"/>
                        <a14:foregroundMark x1="91182" y1="38119" x2="90381" y2="37129"/>
                        <a14:foregroundMark x1="92886" y1="34653" x2="88774" y2="32924"/>
                        <a14:foregroundMark x1="90281" y1="63861" x2="90782" y2="64851"/>
                        <a14:foregroundMark x1="24850" y1="89604" x2="24449" y2="90594"/>
                        <a14:foregroundMark x1="27154" y1="63366" x2="26253" y2="57426"/>
                        <a14:foregroundMark x1="29459" y1="56436" x2="26954" y2="54455"/>
                        <a14:backgroundMark x1="9018" y1="49010" x2="9018" y2="49010"/>
                        <a14:backgroundMark x1="9282" y1="48590" x2="8517" y2="49010"/>
                        <a14:backgroundMark x1="10635" y1="47738" x2="9920" y2="48552"/>
                        <a14:backgroundMark x1="25862" y1="51209" x2="26638" y2="51757"/>
                        <a14:backgroundMark x1="25551" y1="50990" x2="25742" y2="51125"/>
                        <a14:backgroundMark x1="52204" y1="51980" x2="50200" y2="49010"/>
                        <a14:backgroundMark x1="47495" y1="48515" x2="44188" y2="49010"/>
                        <a14:backgroundMark x1="88746" y1="70633" x2="88377" y2="68812"/>
                        <a14:backgroundMark x1="90281" y1="75743" x2="89987" y2="73896"/>
                        <a14:backgroundMark x1="87675" y1="70792" x2="88671" y2="71015"/>
                        <a14:backgroundMark x1="88978" y1="32178" x2="88978" y2="32178"/>
                        <a14:backgroundMark x1="90281" y1="71287" x2="89958" y2="69693"/>
                        <a14:backgroundMark x1="90135" y1="68650" x2="90481" y2="69307"/>
                        <a14:backgroundMark x1="89178" y1="66832" x2="89629" y2="67689"/>
                        <a14:backgroundMark x1="88677" y1="65842" x2="88677" y2="65842"/>
                        <a14:backgroundMark x1="87876" y1="31683" x2="88176" y2="32673"/>
                        <a14:backgroundMark x1="88677" y1="32178" x2="87876" y2="32178"/>
                        <a14:backgroundMark x1="92786" y1="68812" x2="90581" y2="68317"/>
                        <a14:backgroundMark x1="90882" y1="71287" x2="90067" y2="69051"/>
                        <a14:backgroundMark x1="89681" y1="67387" x2="88878" y2="63861"/>
                        <a14:backgroundMark x1="24549" y1="86139" x2="24549" y2="86139"/>
                        <a14:backgroundMark x1="9218" y1="53465" x2="9218" y2="53465"/>
                        <a14:backgroundMark x1="9218" y1="50990" x2="9419" y2="53465"/>
                        <a14:backgroundMark x1="13427" y1="48515" x2="9619" y2="51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4" t="47468" r="21259" b="5577"/>
          <a:stretch/>
        </p:blipFill>
        <p:spPr>
          <a:xfrm>
            <a:off x="1828800" y="5131074"/>
            <a:ext cx="9429550" cy="118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85B9CB-C0FD-0D81-7B4C-E74899C424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891" b="90594" l="4409" r="94389">
                        <a14:foregroundMark x1="28858" y1="28713" x2="25050" y2="18812"/>
                        <a14:foregroundMark x1="25050" y1="18812" x2="15631" y2="21782"/>
                        <a14:foregroundMark x1="16533" y1="29208" x2="4509" y2="29208"/>
                        <a14:foregroundMark x1="25752" y1="87129" x2="25752" y2="87129"/>
                        <a14:foregroundMark x1="24148" y1="91089" x2="24148" y2="91089"/>
                        <a14:foregroundMark x1="89579" y1="50000" x2="90782" y2="54455"/>
                        <a14:foregroundMark x1="85070" y1="45050" x2="85070" y2="45050"/>
                        <a14:foregroundMark x1="86573" y1="48515" x2="86573" y2="48515"/>
                        <a14:foregroundMark x1="83066" y1="39604" x2="85371" y2="43069"/>
                        <a14:foregroundMark x1="88176" y1="40594" x2="90080" y2="44059"/>
                        <a14:foregroundMark x1="87275" y1="41584" x2="85571" y2="52475"/>
                        <a14:foregroundMark x1="85872" y1="52475" x2="88642" y2="62249"/>
                        <a14:foregroundMark x1="90581" y1="42079" x2="92285" y2="51980"/>
                        <a14:foregroundMark x1="92485" y1="44059" x2="94289" y2="53465"/>
                        <a14:foregroundMark x1="94389" y1="48515" x2="91182" y2="38119"/>
                        <a14:foregroundMark x1="91182" y1="38119" x2="90381" y2="37129"/>
                        <a14:foregroundMark x1="92886" y1="34653" x2="88774" y2="32924"/>
                        <a14:foregroundMark x1="90281" y1="63861" x2="90782" y2="64851"/>
                        <a14:foregroundMark x1="24850" y1="89604" x2="24449" y2="90594"/>
                        <a14:foregroundMark x1="27154" y1="63366" x2="26253" y2="57426"/>
                        <a14:foregroundMark x1="29459" y1="56436" x2="26954" y2="54455"/>
                        <a14:backgroundMark x1="9018" y1="49010" x2="9018" y2="49010"/>
                        <a14:backgroundMark x1="9282" y1="48590" x2="8517" y2="49010"/>
                        <a14:backgroundMark x1="10635" y1="47738" x2="9920" y2="48552"/>
                        <a14:backgroundMark x1="25862" y1="51209" x2="26638" y2="51757"/>
                        <a14:backgroundMark x1="25551" y1="50990" x2="25742" y2="51125"/>
                        <a14:backgroundMark x1="52204" y1="51980" x2="50200" y2="49010"/>
                        <a14:backgroundMark x1="47495" y1="48515" x2="44188" y2="49010"/>
                        <a14:backgroundMark x1="88746" y1="70633" x2="88377" y2="68812"/>
                        <a14:backgroundMark x1="90281" y1="75743" x2="89987" y2="73896"/>
                        <a14:backgroundMark x1="87675" y1="70792" x2="88671" y2="71015"/>
                        <a14:backgroundMark x1="88978" y1="32178" x2="88978" y2="32178"/>
                        <a14:backgroundMark x1="90281" y1="71287" x2="89958" y2="69693"/>
                        <a14:backgroundMark x1="90135" y1="68650" x2="90481" y2="69307"/>
                        <a14:backgroundMark x1="89178" y1="66832" x2="89629" y2="67689"/>
                        <a14:backgroundMark x1="88677" y1="65842" x2="88677" y2="65842"/>
                        <a14:backgroundMark x1="87876" y1="31683" x2="88176" y2="32673"/>
                        <a14:backgroundMark x1="88677" y1="32178" x2="87876" y2="32178"/>
                        <a14:backgroundMark x1="92786" y1="68812" x2="90581" y2="68317"/>
                        <a14:backgroundMark x1="90882" y1="71287" x2="90067" y2="69051"/>
                        <a14:backgroundMark x1="89681" y1="67387" x2="88878" y2="63861"/>
                        <a14:backgroundMark x1="24549" y1="86139" x2="24549" y2="86139"/>
                        <a14:backgroundMark x1="9218" y1="53465" x2="9218" y2="53465"/>
                        <a14:backgroundMark x1="9218" y1="50990" x2="9419" y2="53465"/>
                        <a14:backgroundMark x1="13427" y1="48515" x2="9619" y2="51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5" t="19772" r="-3417" b="33273"/>
          <a:stretch/>
        </p:blipFill>
        <p:spPr>
          <a:xfrm>
            <a:off x="9847561" y="3714255"/>
            <a:ext cx="2821577" cy="118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69BBB3-03CE-682A-763D-7A69C8461AB1}"/>
              </a:ext>
            </a:extLst>
          </p:cNvPr>
          <p:cNvSpPr/>
          <p:nvPr/>
        </p:nvSpPr>
        <p:spPr>
          <a:xfrm>
            <a:off x="6078582" y="2771722"/>
            <a:ext cx="3751561" cy="5832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5442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BA941-54DF-3F6F-0369-16ED5C9FD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42638" r="58439" b="5800"/>
          <a:stretch/>
        </p:blipFill>
        <p:spPr>
          <a:xfrm>
            <a:off x="1223554" y="496389"/>
            <a:ext cx="9932126" cy="58451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CABF09-E0CB-1DE1-2461-AAC783B71D97}"/>
              </a:ext>
            </a:extLst>
          </p:cNvPr>
          <p:cNvSpPr txBox="1"/>
          <p:nvPr/>
        </p:nvSpPr>
        <p:spPr>
          <a:xfrm>
            <a:off x="0" y="599505"/>
            <a:ext cx="109684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He asked her where she lived.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6F377-BCF7-6627-1203-BE781A6B050B}"/>
              </a:ext>
            </a:extLst>
          </p:cNvPr>
          <p:cNvSpPr txBox="1"/>
          <p:nvPr/>
        </p:nvSpPr>
        <p:spPr>
          <a:xfrm>
            <a:off x="0" y="1396557"/>
            <a:ext cx="109684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He asked her if/whether she lived with her family.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7C117-9DF4-5814-A774-B0D66127BE9E}"/>
              </a:ext>
            </a:extLst>
          </p:cNvPr>
          <p:cNvSpPr txBox="1"/>
          <p:nvPr/>
        </p:nvSpPr>
        <p:spPr>
          <a:xfrm>
            <a:off x="-1" y="2185119"/>
            <a:ext cx="1096844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He asked her what she usually wore.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DD1E4-EFA9-4933-E02E-FB84E6532FF4}"/>
              </a:ext>
            </a:extLst>
          </p:cNvPr>
          <p:cNvSpPr txBox="1"/>
          <p:nvPr/>
        </p:nvSpPr>
        <p:spPr>
          <a:xfrm>
            <a:off x="-2" y="2983390"/>
            <a:ext cx="109684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He asked her if/whether she made any crafts.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63C9B-D953-4507-FFBD-7CEE8B6E8B51}"/>
              </a:ext>
            </a:extLst>
          </p:cNvPr>
          <p:cNvSpPr txBox="1"/>
          <p:nvPr/>
        </p:nvSpPr>
        <p:spPr>
          <a:xfrm>
            <a:off x="0" y="3821849"/>
            <a:ext cx="109684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He asked her what she liked to eat.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EB902-3FE6-D632-9269-C7F4578A54BF}"/>
              </a:ext>
            </a:extLst>
          </p:cNvPr>
          <p:cNvSpPr txBox="1"/>
          <p:nvPr/>
        </p:nvSpPr>
        <p:spPr>
          <a:xfrm>
            <a:off x="-2" y="4641786"/>
            <a:ext cx="109684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He asked her what crops she grew in her fields.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2B869-3F07-99DF-ED41-A6F2D848048D}"/>
              </a:ext>
            </a:extLst>
          </p:cNvPr>
          <p:cNvSpPr txBox="1"/>
          <p:nvPr/>
        </p:nvSpPr>
        <p:spPr>
          <a:xfrm>
            <a:off x="0" y="5418393"/>
            <a:ext cx="125403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He asked her if/whether she had any interesting traditions.</a:t>
            </a:r>
          </a:p>
        </p:txBody>
      </p:sp>
    </p:spTree>
    <p:extLst>
      <p:ext uri="{BB962C8B-B14F-4D97-AF65-F5344CB8AC3E}">
        <p14:creationId xmlns:p14="http://schemas.microsoft.com/office/powerpoint/2010/main" val="4552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BA941-54DF-3F6F-0369-16ED5C9FD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846" r="4093" b="6324"/>
          <a:stretch/>
        </p:blipFill>
        <p:spPr>
          <a:xfrm>
            <a:off x="150860" y="547947"/>
            <a:ext cx="11890280" cy="5762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CABF09-E0CB-1DE1-2461-AAC783B71D97}"/>
              </a:ext>
            </a:extLst>
          </p:cNvPr>
          <p:cNvSpPr txBox="1"/>
          <p:nvPr/>
        </p:nvSpPr>
        <p:spPr>
          <a:xfrm>
            <a:off x="0" y="599505"/>
            <a:ext cx="120411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She said that she lived in </a:t>
            </a:r>
            <a:r>
              <a:rPr lang="en-US" sz="4000" dirty="0" err="1">
                <a:solidFill>
                  <a:srgbClr val="FF0000"/>
                </a:solidFill>
              </a:rPr>
              <a:t>Ninh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Thuận</a:t>
            </a:r>
            <a:r>
              <a:rPr lang="en-US" sz="4000" dirty="0">
                <a:solidFill>
                  <a:srgbClr val="FF0000"/>
                </a:solidFill>
              </a:rPr>
              <a:t> Province, Vietnam.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6F377-BCF7-6627-1203-BE781A6B050B}"/>
              </a:ext>
            </a:extLst>
          </p:cNvPr>
          <p:cNvSpPr txBox="1"/>
          <p:nvPr/>
        </p:nvSpPr>
        <p:spPr>
          <a:xfrm>
            <a:off x="0" y="1396557"/>
            <a:ext cx="120411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She said that she lived with her son and grandchildren.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7C117-9DF4-5814-A774-B0D66127BE9E}"/>
              </a:ext>
            </a:extLst>
          </p:cNvPr>
          <p:cNvSpPr txBox="1"/>
          <p:nvPr/>
        </p:nvSpPr>
        <p:spPr>
          <a:xfrm>
            <a:off x="-1" y="2185119"/>
            <a:ext cx="123555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She said that she wore along skirt, a shirt, and a headscarf.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DD1E4-EFA9-4933-E02E-FB84E6532FF4}"/>
              </a:ext>
            </a:extLst>
          </p:cNvPr>
          <p:cNvSpPr txBox="1"/>
          <p:nvPr/>
        </p:nvSpPr>
        <p:spPr>
          <a:xfrm>
            <a:off x="-2" y="2983390"/>
            <a:ext cx="120411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She said that she made pottery and utensils.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63C9B-D953-4507-FFBD-7CEE8B6E8B51}"/>
              </a:ext>
            </a:extLst>
          </p:cNvPr>
          <p:cNvSpPr txBox="1"/>
          <p:nvPr/>
        </p:nvSpPr>
        <p:spPr>
          <a:xfrm>
            <a:off x="-1" y="3821849"/>
            <a:ext cx="13069229" cy="661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She said that she liked to eat steamed rice, soup, and vegetables.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EB902-3FE6-D632-9269-C7F4578A54BF}"/>
              </a:ext>
            </a:extLst>
          </p:cNvPr>
          <p:cNvSpPr txBox="1"/>
          <p:nvPr/>
        </p:nvSpPr>
        <p:spPr>
          <a:xfrm>
            <a:off x="-2" y="4641786"/>
            <a:ext cx="120411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She said that they grew rice, fruit trees, and vegetables.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2B869-3F07-99DF-ED41-A6F2D848048D}"/>
              </a:ext>
            </a:extLst>
          </p:cNvPr>
          <p:cNvSpPr txBox="1"/>
          <p:nvPr/>
        </p:nvSpPr>
        <p:spPr>
          <a:xfrm>
            <a:off x="0" y="5418393"/>
            <a:ext cx="125403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She said she did.</a:t>
            </a:r>
          </a:p>
        </p:txBody>
      </p:sp>
    </p:spTree>
    <p:extLst>
      <p:ext uri="{BB962C8B-B14F-4D97-AF65-F5344CB8AC3E}">
        <p14:creationId xmlns:p14="http://schemas.microsoft.com/office/powerpoint/2010/main" val="14728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3170" y="4102075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Production  </a:t>
            </a:r>
          </a:p>
        </p:txBody>
      </p:sp>
    </p:spTree>
    <p:extLst>
      <p:ext uri="{BB962C8B-B14F-4D97-AF65-F5344CB8AC3E}">
        <p14:creationId xmlns:p14="http://schemas.microsoft.com/office/powerpoint/2010/main" val="85281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9308" y="165604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79308" y="265088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79308" y="464056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79308" y="563540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79308" y="3645729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79308" y="66120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4237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526" y="158806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683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9BD432-CEE6-6238-C35F-9F23AB270511}"/>
              </a:ext>
            </a:extLst>
          </p:cNvPr>
          <p:cNvSpPr/>
          <p:nvPr/>
        </p:nvSpPr>
        <p:spPr>
          <a:xfrm>
            <a:off x="3814760" y="612475"/>
            <a:ext cx="7340919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FF0000"/>
                </a:solidFill>
              </a:rPr>
              <a:t>Meeting someone interesting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266B5-DE4E-B4EC-828A-C2060159DE3D}"/>
              </a:ext>
            </a:extLst>
          </p:cNvPr>
          <p:cNvSpPr/>
          <p:nvPr/>
        </p:nvSpPr>
        <p:spPr>
          <a:xfrm>
            <a:off x="134007" y="2959905"/>
            <a:ext cx="12057993" cy="175432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You recently met an ethnic person from Vietnam on a trip and want to tell your fried about it. Tell your friend about your vacation using the notes. 	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5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7580571-4FFC-431C-2BE2-8A95FF8D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19" y="1329866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386A00C-62AB-CB6E-14F4-D47D5221A15F}"/>
              </a:ext>
            </a:extLst>
          </p:cNvPr>
          <p:cNvSpPr/>
          <p:nvPr/>
        </p:nvSpPr>
        <p:spPr>
          <a:xfrm>
            <a:off x="599752" y="1851669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44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526" y="158806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683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9BD432-CEE6-6238-C35F-9F23AB270511}"/>
              </a:ext>
            </a:extLst>
          </p:cNvPr>
          <p:cNvSpPr/>
          <p:nvPr/>
        </p:nvSpPr>
        <p:spPr>
          <a:xfrm>
            <a:off x="2671760" y="552741"/>
            <a:ext cx="7340919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FF0000"/>
                </a:solidFill>
              </a:rPr>
              <a:t>Meeting someone interesting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266B5-DE4E-B4EC-828A-C2060159DE3D}"/>
              </a:ext>
            </a:extLst>
          </p:cNvPr>
          <p:cNvSpPr/>
          <p:nvPr/>
        </p:nvSpPr>
        <p:spPr>
          <a:xfrm>
            <a:off x="134007" y="1469430"/>
            <a:ext cx="1205799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Student A, you spoke with a Chu Ru man 	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5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7580571-4FFC-431C-2BE2-8A95FF8D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077" y="552741"/>
            <a:ext cx="1437240" cy="9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D2A917-B4DB-D2F6-A26D-51183BAB8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0" y="2199093"/>
            <a:ext cx="6784100" cy="410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2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526" y="158806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683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9BD432-CEE6-6238-C35F-9F23AB270511}"/>
              </a:ext>
            </a:extLst>
          </p:cNvPr>
          <p:cNvSpPr/>
          <p:nvPr/>
        </p:nvSpPr>
        <p:spPr>
          <a:xfrm>
            <a:off x="2671760" y="552741"/>
            <a:ext cx="7340919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FF0000"/>
                </a:solidFill>
              </a:rPr>
              <a:t>Meeting someone interesting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266B5-DE4E-B4EC-828A-C2060159DE3D}"/>
              </a:ext>
            </a:extLst>
          </p:cNvPr>
          <p:cNvSpPr/>
          <p:nvPr/>
        </p:nvSpPr>
        <p:spPr>
          <a:xfrm>
            <a:off x="134007" y="1469430"/>
            <a:ext cx="1205799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Student B, you spoke with a Red Dao woman 	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5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7580571-4FFC-431C-2BE2-8A95FF8D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077" y="552741"/>
            <a:ext cx="1437240" cy="9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AF063A-7F55-6A76-C464-61109A66D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0" y="2227580"/>
            <a:ext cx="6868480" cy="40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16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683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DCD9DB-22DF-D0F5-ADD5-7ED692783365}"/>
              </a:ext>
            </a:extLst>
          </p:cNvPr>
          <p:cNvSpPr/>
          <p:nvPr/>
        </p:nvSpPr>
        <p:spPr>
          <a:xfrm>
            <a:off x="134007" y="1377990"/>
            <a:ext cx="12057993" cy="120032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What information would you most like to learn about different ethnic groups?	 Why?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39D0739B-C6E8-5D50-8B8E-543984B9A2D4}"/>
              </a:ext>
            </a:extLst>
          </p:cNvPr>
          <p:cNvSpPr/>
          <p:nvPr/>
        </p:nvSpPr>
        <p:spPr>
          <a:xfrm>
            <a:off x="1722309" y="3030577"/>
            <a:ext cx="8320851" cy="2498210"/>
          </a:xfrm>
          <a:prstGeom prst="wedgeEllipseCallout">
            <a:avLst>
              <a:gd name="adj1" fmla="val -39731"/>
              <a:gd name="adj2" fmla="val 4865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I’d like to learn about their festivals because I want to take part on one when I travel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46326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C45824-71BA-9F16-CA15-71400B32F41C}"/>
              </a:ext>
            </a:extLst>
          </p:cNvPr>
          <p:cNvSpPr/>
          <p:nvPr/>
        </p:nvSpPr>
        <p:spPr>
          <a:xfrm>
            <a:off x="449065" y="517305"/>
            <a:ext cx="11293870" cy="5823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four reported speech sentences to talk to your friend about an ethnic person you met on your vacation trip. Remember to include: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	+ Where they are from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	+ What they wear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	+ What food the like to eat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	+ What crafts they make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	+ Their interesting traditions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056" y="2082712"/>
            <a:ext cx="792594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Pronunciation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Pronouncing /</a:t>
            </a:r>
            <a:r>
              <a:rPr lang="en-US" sz="3600" dirty="0" err="1">
                <a:solidFill>
                  <a:srgbClr val="0070C0"/>
                </a:solidFill>
              </a:rPr>
              <a:t>oʊ</a:t>
            </a:r>
            <a:r>
              <a:rPr lang="en-US" sz="3600" i="1" dirty="0">
                <a:solidFill>
                  <a:srgbClr val="0070C0"/>
                </a:solidFill>
              </a:rPr>
              <a:t>/.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057" y="3900009"/>
            <a:ext cx="792594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Tell your friend about an ethnic person you met on your vacation trip. 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70" y="496892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01AF4B-CBD5-BB9E-8580-4515FB0811DC}"/>
              </a:ext>
            </a:extLst>
          </p:cNvPr>
          <p:cNvSpPr/>
          <p:nvPr/>
        </p:nvSpPr>
        <p:spPr>
          <a:xfrm>
            <a:off x="355670" y="1270744"/>
            <a:ext cx="11653996" cy="49923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pronouncing the sound /</a:t>
            </a:r>
            <a:r>
              <a:rPr lang="en-US" sz="3600" dirty="0" err="1">
                <a:solidFill>
                  <a:srgbClr val="0070C0"/>
                </a:solidFill>
              </a:rPr>
              <a:t>oʊ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writing exercise on page 47 WB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67.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82 &amp; 83 SB)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5545" y="471715"/>
            <a:ext cx="5694383" cy="5861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2188" y="1143540"/>
            <a:ext cx="63798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 marL="457200" indent="-457200">
              <a:buFontTx/>
              <a:buChar char="-"/>
            </a:pPr>
            <a:r>
              <a:rPr lang="en-US" sz="3400" dirty="0">
                <a:solidFill>
                  <a:srgbClr val="0070C0"/>
                </a:solidFill>
              </a:rPr>
              <a:t>practice the sound /</a:t>
            </a:r>
            <a:r>
              <a:rPr lang="en-US" sz="3400" dirty="0" err="1">
                <a:solidFill>
                  <a:srgbClr val="0070C0"/>
                </a:solidFill>
                <a:effectLst/>
                <a:ea typeface="Arial-BoldMT"/>
              </a:rPr>
              <a:t>oʊ</a:t>
            </a:r>
            <a:r>
              <a:rPr lang="en-VN" sz="3400" dirty="0">
                <a:solidFill>
                  <a:srgbClr val="0070C0"/>
                </a:solidFill>
                <a:ea typeface="Arial-BoldMT"/>
              </a:rPr>
              <a:t>/</a:t>
            </a:r>
            <a:endParaRPr lang="en-US" sz="3400" dirty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400" dirty="0">
                <a:solidFill>
                  <a:srgbClr val="0070C0"/>
                </a:solidFill>
              </a:rPr>
              <a:t>practice reporting a conversation, using reported speech for question and functional English</a:t>
            </a:r>
          </a:p>
          <a:p>
            <a:pPr marL="285750" indent="-285750">
              <a:buFontTx/>
              <a:buChar char="-"/>
            </a:pPr>
            <a:r>
              <a:rPr lang="en-US" sz="3400" dirty="0">
                <a:solidFill>
                  <a:srgbClr val="0070C0"/>
                </a:solidFill>
                <a:ea typeface="Times New Roman" panose="02020603050405020304" pitchFamily="18" charset="0"/>
              </a:rPr>
              <a:t>showing interest to get more information</a:t>
            </a:r>
            <a:endParaRPr lang="en-US" sz="34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2409E5-4E38-9018-516D-BC384DFD09F4}"/>
              </a:ext>
            </a:extLst>
          </p:cNvPr>
          <p:cNvSpPr txBox="1"/>
          <p:nvPr/>
        </p:nvSpPr>
        <p:spPr>
          <a:xfrm>
            <a:off x="0" y="1410229"/>
            <a:ext cx="12431210" cy="582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r</a:t>
            </a:r>
            <a:r>
              <a:rPr lang="en-US" sz="3600" u="sng" dirty="0">
                <a:solidFill>
                  <a:prstClr val="black"/>
                </a:solidFill>
              </a:rPr>
              <a:t>ea</a:t>
            </a:r>
            <a:r>
              <a:rPr lang="en-US" sz="3600" dirty="0">
                <a:solidFill>
                  <a:prstClr val="black"/>
                </a:solidFill>
              </a:rPr>
              <a:t>d            	B. w</a:t>
            </a:r>
            <a:r>
              <a:rPr lang="en-US" sz="3600" u="sng" dirty="0">
                <a:solidFill>
                  <a:prstClr val="black"/>
                </a:solidFill>
              </a:rPr>
              <a:t>ea</a:t>
            </a:r>
            <a:r>
              <a:rPr lang="en-US" sz="3600" dirty="0">
                <a:solidFill>
                  <a:prstClr val="black"/>
                </a:solidFill>
              </a:rPr>
              <a:t>r           	  C. cl</a:t>
            </a:r>
            <a:r>
              <a:rPr lang="en-US" sz="3600" u="sng" dirty="0">
                <a:solidFill>
                  <a:prstClr val="black"/>
                </a:solidFill>
              </a:rPr>
              <a:t>ea</a:t>
            </a:r>
            <a:r>
              <a:rPr lang="en-US" sz="3600" dirty="0">
                <a:solidFill>
                  <a:prstClr val="black"/>
                </a:solidFill>
              </a:rPr>
              <a:t>n              D. dr</a:t>
            </a:r>
            <a:r>
              <a:rPr lang="en-US" sz="3600" u="sng" dirty="0">
                <a:solidFill>
                  <a:prstClr val="black"/>
                </a:solidFill>
              </a:rPr>
              <a:t>ea</a:t>
            </a:r>
            <a:r>
              <a:rPr lang="en-US" sz="3600" dirty="0">
                <a:solidFill>
                  <a:prstClr val="black"/>
                </a:solidFill>
              </a:rPr>
              <a:t>m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     /</a:t>
            </a:r>
            <a:r>
              <a:rPr lang="en-US" sz="3600" dirty="0" err="1">
                <a:solidFill>
                  <a:srgbClr val="FF0000"/>
                </a:solidFill>
              </a:rPr>
              <a:t>riːd</a:t>
            </a:r>
            <a:r>
              <a:rPr lang="en-US" sz="3600" dirty="0">
                <a:solidFill>
                  <a:srgbClr val="FF0000"/>
                </a:solidFill>
              </a:rPr>
              <a:t>/                     /</a:t>
            </a:r>
            <a:r>
              <a:rPr lang="en-US" sz="3600" dirty="0" err="1">
                <a:solidFill>
                  <a:srgbClr val="FF0000"/>
                </a:solidFill>
              </a:rPr>
              <a:t>weər</a:t>
            </a:r>
            <a:r>
              <a:rPr lang="en-US" sz="3600" dirty="0">
                <a:solidFill>
                  <a:srgbClr val="FF0000"/>
                </a:solidFill>
              </a:rPr>
              <a:t>/               /</a:t>
            </a:r>
            <a:r>
              <a:rPr lang="en-US" sz="3600" dirty="0" err="1">
                <a:solidFill>
                  <a:srgbClr val="FF0000"/>
                </a:solidFill>
              </a:rPr>
              <a:t>kliːn</a:t>
            </a:r>
            <a:r>
              <a:rPr lang="en-US" sz="3600" dirty="0">
                <a:solidFill>
                  <a:srgbClr val="FF0000"/>
                </a:solidFill>
              </a:rPr>
              <a:t>/                 /</a:t>
            </a:r>
            <a:r>
              <a:rPr lang="en-US" sz="3600" dirty="0" err="1">
                <a:solidFill>
                  <a:srgbClr val="FF0000"/>
                </a:solidFill>
              </a:rPr>
              <a:t>driːm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2. A. ba</a:t>
            </a:r>
            <a:r>
              <a:rPr lang="en-US" sz="3600" u="sng" dirty="0">
                <a:solidFill>
                  <a:prstClr val="black"/>
                </a:solidFill>
              </a:rPr>
              <a:t>th</a:t>
            </a:r>
            <a:r>
              <a:rPr lang="en-US" sz="3600" dirty="0">
                <a:solidFill>
                  <a:prstClr val="black"/>
                </a:solidFill>
              </a:rPr>
              <a:t>room	B. bir</a:t>
            </a:r>
            <a:r>
              <a:rPr lang="en-US" sz="3600" u="sng" dirty="0">
                <a:solidFill>
                  <a:prstClr val="black"/>
                </a:solidFill>
              </a:rPr>
              <a:t>th</a:t>
            </a:r>
            <a:r>
              <a:rPr lang="en-US" sz="3600" dirty="0">
                <a:solidFill>
                  <a:prstClr val="black"/>
                </a:solidFill>
              </a:rPr>
              <a:t>day          C. bro</a:t>
            </a:r>
            <a:r>
              <a:rPr lang="en-US" sz="3600" u="sng" dirty="0">
                <a:solidFill>
                  <a:prstClr val="black"/>
                </a:solidFill>
              </a:rPr>
              <a:t>th</a:t>
            </a:r>
            <a:r>
              <a:rPr lang="en-US" sz="3600" dirty="0">
                <a:solidFill>
                  <a:prstClr val="black"/>
                </a:solidFill>
              </a:rPr>
              <a:t>er           D. a</a:t>
            </a:r>
            <a:r>
              <a:rPr lang="en-US" sz="3600" u="sng" dirty="0">
                <a:solidFill>
                  <a:prstClr val="black"/>
                </a:solidFill>
              </a:rPr>
              <a:t>th</a:t>
            </a:r>
            <a:r>
              <a:rPr lang="en-US" sz="3600" dirty="0">
                <a:solidFill>
                  <a:prstClr val="black"/>
                </a:solidFill>
              </a:rPr>
              <a:t>lete</a:t>
            </a:r>
            <a:endParaRPr lang="en-US" sz="3600" u="sng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      /</a:t>
            </a:r>
            <a:r>
              <a:rPr lang="en-US" sz="3600" dirty="0" err="1">
                <a:solidFill>
                  <a:srgbClr val="FF0000"/>
                </a:solidFill>
              </a:rPr>
              <a:t>bæ</a:t>
            </a:r>
            <a:r>
              <a:rPr lang="el-GR" sz="3600" dirty="0">
                <a:solidFill>
                  <a:srgbClr val="FF0000"/>
                </a:solidFill>
              </a:rPr>
              <a:t>θ</a:t>
            </a:r>
            <a:r>
              <a:rPr lang="en-US" sz="3600" dirty="0" err="1">
                <a:solidFill>
                  <a:srgbClr val="FF0000"/>
                </a:solidFill>
              </a:rPr>
              <a:t>ruːm</a:t>
            </a:r>
            <a:r>
              <a:rPr lang="en-US" sz="3600" dirty="0">
                <a:solidFill>
                  <a:srgbClr val="FF0000"/>
                </a:solidFill>
              </a:rPr>
              <a:t>/        /ˈ</a:t>
            </a:r>
            <a:r>
              <a:rPr lang="en-US" sz="3600" dirty="0" err="1">
                <a:solidFill>
                  <a:srgbClr val="FF0000"/>
                </a:solidFill>
              </a:rPr>
              <a:t>bɜːr</a:t>
            </a:r>
            <a:r>
              <a:rPr lang="el-GR" sz="3600" dirty="0">
                <a:solidFill>
                  <a:srgbClr val="FF0000"/>
                </a:solidFill>
              </a:rPr>
              <a:t>θ</a:t>
            </a:r>
            <a:r>
              <a:rPr lang="en-US" sz="3600" dirty="0" err="1">
                <a:solidFill>
                  <a:srgbClr val="FF0000"/>
                </a:solidFill>
              </a:rPr>
              <a:t>deɪ</a:t>
            </a:r>
            <a:r>
              <a:rPr lang="en-US" sz="3600" dirty="0">
                <a:solidFill>
                  <a:srgbClr val="FF0000"/>
                </a:solidFill>
              </a:rPr>
              <a:t>/           /ˈ</a:t>
            </a:r>
            <a:r>
              <a:rPr lang="en-US" sz="3600" dirty="0" err="1">
                <a:solidFill>
                  <a:srgbClr val="FF0000"/>
                </a:solidFill>
              </a:rPr>
              <a:t>brʌðər</a:t>
            </a:r>
            <a:r>
              <a:rPr lang="en-US" sz="3600" dirty="0">
                <a:solidFill>
                  <a:srgbClr val="FF0000"/>
                </a:solidFill>
              </a:rPr>
              <a:t>/           /ˈ</a:t>
            </a:r>
            <a:r>
              <a:rPr lang="en-US" sz="3600" dirty="0" err="1">
                <a:solidFill>
                  <a:srgbClr val="FF0000"/>
                </a:solidFill>
              </a:rPr>
              <a:t>æ</a:t>
            </a:r>
            <a:r>
              <a:rPr lang="el-GR" sz="3600" dirty="0">
                <a:solidFill>
                  <a:srgbClr val="FF0000"/>
                </a:solidFill>
              </a:rPr>
              <a:t>θ</a:t>
            </a:r>
            <a:r>
              <a:rPr lang="en-US" sz="3600" dirty="0" err="1">
                <a:solidFill>
                  <a:srgbClr val="FF0000"/>
                </a:solidFill>
              </a:rPr>
              <a:t>liːt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3. A. chop</a:t>
            </a:r>
            <a:r>
              <a:rPr lang="en-US" sz="3600" u="sng" dirty="0">
                <a:solidFill>
                  <a:prstClr val="black"/>
                </a:solidFill>
              </a:rPr>
              <a:t>s</a:t>
            </a:r>
            <a:r>
              <a:rPr lang="en-US" sz="3600" dirty="0">
                <a:solidFill>
                  <a:prstClr val="black"/>
                </a:solidFill>
              </a:rPr>
              <a:t>ticks       B. hu</a:t>
            </a:r>
            <a:r>
              <a:rPr lang="en-US" sz="3600" u="sng" dirty="0">
                <a:solidFill>
                  <a:prstClr val="black"/>
                </a:solidFill>
              </a:rPr>
              <a:t>s</a:t>
            </a:r>
            <a:r>
              <a:rPr lang="en-US" sz="3600" dirty="0">
                <a:solidFill>
                  <a:prstClr val="black"/>
                </a:solidFill>
              </a:rPr>
              <a:t>band      	  C. mu</a:t>
            </a:r>
            <a:r>
              <a:rPr lang="en-US" sz="3600" u="sng" dirty="0">
                <a:solidFill>
                  <a:prstClr val="black"/>
                </a:solidFill>
              </a:rPr>
              <a:t>s</a:t>
            </a:r>
            <a:r>
              <a:rPr lang="en-US" sz="3600" dirty="0">
                <a:solidFill>
                  <a:prstClr val="black"/>
                </a:solidFill>
              </a:rPr>
              <a:t>ic                D. di</a:t>
            </a:r>
            <a:r>
              <a:rPr lang="en-US" sz="3600" u="sng" dirty="0">
                <a:solidFill>
                  <a:prstClr val="black"/>
                </a:solidFill>
              </a:rPr>
              <a:t>s</a:t>
            </a:r>
            <a:r>
              <a:rPr lang="en-US" sz="3600" dirty="0">
                <a:solidFill>
                  <a:prstClr val="black"/>
                </a:solidFill>
              </a:rPr>
              <a:t>ease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     /ˈ</a:t>
            </a:r>
            <a:r>
              <a:rPr lang="en-US" sz="3600" dirty="0" err="1">
                <a:solidFill>
                  <a:srgbClr val="FF0000"/>
                </a:solidFill>
              </a:rPr>
              <a:t>tʃɑːpstɪks</a:t>
            </a:r>
            <a:r>
              <a:rPr lang="en-US" sz="3600" dirty="0">
                <a:solidFill>
                  <a:srgbClr val="FF0000"/>
                </a:solidFill>
              </a:rPr>
              <a:t>/        /ˈ</a:t>
            </a:r>
            <a:r>
              <a:rPr lang="en-US" sz="3600" dirty="0" err="1">
                <a:solidFill>
                  <a:srgbClr val="FF0000"/>
                </a:solidFill>
              </a:rPr>
              <a:t>hʌzbənd</a:t>
            </a:r>
            <a:r>
              <a:rPr lang="en-US" sz="3600" dirty="0">
                <a:solidFill>
                  <a:srgbClr val="FF0000"/>
                </a:solidFill>
              </a:rPr>
              <a:t>/           /ˈ</a:t>
            </a:r>
            <a:r>
              <a:rPr lang="en-US" sz="3600" dirty="0" err="1">
                <a:solidFill>
                  <a:srgbClr val="FF0000"/>
                </a:solidFill>
              </a:rPr>
              <a:t>mjuːzɪk</a:t>
            </a:r>
            <a:r>
              <a:rPr lang="en-US" sz="3600" dirty="0">
                <a:solidFill>
                  <a:srgbClr val="FF0000"/>
                </a:solidFill>
              </a:rPr>
              <a:t>/          /</a:t>
            </a:r>
            <a:r>
              <a:rPr lang="en-US" sz="3600" dirty="0" err="1">
                <a:solidFill>
                  <a:srgbClr val="FF0000"/>
                </a:solidFill>
              </a:rPr>
              <a:t>dɪˈziːz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89359-A8EE-C3EE-5A31-7FF8030004AF}"/>
              </a:ext>
            </a:extLst>
          </p:cNvPr>
          <p:cNvSpPr txBox="1"/>
          <p:nvPr/>
        </p:nvSpPr>
        <p:spPr>
          <a:xfrm>
            <a:off x="207035" y="455379"/>
            <a:ext cx="11904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 whose underlined part is pronounced differently from that of the others.</a:t>
            </a:r>
          </a:p>
        </p:txBody>
      </p:sp>
      <p:sp>
        <p:nvSpPr>
          <p:cNvPr id="4" name="Oval 3"/>
          <p:cNvSpPr/>
          <p:nvPr/>
        </p:nvSpPr>
        <p:spPr>
          <a:xfrm>
            <a:off x="3574283" y="1655708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586CED-EC07-9D55-BD35-B9C6CC465858}"/>
              </a:ext>
            </a:extLst>
          </p:cNvPr>
          <p:cNvSpPr/>
          <p:nvPr/>
        </p:nvSpPr>
        <p:spPr>
          <a:xfrm>
            <a:off x="6689802" y="3362960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7ED423-2AF3-C092-4295-9E51DE326267}"/>
              </a:ext>
            </a:extLst>
          </p:cNvPr>
          <p:cNvSpPr/>
          <p:nvPr/>
        </p:nvSpPr>
        <p:spPr>
          <a:xfrm>
            <a:off x="360379" y="4904306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175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B15E97-B422-C32D-8AEF-438CCF415541}"/>
              </a:ext>
            </a:extLst>
          </p:cNvPr>
          <p:cNvSpPr txBox="1"/>
          <p:nvPr/>
        </p:nvSpPr>
        <p:spPr>
          <a:xfrm>
            <a:off x="261667" y="466826"/>
            <a:ext cx="1193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words whose main stress is placed differently from the others.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D492A-603E-741F-705E-8D086EB0CA23}"/>
              </a:ext>
            </a:extLst>
          </p:cNvPr>
          <p:cNvSpPr txBox="1"/>
          <p:nvPr/>
        </p:nvSpPr>
        <p:spPr>
          <a:xfrm>
            <a:off x="130833" y="1286355"/>
            <a:ext cx="12660840" cy="512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dessert          B. dinner           C. dancing          D. apron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    </a:t>
            </a:r>
            <a:r>
              <a:rPr lang="en-US" sz="3800" dirty="0">
                <a:solidFill>
                  <a:srgbClr val="FF0000"/>
                </a:solidFill>
              </a:rPr>
              <a:t>/</a:t>
            </a:r>
            <a:r>
              <a:rPr lang="en-US" sz="3800" dirty="0" err="1">
                <a:solidFill>
                  <a:srgbClr val="FF0000"/>
                </a:solidFill>
              </a:rPr>
              <a:t>dɪˈzɜːrt</a:t>
            </a:r>
            <a:r>
              <a:rPr lang="en-US" sz="3800" dirty="0">
                <a:solidFill>
                  <a:srgbClr val="FF0000"/>
                </a:solidFill>
              </a:rPr>
              <a:t>/           /ˈ</a:t>
            </a:r>
            <a:r>
              <a:rPr lang="en-US" sz="3800" dirty="0" err="1">
                <a:solidFill>
                  <a:srgbClr val="FF0000"/>
                </a:solidFill>
              </a:rPr>
              <a:t>dɪnər</a:t>
            </a:r>
            <a:r>
              <a:rPr lang="en-US" sz="3800" dirty="0">
                <a:solidFill>
                  <a:srgbClr val="FF0000"/>
                </a:solidFill>
              </a:rPr>
              <a:t>/            /ˈ</a:t>
            </a:r>
            <a:r>
              <a:rPr lang="en-US" sz="3800" dirty="0" err="1">
                <a:solidFill>
                  <a:srgbClr val="FF0000"/>
                </a:solidFill>
              </a:rPr>
              <a:t>dænsɪŋ</a:t>
            </a:r>
            <a:r>
              <a:rPr lang="en-US" sz="3800" dirty="0">
                <a:solidFill>
                  <a:srgbClr val="FF0000"/>
                </a:solidFill>
              </a:rPr>
              <a:t>/           /ˈ</a:t>
            </a:r>
            <a:r>
              <a:rPr lang="en-US" sz="3800" dirty="0" err="1">
                <a:solidFill>
                  <a:srgbClr val="FF0000"/>
                </a:solidFill>
              </a:rPr>
              <a:t>eɪprən</a:t>
            </a:r>
            <a:r>
              <a:rPr lang="en-US" sz="38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rgbClr val="FF0000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2. A. musician       B. tradition        C. utensil       	D. vegetable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FF0000"/>
                </a:solidFill>
              </a:rPr>
              <a:t>   /</a:t>
            </a:r>
            <a:r>
              <a:rPr lang="en-US" sz="3800" dirty="0" err="1">
                <a:solidFill>
                  <a:srgbClr val="FF0000"/>
                </a:solidFill>
              </a:rPr>
              <a:t>mjuˈzɪʃn</a:t>
            </a:r>
            <a:r>
              <a:rPr lang="en-US" sz="3800" dirty="0">
                <a:solidFill>
                  <a:srgbClr val="FF0000"/>
                </a:solidFill>
              </a:rPr>
              <a:t>/        /</a:t>
            </a:r>
            <a:r>
              <a:rPr lang="en-US" sz="3800" dirty="0" err="1">
                <a:solidFill>
                  <a:srgbClr val="FF0000"/>
                </a:solidFill>
              </a:rPr>
              <a:t>trəˈdɪʃn</a:t>
            </a:r>
            <a:r>
              <a:rPr lang="en-US" sz="3800" dirty="0">
                <a:solidFill>
                  <a:srgbClr val="FF0000"/>
                </a:solidFill>
              </a:rPr>
              <a:t>/           /</a:t>
            </a:r>
            <a:r>
              <a:rPr lang="en-US" sz="3800" dirty="0" err="1">
                <a:solidFill>
                  <a:srgbClr val="FF0000"/>
                </a:solidFill>
              </a:rPr>
              <a:t>ju</a:t>
            </a:r>
            <a:r>
              <a:rPr lang="en-US" sz="3800" dirty="0">
                <a:solidFill>
                  <a:srgbClr val="FF0000"/>
                </a:solidFill>
              </a:rPr>
              <a:t>ːˈ</a:t>
            </a:r>
            <a:r>
              <a:rPr lang="en-US" sz="3800" dirty="0" err="1">
                <a:solidFill>
                  <a:srgbClr val="FF0000"/>
                </a:solidFill>
              </a:rPr>
              <a:t>tensl</a:t>
            </a:r>
            <a:r>
              <a:rPr lang="en-US" sz="3800" dirty="0">
                <a:solidFill>
                  <a:srgbClr val="FF0000"/>
                </a:solidFill>
              </a:rPr>
              <a:t>/         /ˈ</a:t>
            </a:r>
            <a:r>
              <a:rPr lang="en-US" sz="3800" dirty="0" err="1">
                <a:solidFill>
                  <a:srgbClr val="FF0000"/>
                </a:solidFill>
              </a:rPr>
              <a:t>vedʒtəbl</a:t>
            </a:r>
            <a:r>
              <a:rPr lang="en-US" sz="38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3. A. emergency    B. helicopter     C. relationship   D. celebrity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FF0000"/>
                </a:solidFill>
              </a:rPr>
              <a:t>  /</a:t>
            </a:r>
            <a:r>
              <a:rPr lang="en-US" sz="3800" dirty="0" err="1">
                <a:solidFill>
                  <a:srgbClr val="FF0000"/>
                </a:solidFill>
              </a:rPr>
              <a:t>ɪˈmɜːrdʒənsi</a:t>
            </a:r>
            <a:r>
              <a:rPr lang="en-US" sz="3800" dirty="0">
                <a:solidFill>
                  <a:srgbClr val="FF0000"/>
                </a:solidFill>
              </a:rPr>
              <a:t>/  /ˈ</a:t>
            </a:r>
            <a:r>
              <a:rPr lang="en-US" sz="3800" dirty="0" err="1">
                <a:solidFill>
                  <a:srgbClr val="FF0000"/>
                </a:solidFill>
              </a:rPr>
              <a:t>helɪkɑːptər</a:t>
            </a:r>
            <a:r>
              <a:rPr lang="en-US" sz="3800" dirty="0">
                <a:solidFill>
                  <a:srgbClr val="FF0000"/>
                </a:solidFill>
              </a:rPr>
              <a:t>/     /</a:t>
            </a:r>
            <a:r>
              <a:rPr lang="en-US" sz="3800" dirty="0" err="1">
                <a:solidFill>
                  <a:srgbClr val="FF0000"/>
                </a:solidFill>
              </a:rPr>
              <a:t>rɪˈleɪʃnʃɪp</a:t>
            </a:r>
            <a:r>
              <a:rPr lang="en-US" sz="3800" dirty="0">
                <a:solidFill>
                  <a:srgbClr val="FF0000"/>
                </a:solidFill>
              </a:rPr>
              <a:t>/     /</a:t>
            </a:r>
            <a:r>
              <a:rPr lang="en-US" sz="3800" dirty="0" err="1">
                <a:solidFill>
                  <a:srgbClr val="FF0000"/>
                </a:solidFill>
              </a:rPr>
              <a:t>səˈlebrəti</a:t>
            </a:r>
            <a:r>
              <a:rPr lang="en-US" sz="38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191333-6D44-376E-D89A-F655C6B716E1}"/>
              </a:ext>
            </a:extLst>
          </p:cNvPr>
          <p:cNvSpPr/>
          <p:nvPr/>
        </p:nvSpPr>
        <p:spPr>
          <a:xfrm>
            <a:off x="552091" y="1598652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02FD03-7EA1-688C-4AD8-FD23E4C9E52B}"/>
              </a:ext>
            </a:extLst>
          </p:cNvPr>
          <p:cNvSpPr/>
          <p:nvPr/>
        </p:nvSpPr>
        <p:spPr>
          <a:xfrm>
            <a:off x="9182090" y="3224631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438A58-226D-428F-B34D-1F64D91D49F8}"/>
              </a:ext>
            </a:extLst>
          </p:cNvPr>
          <p:cNvSpPr/>
          <p:nvPr/>
        </p:nvSpPr>
        <p:spPr>
          <a:xfrm>
            <a:off x="3468912" y="4907537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036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4567CC-5809-A23C-A0C6-4F053450880D}"/>
              </a:ext>
            </a:extLst>
          </p:cNvPr>
          <p:cNvSpPr/>
          <p:nvPr/>
        </p:nvSpPr>
        <p:spPr>
          <a:xfrm>
            <a:off x="159656" y="541257"/>
            <a:ext cx="11762268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Complete the sentences to report what these people asked.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4903BE-FA4A-6101-FA87-5F0A3CF9479E}"/>
              </a:ext>
            </a:extLst>
          </p:cNvPr>
          <p:cNvSpPr/>
          <p:nvPr/>
        </p:nvSpPr>
        <p:spPr>
          <a:xfrm>
            <a:off x="444427" y="1437166"/>
            <a:ext cx="10956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“When do you have dinner in your house?” </a:t>
            </a:r>
          </a:p>
          <a:p>
            <a:r>
              <a:rPr lang="en-US" sz="2800" dirty="0"/>
              <a:t>-</a:t>
            </a:r>
            <a:r>
              <a:rPr lang="en-US" sz="2800" dirty="0">
                <a:sym typeface="Wingdings" pitchFamily="2" charset="2"/>
              </a:rPr>
              <a:t> She asked him ___________________________________________.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0D2C17-3199-FBFD-C059-E9967F9424E2}"/>
              </a:ext>
            </a:extLst>
          </p:cNvPr>
          <p:cNvSpPr/>
          <p:nvPr/>
        </p:nvSpPr>
        <p:spPr>
          <a:xfrm>
            <a:off x="444426" y="2640851"/>
            <a:ext cx="107367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“Do you play any traditional musical instruments?”</a:t>
            </a:r>
          </a:p>
          <a:p>
            <a:r>
              <a:rPr lang="en-US" sz="2800" dirty="0"/>
              <a:t>-</a:t>
            </a:r>
            <a:r>
              <a:rPr lang="en-US" sz="2800" dirty="0">
                <a:sym typeface="Wingdings" pitchFamily="2" charset="2"/>
              </a:rPr>
              <a:t> She asked them __________________________________________.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9CA84D-2FAB-5BB8-B1FE-D59063D0F87B}"/>
              </a:ext>
            </a:extLst>
          </p:cNvPr>
          <p:cNvSpPr/>
          <p:nvPr/>
        </p:nvSpPr>
        <p:spPr>
          <a:xfrm>
            <a:off x="444425" y="3844536"/>
            <a:ext cx="107367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“What do you do on the weekends?”</a:t>
            </a:r>
          </a:p>
          <a:p>
            <a:r>
              <a:rPr lang="en-US" sz="2800" dirty="0"/>
              <a:t>-</a:t>
            </a:r>
            <a:r>
              <a:rPr lang="en-US" sz="2800" dirty="0">
                <a:sym typeface="Wingdings" pitchFamily="2" charset="2"/>
              </a:rPr>
              <a:t> He asked her ____________________________________________.</a:t>
            </a:r>
            <a:r>
              <a:rPr lang="en-US" sz="28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F7E90-D6B5-2035-6A8D-B4DE62DBB9EE}"/>
              </a:ext>
            </a:extLst>
          </p:cNvPr>
          <p:cNvSpPr/>
          <p:nvPr/>
        </p:nvSpPr>
        <p:spPr>
          <a:xfrm>
            <a:off x="444424" y="5048221"/>
            <a:ext cx="107367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4. “Do you like sticky rice?”</a:t>
            </a:r>
          </a:p>
          <a:p>
            <a:r>
              <a:rPr lang="en-US" sz="2800" dirty="0"/>
              <a:t>-</a:t>
            </a:r>
            <a:r>
              <a:rPr lang="en-US" sz="2800" dirty="0">
                <a:sym typeface="Wingdings" pitchFamily="2" charset="2"/>
              </a:rPr>
              <a:t> He asked us _____________________________________________.</a:t>
            </a:r>
            <a:r>
              <a:rPr lang="en-US" sz="28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2C7C3-25A7-CD14-2823-01116B6D952A}"/>
              </a:ext>
            </a:extLst>
          </p:cNvPr>
          <p:cNvSpPr txBox="1"/>
          <p:nvPr/>
        </p:nvSpPr>
        <p:spPr>
          <a:xfrm>
            <a:off x="3238727" y="1838916"/>
            <a:ext cx="710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when he had dinner in his house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409110-7B57-1D7A-8463-9E55AFCBFEDF}"/>
              </a:ext>
            </a:extLst>
          </p:cNvPr>
          <p:cNvSpPr txBox="1"/>
          <p:nvPr/>
        </p:nvSpPr>
        <p:spPr>
          <a:xfrm>
            <a:off x="3238727" y="3021140"/>
            <a:ext cx="90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if/whether they played any traditional musical instruments.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67AE10-0280-5C8A-D5CE-1B7B9E798EEB}"/>
              </a:ext>
            </a:extLst>
          </p:cNvPr>
          <p:cNvSpPr txBox="1"/>
          <p:nvPr/>
        </p:nvSpPr>
        <p:spPr>
          <a:xfrm>
            <a:off x="3148058" y="4270991"/>
            <a:ext cx="710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she did on the weekends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FD3399-8478-95F5-3903-FF23F2CDB4C6}"/>
              </a:ext>
            </a:extLst>
          </p:cNvPr>
          <p:cNvSpPr txBox="1"/>
          <p:nvPr/>
        </p:nvSpPr>
        <p:spPr>
          <a:xfrm>
            <a:off x="3148057" y="5420834"/>
            <a:ext cx="710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if/whether we liked sticky rice</a:t>
            </a:r>
          </a:p>
        </p:txBody>
      </p:sp>
    </p:spTree>
    <p:extLst>
      <p:ext uri="{BB962C8B-B14F-4D97-AF65-F5344CB8AC3E}">
        <p14:creationId xmlns:p14="http://schemas.microsoft.com/office/powerpoint/2010/main" val="39781933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79533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416485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Pronunciation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5A4A2D-F840-1112-B268-072F5974C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" y="1194764"/>
            <a:ext cx="10849982" cy="374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29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1083</Words>
  <Application>Microsoft Macintosh PowerPoint</Application>
  <PresentationFormat>Widescreen</PresentationFormat>
  <Paragraphs>122</Paragraphs>
  <Slides>29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Le Manh Quan</cp:lastModifiedBy>
  <cp:revision>108</cp:revision>
  <dcterms:created xsi:type="dcterms:W3CDTF">2023-02-01T04:45:54Z</dcterms:created>
  <dcterms:modified xsi:type="dcterms:W3CDTF">2023-03-11T15:11:40Z</dcterms:modified>
</cp:coreProperties>
</file>