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73" r:id="rId3"/>
    <p:sldId id="256"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58"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Tahoma" panose="020B060403050404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2" d="100"/>
          <a:sy n="82" d="100"/>
        </p:scale>
        <p:origin x="6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BB48-7CF1-4495-A7AF-8666D3602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C816-EFDF-4710-BD37-FB5ADFD3A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41829-DDF4-43B7-8866-6B30E8DB63DB}"/>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9A7F874E-FAB3-4E34-9D8A-98867ED8C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80EB0-64D3-49BA-BCAE-737E120E2ACA}"/>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09120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94D2-9A5D-4E4F-81E2-EC15481B55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97B8D-AD42-4562-BBDA-5E643246B6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66501-B4D5-4E46-A5DC-E12E0D994F5E}"/>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17A1AC2E-EFED-4EAD-8A2B-71FEDAFF7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47289-6574-42D7-8C48-4D02A56F157B}"/>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08314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F0B8B-F53D-4C18-BFC7-8FD02B91F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DC054-66B3-49CD-9CE7-73C9160D7C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65FAA-F9C5-4706-B0F7-BE76D38A6B3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A93ADF7B-B558-4F5F-BCCF-C766A1742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AD9D9-B0A9-48F9-A45B-7C428B5EA1F5}"/>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2327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0851-4052-4098-998D-FE0A4C194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6B6FB3-987A-424A-B6AF-EC54B7DAC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AD7C6A-3AFC-490A-A5C0-821BF423FC9F}"/>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532AA506-B73B-40B0-AEC3-7EA7808EF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05159-5A15-4275-B9B8-2BD0B141DD74}"/>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404414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056C-3107-46F3-BC63-750C7357C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D99D2-C562-458C-893B-BBD7DE83F1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33A82-84CB-4A9B-9F84-413B78FA31B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080F4F22-7333-4F1F-B61A-42897E1C3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10237-6404-4E67-AB25-EF372BE04A6E}"/>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80147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FA52-1C58-48F6-B784-73CF129569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40C9F9-0A55-44B6-BE29-2C34F3E30C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B5485B-B583-4F31-9BCF-2057780321FE}"/>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65A8DE39-FFA7-492A-93D5-54CC0BDA6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01C15-0BC5-4237-A326-2348B89228BB}"/>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231377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00B5-5827-4EAD-9697-D7B0113F5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640D4-65D5-4ED3-98E9-A06E2337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511B1-20B4-4E34-B510-E7E1AD7C85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E0FFA-EECF-45AE-A38C-94D2692F5A6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6" name="Footer Placeholder 5">
            <a:extLst>
              <a:ext uri="{FF2B5EF4-FFF2-40B4-BE49-F238E27FC236}">
                <a16:creationId xmlns:a16="http://schemas.microsoft.com/office/drawing/2014/main" id="{49DD85F6-31C5-40E1-A14B-77E000E44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044E4-B84E-4DA7-847B-7D6975FA3366}"/>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3608760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FBAF-6F0C-46FB-A5D5-B441F587BD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06DD2C-9927-493C-8EE8-7451E33B0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4B84D5-80CF-44B5-A597-C4CCF83679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0F51F5-7AAE-4721-87A9-05F3B39DE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CFE5F6-5793-450E-8D14-8BA0C7C94D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53B177-B4A4-442F-B168-E6F927E7390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8" name="Footer Placeholder 7">
            <a:extLst>
              <a:ext uri="{FF2B5EF4-FFF2-40B4-BE49-F238E27FC236}">
                <a16:creationId xmlns:a16="http://schemas.microsoft.com/office/drawing/2014/main" id="{C085CDE4-67BC-421D-A807-87454B568A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2A0338-88D7-4735-B961-299B6D0D1768}"/>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749376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94FF-40C6-4AF7-BC50-CDF7D8A21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86A1BE-5191-4323-8077-7B99C042473A}"/>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4" name="Footer Placeholder 3">
            <a:extLst>
              <a:ext uri="{FF2B5EF4-FFF2-40B4-BE49-F238E27FC236}">
                <a16:creationId xmlns:a16="http://schemas.microsoft.com/office/drawing/2014/main" id="{322ABC3A-28E0-4215-B946-0CFA0D6AC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EA8FA-A930-4A93-8EF8-08314A0B6F73}"/>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366076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7E58A-5914-45F1-8746-2424158074E2}"/>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3" name="Footer Placeholder 2">
            <a:extLst>
              <a:ext uri="{FF2B5EF4-FFF2-40B4-BE49-F238E27FC236}">
                <a16:creationId xmlns:a16="http://schemas.microsoft.com/office/drawing/2014/main" id="{C651C1CF-89BE-4AB7-A9F5-05FE86717C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5B275A-5E65-4735-B67B-8A4AD5C968B3}"/>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4273142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6F11-C5CE-4D6A-89BA-DC6B8DD49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3BDB64-CD34-46E8-A7E9-FF1771FDE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1326C-5462-4081-A4EF-4D5133EE6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26DB90-D806-4D3E-9E20-2CE85DCE4DEF}"/>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6" name="Footer Placeholder 5">
            <a:extLst>
              <a:ext uri="{FF2B5EF4-FFF2-40B4-BE49-F238E27FC236}">
                <a16:creationId xmlns:a16="http://schemas.microsoft.com/office/drawing/2014/main" id="{0F42EC2F-BCBD-4742-98A0-FB2258658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0823C-61AC-4357-8D6E-32FAFCC49F4A}"/>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2591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168F-A279-4C96-88F1-0CA9913F4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78634-D0A2-44B1-A8B3-87C2F3E5CD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712BE-2E0A-47B2-928E-A9607B9A2B3F}"/>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74328244-EB82-4C51-9E3B-3BCEF5D70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AAA1C-07C9-46F4-B8A6-837D63BA4B94}"/>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143136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3B25-817B-42A5-99FA-E2E79BCB0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21344-E237-4E2A-86C6-2B6580CC3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2A4CFF-18E4-444D-8BC7-AD66BA060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DFF2F-8217-46E5-B81F-FC3C31BFEB1D}"/>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6" name="Footer Placeholder 5">
            <a:extLst>
              <a:ext uri="{FF2B5EF4-FFF2-40B4-BE49-F238E27FC236}">
                <a16:creationId xmlns:a16="http://schemas.microsoft.com/office/drawing/2014/main" id="{6E34DD3A-4AC2-42DE-8036-C9C7BF10C6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12075-6069-4D94-BCE6-218E5E8263F0}"/>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106314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1103-985E-46C6-AAB5-66F167DBB4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49FF3-410C-47BA-AE37-4BB62D8614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7D681-2CC1-4FC0-ACE3-F7E143DC3420}"/>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4633B9AD-2B54-4EC7-9F47-F8641A79C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52B40-D923-4BB5-982C-BB061CA4B585}"/>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4113915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9E774-E9E6-4D9A-96BE-F38FE4E600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7CBBD-0DAF-4ABB-9D73-B1DB4C106F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1DBB0-0F9A-407C-A826-F21387C99B52}"/>
              </a:ext>
            </a:extLst>
          </p:cNvPr>
          <p:cNvSpPr>
            <a:spLocks noGrp="1"/>
          </p:cNvSpPr>
          <p:nvPr>
            <p:ph type="dt" sz="half" idx="10"/>
          </p:nvPr>
        </p:nvSpPr>
        <p:spPr/>
        <p:txBody>
          <a:body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6CD16167-F7A6-4151-B6F1-7B6EA0A3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022B7-90F3-42B7-914F-9F7C230783ED}"/>
              </a:ext>
            </a:extLst>
          </p:cNvPr>
          <p:cNvSpPr>
            <a:spLocks noGrp="1"/>
          </p:cNvSpPr>
          <p:nvPr>
            <p:ph type="sldNum" sz="quarter" idx="12"/>
          </p:nvPr>
        </p:nvSpPr>
        <p:spPr/>
        <p:txBody>
          <a:bodyPr/>
          <a:lstStyle/>
          <a:p>
            <a:fld id="{9CB5FEDD-C6A7-4451-8CFF-24F27A8DC68F}" type="slidenum">
              <a:rPr lang="en-US" smtClean="0"/>
              <a:t>‹#›</a:t>
            </a:fld>
            <a:endParaRPr lang="en-US"/>
          </a:p>
        </p:txBody>
      </p:sp>
    </p:spTree>
    <p:extLst>
      <p:ext uri="{BB962C8B-B14F-4D97-AF65-F5344CB8AC3E}">
        <p14:creationId xmlns:p14="http://schemas.microsoft.com/office/powerpoint/2010/main" val="175713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5704-D351-4606-8D6A-EAF88300BC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3B717-742F-4F48-9F9F-9DF55F66E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FDA26-1E8F-4C43-A560-3A2B76D40081}"/>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1FF64015-8AD3-4C86-9B14-E28AE2D0A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7A31E-F2FA-48C0-853B-16370D22892C}"/>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28242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A35D-87F5-4B53-8ABF-F257D3B4D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72203-0118-49DC-9F76-DC5649AAC8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764533-5E9D-45A1-A1A3-23261FD730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0B41E4-D15F-44B9-A756-D455F90D370A}"/>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6" name="Footer Placeholder 5">
            <a:extLst>
              <a:ext uri="{FF2B5EF4-FFF2-40B4-BE49-F238E27FC236}">
                <a16:creationId xmlns:a16="http://schemas.microsoft.com/office/drawing/2014/main" id="{3B0A2BBB-8DE6-4536-98F3-4DD0D0947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30C098-42AE-4D19-9B3C-07D591BAF444}"/>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4280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16B-04D6-4304-9BEA-94D1401AC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B5B821-7C78-45EC-A9F2-4F882C279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F9CBEA-7432-45B5-9A1F-4A0834072B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99076-DE43-4640-9CEF-80C60426F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F2E269-BD21-42B3-BF85-78FED9DDF3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C88C7-1CBC-4411-B2AA-02AA123A572E}"/>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8" name="Footer Placeholder 7">
            <a:extLst>
              <a:ext uri="{FF2B5EF4-FFF2-40B4-BE49-F238E27FC236}">
                <a16:creationId xmlns:a16="http://schemas.microsoft.com/office/drawing/2014/main" id="{4266CAF7-4297-463C-AC98-E75AB9EFCE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0379F-585A-4280-925C-98771E7A7908}"/>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7539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7FFF-634B-4CEB-96B3-AAA2055FB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14EC5A-A18C-4365-905A-DEDA0080D76D}"/>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4" name="Footer Placeholder 3">
            <a:extLst>
              <a:ext uri="{FF2B5EF4-FFF2-40B4-BE49-F238E27FC236}">
                <a16:creationId xmlns:a16="http://schemas.microsoft.com/office/drawing/2014/main" id="{95858859-A4C7-4781-8DB7-A80698419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5EE429-875F-4DAC-9B65-8AA4C010D562}"/>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269126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40806-6F63-4C68-AF1F-D75AF1F66FC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3" name="Footer Placeholder 2">
            <a:extLst>
              <a:ext uri="{FF2B5EF4-FFF2-40B4-BE49-F238E27FC236}">
                <a16:creationId xmlns:a16="http://schemas.microsoft.com/office/drawing/2014/main" id="{CF005D79-722B-4AA3-B245-531161D02D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C51353-E374-4129-908F-AD272BE5B758}"/>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29680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788F-DCE2-4CD4-B2E2-88AAC9CB9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F963C-3DD0-4749-89CE-AAC497B00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1237D1-5BBB-4C5F-8269-D435FC3FE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30E72-C68D-4FE1-838F-59A921A28DB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6" name="Footer Placeholder 5">
            <a:extLst>
              <a:ext uri="{FF2B5EF4-FFF2-40B4-BE49-F238E27FC236}">
                <a16:creationId xmlns:a16="http://schemas.microsoft.com/office/drawing/2014/main" id="{34BEC7EE-6A88-4C72-AD31-92B8A2D00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1BA26-B6B3-445C-856C-2A3C46739386}"/>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81153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00CD-FF45-46AD-A3FA-55A5BFD24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08F9B-1C81-4EC0-93D9-B5EAAF2C1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F40A5-0ED3-447C-94E8-0F447C20B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0A0C9F-5C3B-4FED-AEA9-BE75184F6FB8}"/>
              </a:ext>
            </a:extLst>
          </p:cNvPr>
          <p:cNvSpPr>
            <a:spLocks noGrp="1"/>
          </p:cNvSpPr>
          <p:nvPr>
            <p:ph type="dt" sz="half" idx="10"/>
          </p:nvPr>
        </p:nvSpPr>
        <p:spPr/>
        <p:txBody>
          <a:bodyPr/>
          <a:lstStyle/>
          <a:p>
            <a:fld id="{F22A7A07-1C8B-4D61-8EF6-9BF530DB3A95}" type="datetimeFigureOut">
              <a:rPr lang="en-US" smtClean="0"/>
              <a:t>4/1/2019</a:t>
            </a:fld>
            <a:endParaRPr lang="en-US"/>
          </a:p>
        </p:txBody>
      </p:sp>
      <p:sp>
        <p:nvSpPr>
          <p:cNvPr id="6" name="Footer Placeholder 5">
            <a:extLst>
              <a:ext uri="{FF2B5EF4-FFF2-40B4-BE49-F238E27FC236}">
                <a16:creationId xmlns:a16="http://schemas.microsoft.com/office/drawing/2014/main" id="{67655B29-478C-4C62-BF47-8DC515609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2E3DC-80B5-44C9-BCB4-D7A5AFCFE3DC}"/>
              </a:ext>
            </a:extLst>
          </p:cNvPr>
          <p:cNvSpPr>
            <a:spLocks noGrp="1"/>
          </p:cNvSpPr>
          <p:nvPr>
            <p:ph type="sldNum" sz="quarter" idx="12"/>
          </p:nvPr>
        </p:nvSpPr>
        <p:spPr/>
        <p:txBody>
          <a:bodyPr/>
          <a:lstStyle/>
          <a:p>
            <a:fld id="{DEBDC4FA-E509-4B66-83FF-C6B8AB39013D}" type="slidenum">
              <a:rPr lang="en-US" smtClean="0"/>
              <a:t>‹#›</a:t>
            </a:fld>
            <a:endParaRPr lang="en-US"/>
          </a:p>
        </p:txBody>
      </p:sp>
    </p:spTree>
    <p:extLst>
      <p:ext uri="{BB962C8B-B14F-4D97-AF65-F5344CB8AC3E}">
        <p14:creationId xmlns:p14="http://schemas.microsoft.com/office/powerpoint/2010/main" val="315255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5194BF-6EE6-416A-90B8-A684719AD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6AD4E-C0FF-4809-933C-EF816D1F4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78B86-1666-4539-8612-42B8A9D88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A7A07-1C8B-4D61-8EF6-9BF530DB3A95}" type="datetimeFigureOut">
              <a:rPr lang="en-US" smtClean="0"/>
              <a:t>4/1/2019</a:t>
            </a:fld>
            <a:endParaRPr lang="en-US"/>
          </a:p>
        </p:txBody>
      </p:sp>
      <p:sp>
        <p:nvSpPr>
          <p:cNvPr id="5" name="Footer Placeholder 4">
            <a:extLst>
              <a:ext uri="{FF2B5EF4-FFF2-40B4-BE49-F238E27FC236}">
                <a16:creationId xmlns:a16="http://schemas.microsoft.com/office/drawing/2014/main" id="{34BA5FC1-40E5-48A5-825E-FDDDF1BF2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060024-722F-4986-9197-A18FF3078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DC4FA-E509-4B66-83FF-C6B8AB39013D}" type="slidenum">
              <a:rPr lang="en-US" smtClean="0"/>
              <a:t>‹#›</a:t>
            </a:fld>
            <a:endParaRPr lang="en-US"/>
          </a:p>
        </p:txBody>
      </p:sp>
    </p:spTree>
    <p:extLst>
      <p:ext uri="{BB962C8B-B14F-4D97-AF65-F5344CB8AC3E}">
        <p14:creationId xmlns:p14="http://schemas.microsoft.com/office/powerpoint/2010/main" val="3014064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4BAEA-143B-4073-A353-CE8EEFA56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D6056-3BFD-4B66-B417-64D82C03B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E8072-DBD1-41FB-975A-259BFCCF22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00AA-C516-465A-9029-4CF99042D55D}" type="datetimeFigureOut">
              <a:rPr lang="en-US" smtClean="0"/>
              <a:t>4/1/2019</a:t>
            </a:fld>
            <a:endParaRPr lang="en-US"/>
          </a:p>
        </p:txBody>
      </p:sp>
      <p:sp>
        <p:nvSpPr>
          <p:cNvPr id="5" name="Footer Placeholder 4">
            <a:extLst>
              <a:ext uri="{FF2B5EF4-FFF2-40B4-BE49-F238E27FC236}">
                <a16:creationId xmlns:a16="http://schemas.microsoft.com/office/drawing/2014/main" id="{EAA92D8D-5EED-4538-8E28-C2B804168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C9199-42EE-4350-B27A-2EE172D94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5FEDD-C6A7-4451-8CFF-24F27A8DC68F}" type="slidenum">
              <a:rPr lang="en-US" smtClean="0"/>
              <a:t>‹#›</a:t>
            </a:fld>
            <a:endParaRPr lang="en-US"/>
          </a:p>
        </p:txBody>
      </p:sp>
    </p:spTree>
    <p:extLst>
      <p:ext uri="{BB962C8B-B14F-4D97-AF65-F5344CB8AC3E}">
        <p14:creationId xmlns:p14="http://schemas.microsoft.com/office/powerpoint/2010/main" val="102398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audio" Target="../media/audio1.wav"/><Relationship Id="rId16"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9919B-0342-4B7C-9113-A3CD01D15079}"/>
              </a:ext>
            </a:extLst>
          </p:cNvPr>
          <p:cNvSpPr/>
          <p:nvPr/>
        </p:nvSpPr>
        <p:spPr>
          <a:xfrm>
            <a:off x="1270798" y="2321004"/>
            <a:ext cx="9650399"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TRÒ CH</a:t>
            </a:r>
            <a:r>
              <a:rPr kumimoji="0" lang="vi-VN" sz="6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Ơ</a:t>
            </a:r>
            <a:r>
              <a:rPr kumimoji="0" lang="en-US" sz="6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I GIẢI Ô CHỮ</a:t>
            </a:r>
          </a:p>
        </p:txBody>
      </p:sp>
      <p:pic>
        <p:nvPicPr>
          <p:cNvPr id="6" name="vuidehoc">
            <a:hlinkClick r:id="" action="ppaction://media"/>
            <a:extLst>
              <a:ext uri="{FF2B5EF4-FFF2-40B4-BE49-F238E27FC236}">
                <a16:creationId xmlns:a16="http://schemas.microsoft.com/office/drawing/2014/main" id="{1D9FFDB4-9EA4-4E2C-9729-0EFD2BEA0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23853" y="-903323"/>
            <a:ext cx="609600" cy="609600"/>
          </a:xfrm>
          <a:prstGeom prst="rect">
            <a:avLst/>
          </a:prstGeom>
        </p:spPr>
      </p:pic>
      <p:sp>
        <p:nvSpPr>
          <p:cNvPr id="39" name="Rectangle 38">
            <a:extLst>
              <a:ext uri="{FF2B5EF4-FFF2-40B4-BE49-F238E27FC236}">
                <a16:creationId xmlns:a16="http://schemas.microsoft.com/office/drawing/2014/main" id="{D524AF83-251E-445E-A11D-5E2A061E6E09}"/>
              </a:ext>
            </a:extLst>
          </p:cNvPr>
          <p:cNvSpPr/>
          <p:nvPr/>
        </p:nvSpPr>
        <p:spPr>
          <a:xfrm>
            <a:off x="1476338" y="3429000"/>
            <a:ext cx="923932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50">
                <a:ln w="9525" cmpd="sng">
                  <a:solidFill>
                    <a:srgbClr val="4472C4"/>
                  </a:solidFill>
                  <a:prstDash val="solid"/>
                </a:ln>
                <a:solidFill>
                  <a:srgbClr val="70AD47">
                    <a:tint val="1000"/>
                  </a:srgbClr>
                </a:solidFill>
                <a:effectLst>
                  <a:glow rad="38100">
                    <a:srgbClr val="4472C4">
                      <a:alpha val="40000"/>
                    </a:srgbClr>
                  </a:glow>
                </a:effectLst>
                <a:latin typeface="Calibri" panose="020F0502020204030204"/>
              </a:rPr>
              <a:t>MỪNG NGÀY NHÀ GIÁO VIỆT NAM 20 -11</a:t>
            </a:r>
            <a:endParaRPr kumimoji="0" lang="en-US" sz="4000" b="1" i="0" u="none" strike="noStrike" kern="1200" cap="none" spc="50" normalizeH="0" baseline="0" noProof="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ndParaRPr>
          </a:p>
        </p:txBody>
      </p:sp>
    </p:spTree>
    <p:extLst>
      <p:ext uri="{BB962C8B-B14F-4D97-AF65-F5344CB8AC3E}">
        <p14:creationId xmlns:p14="http://schemas.microsoft.com/office/powerpoint/2010/main" val="7226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iterate type="lt">
                                    <p:tmPct val="0"/>
                                  </p:iterate>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par>
                                <p:cTn id="10" presetID="1" presetClass="mediacall" presetSubtype="0" fill="hold" nodeType="withEffect">
                                  <p:stCondLst>
                                    <p:cond delay="0"/>
                                  </p:stCondLst>
                                  <p:childTnLst>
                                    <p:cmd type="call" cmd="playFrom(0.0)">
                                      <p:cBhvr>
                                        <p:cTn id="11" dur="11139" fill="hold"/>
                                        <p:tgtEl>
                                          <p:spTgt spid="6"/>
                                        </p:tgtEl>
                                      </p:cBhvr>
                                    </p:cmd>
                                  </p:childTnLst>
                                </p:cTn>
                              </p:par>
                              <p:par>
                                <p:cTn id="12" presetID="26" presetClass="emph" presetSubtype="0" repeatCount="10000" fill="hold" grpId="0" nodeType="withEffect">
                                  <p:stCondLst>
                                    <p:cond delay="0"/>
                                  </p:stCondLst>
                                  <p:iterate type="lt">
                                    <p:tmPct val="0"/>
                                  </p:iterate>
                                  <p:childTnLst>
                                    <p:animEffect transition="out" filter="fade">
                                      <p:cBhvr>
                                        <p:cTn id="13" dur="500" tmFilter="0, 0; .2, .5; .8, .5; 1, 0"/>
                                        <p:tgtEl>
                                          <p:spTgt spid="5">
                                            <p:txEl>
                                              <p:pRg st="0" end="0"/>
                                            </p:txEl>
                                          </p:spTgt>
                                        </p:tgtEl>
                                      </p:cBhvr>
                                    </p:animEffect>
                                    <p:animScale>
                                      <p:cBhvr>
                                        <p:cTn id="14" dur="250" autoRev="1" fill="hold"/>
                                        <p:tgtEl>
                                          <p:spTgt spid="5">
                                            <p:txEl>
                                              <p:pRg st="0" end="0"/>
                                            </p:txEl>
                                          </p:spTgt>
                                        </p:tgtEl>
                                      </p:cBhvr>
                                      <p:by x="105000" y="105000"/>
                                    </p:animScale>
                                  </p:childTnLst>
                                </p:cTn>
                              </p:par>
                              <p:par>
                                <p:cTn id="15" presetID="36" presetClass="emph" presetSubtype="0" repeatCount="8000" fill="hold" grpId="1" nodeType="withEffect">
                                  <p:stCondLst>
                                    <p:cond delay="6000"/>
                                  </p:stCondLst>
                                  <p:iterate type="lt">
                                    <p:tmPct val="10000"/>
                                  </p:iterate>
                                  <p:childTnLst>
                                    <p:animScale>
                                      <p:cBhvr>
                                        <p:cTn id="16" dur="125" autoRev="1" fill="hold">
                                          <p:stCondLst>
                                            <p:cond delay="0"/>
                                          </p:stCondLst>
                                        </p:cTn>
                                        <p:tgtEl>
                                          <p:spTgt spid="5">
                                            <p:txEl>
                                              <p:pRg st="0" end="0"/>
                                            </p:txEl>
                                          </p:spTgt>
                                        </p:tgtEl>
                                      </p:cBhvr>
                                      <p:to x="80000" y="100000"/>
                                    </p:animScale>
                                    <p:anim by="(#ppt_w*0.10)" calcmode="lin" valueType="num">
                                      <p:cBhvr>
                                        <p:cTn id="17" dur="125" autoRev="1" fill="hold">
                                          <p:stCondLst>
                                            <p:cond delay="0"/>
                                          </p:stCondLst>
                                        </p:cTn>
                                        <p:tgtEl>
                                          <p:spTgt spid="5">
                                            <p:txEl>
                                              <p:pRg st="0" end="0"/>
                                            </p:txEl>
                                          </p:spTgt>
                                        </p:tgtEl>
                                        <p:attrNameLst>
                                          <p:attrName>ppt_x</p:attrName>
                                        </p:attrNameLst>
                                      </p:cBhvr>
                                    </p:anim>
                                    <p:anim by="(-#ppt_w*0.10)" calcmode="lin" valueType="num">
                                      <p:cBhvr>
                                        <p:cTn id="18" dur="125" autoRev="1" fill="hold">
                                          <p:stCondLst>
                                            <p:cond delay="0"/>
                                          </p:stCondLst>
                                        </p:cTn>
                                        <p:tgtEl>
                                          <p:spTgt spid="5">
                                            <p:txEl>
                                              <p:pRg st="0" end="0"/>
                                            </p:txEl>
                                          </p:spTgt>
                                        </p:tgtEl>
                                        <p:attrNameLst>
                                          <p:attrName>ppt_y</p:attrName>
                                        </p:attrNameLst>
                                      </p:cBhvr>
                                    </p:anim>
                                    <p:animRot by="-480000">
                                      <p:cBhvr>
                                        <p:cTn id="19" dur="125" autoRev="1"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5" grpId="0" build="allAtOnce"/>
      <p:bldP spid="5"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8: Người lớn tuổi còn đi học thì gọi là gì? (7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19938329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9: Một ấn phẩm các lớp đang làm chuẩn bị chào mừng 20/11? (8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26234009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10:</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Anh mặt đen, anh da trắng</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Anh mình mỏng, anh nhọn đầu</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Khác nhau mà rất thân nhau</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Khi đi khi ở chẳng bao giờ rời?</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(Là cái gì?)</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117656649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11: Vào thế kỉ 18, có một người thầy vừa là nhà trí thức, vừa là thầy thuốc, nhà thơ,</a:t>
            </a:r>
            <a:r>
              <a:rPr lang="en-US">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a:solidFill>
                  <a:schemeClr val="bg1"/>
                </a:solidFill>
                <a:latin typeface="Tahoma" panose="020B0604030504040204" pitchFamily="34" charset="0"/>
                <a:ea typeface="Tahoma" panose="020B0604030504040204" pitchFamily="34" charset="0"/>
                <a:cs typeface="Tahoma" panose="020B0604030504040204" pitchFamily="34" charset="0"/>
              </a:rPr>
              <a:t>tác giả tác phẩm “Lục Vân Tiên”? Ông là ai? (15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19883509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12: </a:t>
            </a:r>
            <a:r>
              <a:rPr lang="en-US">
                <a:solidFill>
                  <a:schemeClr val="bg1"/>
                </a:solidFill>
                <a:latin typeface="Tahoma" panose="020B0604030504040204" pitchFamily="34" charset="0"/>
                <a:ea typeface="Tahoma" panose="020B0604030504040204" pitchFamily="34" charset="0"/>
                <a:cs typeface="Tahoma" panose="020B0604030504040204" pitchFamily="34" charset="0"/>
              </a:rPr>
              <a:t>Đây là bài thơ nổi tiếng của nhà thơ Trần Đăng Khoa</a:t>
            </a:r>
            <a:r>
              <a:rPr lang="vi-VN">
                <a:solidFill>
                  <a:schemeClr val="bg1"/>
                </a:solidFill>
                <a:latin typeface="Tahoma" panose="020B0604030504040204" pitchFamily="34" charset="0"/>
                <a:ea typeface="Tahoma" panose="020B0604030504040204" pitchFamily="34" charset="0"/>
                <a:cs typeface="Tahoma" panose="020B0604030504040204" pitchFamily="34" charset="0"/>
              </a:rPr>
              <a:t>? (12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142464178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13: Loài hoa gần gũi gắn với thế hệ học trò là hoa gì? (9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335298504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1035E-86C1-46B8-8D67-BC8B762D40C1}"/>
              </a:ext>
            </a:extLst>
          </p:cNvPr>
          <p:cNvSpPr/>
          <p:nvPr/>
        </p:nvSpPr>
        <p:spPr>
          <a:xfrm>
            <a:off x="0" y="2136338"/>
            <a:ext cx="1219200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ĐĂNG KÝ TRỢ GIẢNG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noProof="0">
                <a:solidFill>
                  <a:prstClr val="white"/>
                </a:solidFill>
                <a:latin typeface="Times New Roman" panose="02020603050405020304" pitchFamily="18" charset="0"/>
                <a:cs typeface="Times New Roman" panose="02020603050405020304" pitchFamily="18" charset="0"/>
              </a:rPr>
              <a:t>ỦNG HỘ MÌNH NHÉ</a:t>
            </a:r>
            <a:endPar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085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3B3F08F-B212-4CE3-A3BB-6AA34F6222F1}"/>
              </a:ext>
            </a:extLst>
          </p:cNvPr>
          <p:cNvGraphicFramePr>
            <a:graphicFrameLocks noGrp="1"/>
          </p:cNvGraphicFramePr>
          <p:nvPr>
            <p:extLst>
              <p:ext uri="{D42A27DB-BD31-4B8C-83A1-F6EECF244321}">
                <p14:modId xmlns:p14="http://schemas.microsoft.com/office/powerpoint/2010/main" val="3945166215"/>
              </p:ext>
            </p:extLst>
          </p:nvPr>
        </p:nvGraphicFramePr>
        <p:xfrm>
          <a:off x="5401989" y="392739"/>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Ồ</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8" name="Table 7">
            <a:extLst>
              <a:ext uri="{FF2B5EF4-FFF2-40B4-BE49-F238E27FC236}">
                <a16:creationId xmlns:a16="http://schemas.microsoft.com/office/drawing/2014/main" id="{EE028EBE-F0DF-4BA6-B98E-3574C3D51DD4}"/>
              </a:ext>
            </a:extLst>
          </p:cNvPr>
          <p:cNvGraphicFramePr>
            <a:graphicFrameLocks noGrp="1"/>
          </p:cNvGraphicFramePr>
          <p:nvPr>
            <p:extLst>
              <p:ext uri="{D42A27DB-BD31-4B8C-83A1-F6EECF244321}">
                <p14:modId xmlns:p14="http://schemas.microsoft.com/office/powerpoint/2010/main" val="3328867207"/>
              </p:ext>
            </p:extLst>
          </p:nvPr>
        </p:nvGraphicFramePr>
        <p:xfrm>
          <a:off x="4487589" y="853984"/>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Ô</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Ả</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Â</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9" name="Table 8">
            <a:extLst>
              <a:ext uri="{FF2B5EF4-FFF2-40B4-BE49-F238E27FC236}">
                <a16:creationId xmlns:a16="http://schemas.microsoft.com/office/drawing/2014/main" id="{DEE5F70D-2466-4F09-A833-1A90B5DEB579}"/>
              </a:ext>
            </a:extLst>
          </p:cNvPr>
          <p:cNvGraphicFramePr>
            <a:graphicFrameLocks noGrp="1"/>
          </p:cNvGraphicFramePr>
          <p:nvPr>
            <p:extLst>
              <p:ext uri="{D42A27DB-BD31-4B8C-83A1-F6EECF244321}">
                <p14:modId xmlns:p14="http://schemas.microsoft.com/office/powerpoint/2010/main" val="609465329"/>
              </p:ext>
            </p:extLst>
          </p:nvPr>
        </p:nvGraphicFramePr>
        <p:xfrm>
          <a:off x="2200204" y="1315229"/>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Ê</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Q</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Ý</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Ô</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575063883"/>
                  </a:ext>
                </a:extLst>
              </a:tr>
            </a:tbl>
          </a:graphicData>
        </a:graphic>
      </p:graphicFrame>
      <p:graphicFrame>
        <p:nvGraphicFramePr>
          <p:cNvPr id="10" name="Table 9">
            <a:extLst>
              <a:ext uri="{FF2B5EF4-FFF2-40B4-BE49-F238E27FC236}">
                <a16:creationId xmlns:a16="http://schemas.microsoft.com/office/drawing/2014/main" id="{A370AF27-457F-44CF-9BFA-3FAEC53EAA37}"/>
              </a:ext>
            </a:extLst>
          </p:cNvPr>
          <p:cNvGraphicFramePr>
            <a:graphicFrameLocks noGrp="1"/>
          </p:cNvGraphicFramePr>
          <p:nvPr>
            <p:extLst>
              <p:ext uri="{D42A27DB-BD31-4B8C-83A1-F6EECF244321}">
                <p14:modId xmlns:p14="http://schemas.microsoft.com/office/powerpoint/2010/main" val="1236487795"/>
              </p:ext>
            </p:extLst>
          </p:nvPr>
        </p:nvGraphicFramePr>
        <p:xfrm>
          <a:off x="5392918" y="1776474"/>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tblGrid>
              <a:tr h="457200">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1" name="Table 10">
            <a:extLst>
              <a:ext uri="{FF2B5EF4-FFF2-40B4-BE49-F238E27FC236}">
                <a16:creationId xmlns:a16="http://schemas.microsoft.com/office/drawing/2014/main" id="{FF190C84-F440-40C4-8930-134292D21132}"/>
              </a:ext>
            </a:extLst>
          </p:cNvPr>
          <p:cNvGraphicFramePr>
            <a:graphicFrameLocks noGrp="1"/>
          </p:cNvGraphicFramePr>
          <p:nvPr>
            <p:extLst>
              <p:ext uri="{D42A27DB-BD31-4B8C-83A1-F6EECF244321}">
                <p14:modId xmlns:p14="http://schemas.microsoft.com/office/powerpoint/2010/main" val="2380012969"/>
              </p:ext>
            </p:extLst>
          </p:nvPr>
        </p:nvGraphicFramePr>
        <p:xfrm>
          <a:off x="4479425" y="2237719"/>
          <a:ext cx="7315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560321726"/>
                    </a:ext>
                  </a:extLst>
                </a:gridCol>
                <a:gridCol w="457200">
                  <a:extLst>
                    <a:ext uri="{9D8B030D-6E8A-4147-A177-3AD203B41FA5}">
                      <a16:colId xmlns:a16="http://schemas.microsoft.com/office/drawing/2014/main" val="3206814738"/>
                    </a:ext>
                  </a:extLst>
                </a:gridCol>
                <a:gridCol w="457200">
                  <a:extLst>
                    <a:ext uri="{9D8B030D-6E8A-4147-A177-3AD203B41FA5}">
                      <a16:colId xmlns:a16="http://schemas.microsoft.com/office/drawing/2014/main" val="2673371960"/>
                    </a:ext>
                  </a:extLst>
                </a:gridCol>
                <a:gridCol w="457200">
                  <a:extLst>
                    <a:ext uri="{9D8B030D-6E8A-4147-A177-3AD203B41FA5}">
                      <a16:colId xmlns:a16="http://schemas.microsoft.com/office/drawing/2014/main" val="2289624728"/>
                    </a:ext>
                  </a:extLst>
                </a:gridCol>
                <a:gridCol w="457200">
                  <a:extLst>
                    <a:ext uri="{9D8B030D-6E8A-4147-A177-3AD203B41FA5}">
                      <a16:colId xmlns:a16="http://schemas.microsoft.com/office/drawing/2014/main" val="3433735165"/>
                    </a:ext>
                  </a:extLst>
                </a:gridCol>
                <a:gridCol w="457200">
                  <a:extLst>
                    <a:ext uri="{9D8B030D-6E8A-4147-A177-3AD203B41FA5}">
                      <a16:colId xmlns:a16="http://schemas.microsoft.com/office/drawing/2014/main" val="87631373"/>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Ê</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2" name="Table 11">
            <a:extLst>
              <a:ext uri="{FF2B5EF4-FFF2-40B4-BE49-F238E27FC236}">
                <a16:creationId xmlns:a16="http://schemas.microsoft.com/office/drawing/2014/main" id="{7CC20B6A-074D-4C1E-9F8B-62F994CB9625}"/>
              </a:ext>
            </a:extLst>
          </p:cNvPr>
          <p:cNvGraphicFramePr>
            <a:graphicFrameLocks noGrp="1"/>
          </p:cNvGraphicFramePr>
          <p:nvPr>
            <p:extLst>
              <p:ext uri="{D42A27DB-BD31-4B8C-83A1-F6EECF244321}">
                <p14:modId xmlns:p14="http://schemas.microsoft.com/office/powerpoint/2010/main" val="56953458"/>
              </p:ext>
            </p:extLst>
          </p:nvPr>
        </p:nvGraphicFramePr>
        <p:xfrm>
          <a:off x="3565025" y="2698964"/>
          <a:ext cx="6400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654991909"/>
                    </a:ext>
                  </a:extLst>
                </a:gridCol>
                <a:gridCol w="457200">
                  <a:extLst>
                    <a:ext uri="{9D8B030D-6E8A-4147-A177-3AD203B41FA5}">
                      <a16:colId xmlns:a16="http://schemas.microsoft.com/office/drawing/2014/main" val="2942548106"/>
                    </a:ext>
                  </a:extLst>
                </a:gridCol>
                <a:gridCol w="457200">
                  <a:extLst>
                    <a:ext uri="{9D8B030D-6E8A-4147-A177-3AD203B41FA5}">
                      <a16:colId xmlns:a16="http://schemas.microsoft.com/office/drawing/2014/main" val="2421289996"/>
                    </a:ext>
                  </a:extLst>
                </a:gridCol>
                <a:gridCol w="457200">
                  <a:extLst>
                    <a:ext uri="{9D8B030D-6E8A-4147-A177-3AD203B41FA5}">
                      <a16:colId xmlns:a16="http://schemas.microsoft.com/office/drawing/2014/main" val="2413707190"/>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Ổ</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Ở</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3" name="Table 12">
            <a:extLst>
              <a:ext uri="{FF2B5EF4-FFF2-40B4-BE49-F238E27FC236}">
                <a16:creationId xmlns:a16="http://schemas.microsoft.com/office/drawing/2014/main" id="{752C6248-0B9A-49D4-99ED-A43A37693EEA}"/>
              </a:ext>
            </a:extLst>
          </p:cNvPr>
          <p:cNvGraphicFramePr>
            <a:graphicFrameLocks noGrp="1"/>
          </p:cNvGraphicFramePr>
          <p:nvPr>
            <p:extLst>
              <p:ext uri="{D42A27DB-BD31-4B8C-83A1-F6EECF244321}">
                <p14:modId xmlns:p14="http://schemas.microsoft.com/office/powerpoint/2010/main" val="3051446681"/>
              </p:ext>
            </p:extLst>
          </p:nvPr>
        </p:nvGraphicFramePr>
        <p:xfrm>
          <a:off x="4936625" y="3160209"/>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Ầ</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Ú</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4" name="Table 13">
            <a:extLst>
              <a:ext uri="{FF2B5EF4-FFF2-40B4-BE49-F238E27FC236}">
                <a16:creationId xmlns:a16="http://schemas.microsoft.com/office/drawing/2014/main" id="{20228DFE-2EF4-4840-A825-BD110BD8EEF5}"/>
              </a:ext>
            </a:extLst>
          </p:cNvPr>
          <p:cNvGraphicFramePr>
            <a:graphicFrameLocks noGrp="1"/>
          </p:cNvGraphicFramePr>
          <p:nvPr>
            <p:extLst>
              <p:ext uri="{D42A27DB-BD31-4B8C-83A1-F6EECF244321}">
                <p14:modId xmlns:p14="http://schemas.microsoft.com/office/powerpoint/2010/main" val="2835800791"/>
              </p:ext>
            </p:extLst>
          </p:nvPr>
        </p:nvGraphicFramePr>
        <p:xfrm>
          <a:off x="3565025" y="3621454"/>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Ọ</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5" name="Table 14">
            <a:extLst>
              <a:ext uri="{FF2B5EF4-FFF2-40B4-BE49-F238E27FC236}">
                <a16:creationId xmlns:a16="http://schemas.microsoft.com/office/drawing/2014/main" id="{F84C7C93-5A6F-4D3C-9D18-801687F70CAC}"/>
              </a:ext>
            </a:extLst>
          </p:cNvPr>
          <p:cNvGraphicFramePr>
            <a:graphicFrameLocks noGrp="1"/>
          </p:cNvGraphicFramePr>
          <p:nvPr>
            <p:extLst>
              <p:ext uri="{D42A27DB-BD31-4B8C-83A1-F6EECF244321}">
                <p14:modId xmlns:p14="http://schemas.microsoft.com/office/powerpoint/2010/main" val="4078172383"/>
              </p:ext>
            </p:extLst>
          </p:nvPr>
        </p:nvGraphicFramePr>
        <p:xfrm>
          <a:off x="2649718" y="4082699"/>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6" name="Table 15">
            <a:extLst>
              <a:ext uri="{FF2B5EF4-FFF2-40B4-BE49-F238E27FC236}">
                <a16:creationId xmlns:a16="http://schemas.microsoft.com/office/drawing/2014/main" id="{74C31CE9-CCC6-495A-84A5-F721AAA2A490}"/>
              </a:ext>
            </a:extLst>
          </p:cNvPr>
          <p:cNvGraphicFramePr>
            <a:graphicFrameLocks noGrp="1"/>
          </p:cNvGraphicFramePr>
          <p:nvPr>
            <p:extLst>
              <p:ext uri="{D42A27DB-BD31-4B8C-83A1-F6EECF244321}">
                <p14:modId xmlns:p14="http://schemas.microsoft.com/office/powerpoint/2010/main" val="2140936206"/>
              </p:ext>
            </p:extLst>
          </p:nvPr>
        </p:nvGraphicFramePr>
        <p:xfrm>
          <a:off x="5386139" y="4543944"/>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Ấ</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V</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À</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Ú</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7" name="Table 16">
            <a:extLst>
              <a:ext uri="{FF2B5EF4-FFF2-40B4-BE49-F238E27FC236}">
                <a16:creationId xmlns:a16="http://schemas.microsoft.com/office/drawing/2014/main" id="{7B88EFFF-5675-493F-8CE3-DD2A345F4B13}"/>
              </a:ext>
            </a:extLst>
          </p:cNvPr>
          <p:cNvGraphicFramePr>
            <a:graphicFrameLocks noGrp="1"/>
          </p:cNvGraphicFramePr>
          <p:nvPr>
            <p:extLst>
              <p:ext uri="{D42A27DB-BD31-4B8C-83A1-F6EECF244321}">
                <p14:modId xmlns:p14="http://schemas.microsoft.com/office/powerpoint/2010/main" val="2435083525"/>
              </p:ext>
            </p:extLst>
          </p:nvPr>
        </p:nvGraphicFramePr>
        <p:xfrm>
          <a:off x="2642939" y="5005189"/>
          <a:ext cx="6858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615391113"/>
                    </a:ext>
                  </a:extLst>
                </a:gridCol>
                <a:gridCol w="457200">
                  <a:extLst>
                    <a:ext uri="{9D8B030D-6E8A-4147-A177-3AD203B41FA5}">
                      <a16:colId xmlns:a16="http://schemas.microsoft.com/office/drawing/2014/main" val="1695174122"/>
                    </a:ext>
                  </a:extLst>
                </a:gridCol>
                <a:gridCol w="457200">
                  <a:extLst>
                    <a:ext uri="{9D8B030D-6E8A-4147-A177-3AD203B41FA5}">
                      <a16:colId xmlns:a16="http://schemas.microsoft.com/office/drawing/2014/main" val="3067776016"/>
                    </a:ext>
                  </a:extLst>
                </a:gridCol>
                <a:gridCol w="457200">
                  <a:extLst>
                    <a:ext uri="{9D8B030D-6E8A-4147-A177-3AD203B41FA5}">
                      <a16:colId xmlns:a16="http://schemas.microsoft.com/office/drawing/2014/main" val="1543451020"/>
                    </a:ext>
                  </a:extLst>
                </a:gridCol>
                <a:gridCol w="457200">
                  <a:extLst>
                    <a:ext uri="{9D8B030D-6E8A-4147-A177-3AD203B41FA5}">
                      <a16:colId xmlns:a16="http://schemas.microsoft.com/office/drawing/2014/main" val="739154066"/>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Ễ</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Đ</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Ì</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Ể</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8" name="Table 17">
            <a:extLst>
              <a:ext uri="{FF2B5EF4-FFF2-40B4-BE49-F238E27FC236}">
                <a16:creationId xmlns:a16="http://schemas.microsoft.com/office/drawing/2014/main" id="{DF0AFB5B-0362-4BC0-B6A1-750423240A3B}"/>
              </a:ext>
            </a:extLst>
          </p:cNvPr>
          <p:cNvGraphicFramePr>
            <a:graphicFrameLocks noGrp="1"/>
          </p:cNvGraphicFramePr>
          <p:nvPr>
            <p:extLst>
              <p:ext uri="{D42A27DB-BD31-4B8C-83A1-F6EECF244321}">
                <p14:modId xmlns:p14="http://schemas.microsoft.com/office/powerpoint/2010/main" val="4198600026"/>
              </p:ext>
            </p:extLst>
          </p:nvPr>
        </p:nvGraphicFramePr>
        <p:xfrm>
          <a:off x="3557768" y="5466434"/>
          <a:ext cx="5486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321001784"/>
                    </a:ext>
                  </a:extLst>
                </a:gridCol>
                <a:gridCol w="457200">
                  <a:extLst>
                    <a:ext uri="{9D8B030D-6E8A-4147-A177-3AD203B41FA5}">
                      <a16:colId xmlns:a16="http://schemas.microsoft.com/office/drawing/2014/main" val="3509474194"/>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À</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19" name="Table 18">
            <a:extLst>
              <a:ext uri="{FF2B5EF4-FFF2-40B4-BE49-F238E27FC236}">
                <a16:creationId xmlns:a16="http://schemas.microsoft.com/office/drawing/2014/main" id="{C37A08FF-E64E-41EC-9BE7-9A253F52835E}"/>
              </a:ext>
            </a:extLst>
          </p:cNvPr>
          <p:cNvGraphicFramePr>
            <a:graphicFrameLocks noGrp="1"/>
          </p:cNvGraphicFramePr>
          <p:nvPr>
            <p:extLst>
              <p:ext uri="{D42A27DB-BD31-4B8C-83A1-F6EECF244321}">
                <p14:modId xmlns:p14="http://schemas.microsoft.com/office/powerpoint/2010/main" val="3963485296"/>
              </p:ext>
            </p:extLst>
          </p:nvPr>
        </p:nvGraphicFramePr>
        <p:xfrm>
          <a:off x="4923018" y="5927676"/>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rgbClr val="FFFF00"/>
                          </a:solidFill>
                          <a:latin typeface="Tahoma" panose="020B0604030504040204" pitchFamily="34" charset="0"/>
                          <a:ea typeface="Tahoma" panose="020B0604030504040204" pitchFamily="34" charset="0"/>
                          <a:cs typeface="Tahoma" panose="020B0604030504040204" pitchFamily="34" charset="0"/>
                        </a:rPr>
                        <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Ợ</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sp>
        <p:nvSpPr>
          <p:cNvPr id="20" name="Rectangle: Rounded Corners 19">
            <a:hlinkClick r:id="rId3" action="ppaction://hlinksldjump"/>
            <a:extLst>
              <a:ext uri="{FF2B5EF4-FFF2-40B4-BE49-F238E27FC236}">
                <a16:creationId xmlns:a16="http://schemas.microsoft.com/office/drawing/2014/main" id="{8AEDCDBA-6E9D-472B-AE11-B5FF05897509}"/>
              </a:ext>
            </a:extLst>
          </p:cNvPr>
          <p:cNvSpPr/>
          <p:nvPr/>
        </p:nvSpPr>
        <p:spPr>
          <a:xfrm>
            <a:off x="585282" y="396784"/>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a:t>
            </a:r>
          </a:p>
        </p:txBody>
      </p:sp>
      <p:sp>
        <p:nvSpPr>
          <p:cNvPr id="21" name="Rectangle: Rounded Corners 20">
            <a:hlinkClick r:id="rId4" action="ppaction://hlinksldjump"/>
            <a:extLst>
              <a:ext uri="{FF2B5EF4-FFF2-40B4-BE49-F238E27FC236}">
                <a16:creationId xmlns:a16="http://schemas.microsoft.com/office/drawing/2014/main" id="{62D924C5-84C6-4768-890D-500B26E07567}"/>
              </a:ext>
            </a:extLst>
          </p:cNvPr>
          <p:cNvSpPr/>
          <p:nvPr/>
        </p:nvSpPr>
        <p:spPr>
          <a:xfrm>
            <a:off x="585282" y="857692"/>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2</a:t>
            </a:r>
          </a:p>
        </p:txBody>
      </p:sp>
      <p:sp>
        <p:nvSpPr>
          <p:cNvPr id="22" name="Rectangle: Rounded Corners 21">
            <a:hlinkClick r:id="rId5" action="ppaction://hlinksldjump"/>
            <a:extLst>
              <a:ext uri="{FF2B5EF4-FFF2-40B4-BE49-F238E27FC236}">
                <a16:creationId xmlns:a16="http://schemas.microsoft.com/office/drawing/2014/main" id="{6226F2D3-F0EE-43B5-9772-22BC0113B8D5}"/>
              </a:ext>
            </a:extLst>
          </p:cNvPr>
          <p:cNvSpPr/>
          <p:nvPr/>
        </p:nvSpPr>
        <p:spPr>
          <a:xfrm>
            <a:off x="585282" y="1318600"/>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3</a:t>
            </a:r>
          </a:p>
        </p:txBody>
      </p:sp>
      <p:sp>
        <p:nvSpPr>
          <p:cNvPr id="23" name="Rectangle: Rounded Corners 22">
            <a:hlinkClick r:id="rId6" action="ppaction://hlinksldjump"/>
            <a:extLst>
              <a:ext uri="{FF2B5EF4-FFF2-40B4-BE49-F238E27FC236}">
                <a16:creationId xmlns:a16="http://schemas.microsoft.com/office/drawing/2014/main" id="{457FF696-DA69-452B-AD36-64382820E02F}"/>
              </a:ext>
            </a:extLst>
          </p:cNvPr>
          <p:cNvSpPr/>
          <p:nvPr/>
        </p:nvSpPr>
        <p:spPr>
          <a:xfrm>
            <a:off x="585282" y="1779508"/>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4</a:t>
            </a:r>
          </a:p>
        </p:txBody>
      </p:sp>
      <p:sp>
        <p:nvSpPr>
          <p:cNvPr id="24" name="Rectangle: Rounded Corners 23">
            <a:hlinkClick r:id="rId7" action="ppaction://hlinksldjump"/>
            <a:extLst>
              <a:ext uri="{FF2B5EF4-FFF2-40B4-BE49-F238E27FC236}">
                <a16:creationId xmlns:a16="http://schemas.microsoft.com/office/drawing/2014/main" id="{14C50F65-4738-4878-BF84-B590AD904363}"/>
              </a:ext>
            </a:extLst>
          </p:cNvPr>
          <p:cNvSpPr/>
          <p:nvPr/>
        </p:nvSpPr>
        <p:spPr>
          <a:xfrm>
            <a:off x="585282" y="224041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5</a:t>
            </a:r>
          </a:p>
        </p:txBody>
      </p:sp>
      <p:sp>
        <p:nvSpPr>
          <p:cNvPr id="25" name="Rectangle: Rounded Corners 24">
            <a:hlinkClick r:id="rId8" action="ppaction://hlinksldjump"/>
            <a:extLst>
              <a:ext uri="{FF2B5EF4-FFF2-40B4-BE49-F238E27FC236}">
                <a16:creationId xmlns:a16="http://schemas.microsoft.com/office/drawing/2014/main" id="{43AE425F-3984-4BFE-AC05-2F1A39F4C735}"/>
              </a:ext>
            </a:extLst>
          </p:cNvPr>
          <p:cNvSpPr/>
          <p:nvPr/>
        </p:nvSpPr>
        <p:spPr>
          <a:xfrm>
            <a:off x="585282" y="2701324"/>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6</a:t>
            </a:r>
          </a:p>
        </p:txBody>
      </p:sp>
      <p:sp>
        <p:nvSpPr>
          <p:cNvPr id="26" name="Rectangle: Rounded Corners 25">
            <a:hlinkClick r:id="rId9" action="ppaction://hlinksldjump"/>
            <a:extLst>
              <a:ext uri="{FF2B5EF4-FFF2-40B4-BE49-F238E27FC236}">
                <a16:creationId xmlns:a16="http://schemas.microsoft.com/office/drawing/2014/main" id="{0F475BA5-DBB0-4D67-94F8-2BF467423A18}"/>
              </a:ext>
            </a:extLst>
          </p:cNvPr>
          <p:cNvSpPr/>
          <p:nvPr/>
        </p:nvSpPr>
        <p:spPr>
          <a:xfrm>
            <a:off x="585282" y="3162232"/>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7</a:t>
            </a:r>
          </a:p>
        </p:txBody>
      </p:sp>
      <p:sp>
        <p:nvSpPr>
          <p:cNvPr id="27" name="Rectangle: Rounded Corners 26">
            <a:hlinkClick r:id="rId10" action="ppaction://hlinksldjump"/>
            <a:extLst>
              <a:ext uri="{FF2B5EF4-FFF2-40B4-BE49-F238E27FC236}">
                <a16:creationId xmlns:a16="http://schemas.microsoft.com/office/drawing/2014/main" id="{334AD030-47B9-409A-A87F-2BFA73C575A9}"/>
              </a:ext>
            </a:extLst>
          </p:cNvPr>
          <p:cNvSpPr/>
          <p:nvPr/>
        </p:nvSpPr>
        <p:spPr>
          <a:xfrm>
            <a:off x="585282" y="3623140"/>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8</a:t>
            </a:r>
          </a:p>
        </p:txBody>
      </p:sp>
      <p:sp>
        <p:nvSpPr>
          <p:cNvPr id="28" name="Rectangle: Rounded Corners 27">
            <a:hlinkClick r:id="rId11" action="ppaction://hlinksldjump"/>
            <a:extLst>
              <a:ext uri="{FF2B5EF4-FFF2-40B4-BE49-F238E27FC236}">
                <a16:creationId xmlns:a16="http://schemas.microsoft.com/office/drawing/2014/main" id="{BDF03070-8C36-44A3-A9ED-5BF604501696}"/>
              </a:ext>
            </a:extLst>
          </p:cNvPr>
          <p:cNvSpPr/>
          <p:nvPr/>
        </p:nvSpPr>
        <p:spPr>
          <a:xfrm>
            <a:off x="585282" y="4084048"/>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9</a:t>
            </a:r>
          </a:p>
        </p:txBody>
      </p:sp>
      <p:sp>
        <p:nvSpPr>
          <p:cNvPr id="29" name="Rectangle: Rounded Corners 28">
            <a:hlinkClick r:id="rId12" action="ppaction://hlinksldjump"/>
            <a:extLst>
              <a:ext uri="{FF2B5EF4-FFF2-40B4-BE49-F238E27FC236}">
                <a16:creationId xmlns:a16="http://schemas.microsoft.com/office/drawing/2014/main" id="{9FE960FA-C11A-4740-B6BC-54CF7F462853}"/>
              </a:ext>
            </a:extLst>
          </p:cNvPr>
          <p:cNvSpPr/>
          <p:nvPr/>
        </p:nvSpPr>
        <p:spPr>
          <a:xfrm>
            <a:off x="585282" y="454495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10</a:t>
            </a:r>
          </a:p>
        </p:txBody>
      </p:sp>
      <p:sp>
        <p:nvSpPr>
          <p:cNvPr id="30" name="Rectangle: Rounded Corners 29">
            <a:hlinkClick r:id="rId13" action="ppaction://hlinksldjump"/>
            <a:extLst>
              <a:ext uri="{FF2B5EF4-FFF2-40B4-BE49-F238E27FC236}">
                <a16:creationId xmlns:a16="http://schemas.microsoft.com/office/drawing/2014/main" id="{74AD9E10-3763-40C0-857A-2052740F2A95}"/>
              </a:ext>
            </a:extLst>
          </p:cNvPr>
          <p:cNvSpPr/>
          <p:nvPr/>
        </p:nvSpPr>
        <p:spPr>
          <a:xfrm>
            <a:off x="585282" y="5005864"/>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11</a:t>
            </a:r>
          </a:p>
        </p:txBody>
      </p:sp>
      <p:sp>
        <p:nvSpPr>
          <p:cNvPr id="31" name="Rectangle: Rounded Corners 30">
            <a:hlinkClick r:id="rId14" action="ppaction://hlinksldjump"/>
            <a:extLst>
              <a:ext uri="{FF2B5EF4-FFF2-40B4-BE49-F238E27FC236}">
                <a16:creationId xmlns:a16="http://schemas.microsoft.com/office/drawing/2014/main" id="{B2198FFC-7E51-4343-B753-56D704AB9C7F}"/>
              </a:ext>
            </a:extLst>
          </p:cNvPr>
          <p:cNvSpPr/>
          <p:nvPr/>
        </p:nvSpPr>
        <p:spPr>
          <a:xfrm>
            <a:off x="585282" y="5466772"/>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12</a:t>
            </a:r>
          </a:p>
        </p:txBody>
      </p:sp>
      <p:sp>
        <p:nvSpPr>
          <p:cNvPr id="32" name="Rectangle: Rounded Corners 31">
            <a:hlinkClick r:id="rId15" action="ppaction://hlinksldjump"/>
            <a:extLst>
              <a:ext uri="{FF2B5EF4-FFF2-40B4-BE49-F238E27FC236}">
                <a16:creationId xmlns:a16="http://schemas.microsoft.com/office/drawing/2014/main" id="{FE8B8A2E-16A7-4CA7-BD52-358F52CDFEBF}"/>
              </a:ext>
            </a:extLst>
          </p:cNvPr>
          <p:cNvSpPr/>
          <p:nvPr/>
        </p:nvSpPr>
        <p:spPr>
          <a:xfrm>
            <a:off x="585282" y="592767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13</a:t>
            </a:r>
          </a:p>
        </p:txBody>
      </p:sp>
      <p:sp>
        <p:nvSpPr>
          <p:cNvPr id="35" name="Rectangle: Rounded Corners 34">
            <a:extLst>
              <a:ext uri="{FF2B5EF4-FFF2-40B4-BE49-F238E27FC236}">
                <a16:creationId xmlns:a16="http://schemas.microsoft.com/office/drawing/2014/main" id="{0DA3D814-D37B-492E-B668-F9FCD4146221}"/>
              </a:ext>
            </a:extLst>
          </p:cNvPr>
          <p:cNvSpPr/>
          <p:nvPr/>
        </p:nvSpPr>
        <p:spPr>
          <a:xfrm>
            <a:off x="585282" y="7307366"/>
            <a:ext cx="809469"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8</a:t>
            </a:r>
          </a:p>
        </p:txBody>
      </p:sp>
      <p:graphicFrame>
        <p:nvGraphicFramePr>
          <p:cNvPr id="36" name="Table 35">
            <a:extLst>
              <a:ext uri="{FF2B5EF4-FFF2-40B4-BE49-F238E27FC236}">
                <a16:creationId xmlns:a16="http://schemas.microsoft.com/office/drawing/2014/main" id="{C8F991C8-D2DB-4FD4-80C1-4DDA70ACB1C0}"/>
              </a:ext>
            </a:extLst>
          </p:cNvPr>
          <p:cNvGraphicFramePr>
            <a:graphicFrameLocks noGrp="1"/>
          </p:cNvGraphicFramePr>
          <p:nvPr>
            <p:extLst>
              <p:ext uri="{D42A27DB-BD31-4B8C-83A1-F6EECF244321}">
                <p14:modId xmlns:p14="http://schemas.microsoft.com/office/powerpoint/2010/main" val="192528632"/>
              </p:ext>
            </p:extLst>
          </p:nvPr>
        </p:nvGraphicFramePr>
        <p:xfrm>
          <a:off x="5401989" y="388694"/>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37" name="Table 36">
            <a:extLst>
              <a:ext uri="{FF2B5EF4-FFF2-40B4-BE49-F238E27FC236}">
                <a16:creationId xmlns:a16="http://schemas.microsoft.com/office/drawing/2014/main" id="{50BF9D14-22DD-425B-B2F1-226BF9BA5498}"/>
              </a:ext>
            </a:extLst>
          </p:cNvPr>
          <p:cNvGraphicFramePr>
            <a:graphicFrameLocks noGrp="1"/>
          </p:cNvGraphicFramePr>
          <p:nvPr>
            <p:extLst>
              <p:ext uri="{D42A27DB-BD31-4B8C-83A1-F6EECF244321}">
                <p14:modId xmlns:p14="http://schemas.microsoft.com/office/powerpoint/2010/main" val="392911779"/>
              </p:ext>
            </p:extLst>
          </p:nvPr>
        </p:nvGraphicFramePr>
        <p:xfrm>
          <a:off x="4487589" y="849939"/>
          <a:ext cx="4572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38" name="Table 37">
            <a:extLst>
              <a:ext uri="{FF2B5EF4-FFF2-40B4-BE49-F238E27FC236}">
                <a16:creationId xmlns:a16="http://schemas.microsoft.com/office/drawing/2014/main" id="{74A00D8E-39BF-4BDF-A59A-07CC987A6777}"/>
              </a:ext>
            </a:extLst>
          </p:cNvPr>
          <p:cNvGraphicFramePr>
            <a:graphicFrameLocks noGrp="1"/>
          </p:cNvGraphicFramePr>
          <p:nvPr>
            <p:extLst>
              <p:ext uri="{D42A27DB-BD31-4B8C-83A1-F6EECF244321}">
                <p14:modId xmlns:p14="http://schemas.microsoft.com/office/powerpoint/2010/main" val="2237653128"/>
              </p:ext>
            </p:extLst>
          </p:nvPr>
        </p:nvGraphicFramePr>
        <p:xfrm>
          <a:off x="2200204" y="131118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575063883"/>
                  </a:ext>
                </a:extLst>
              </a:tr>
            </a:tbl>
          </a:graphicData>
        </a:graphic>
      </p:graphicFrame>
      <p:graphicFrame>
        <p:nvGraphicFramePr>
          <p:cNvPr id="39" name="Table 38">
            <a:extLst>
              <a:ext uri="{FF2B5EF4-FFF2-40B4-BE49-F238E27FC236}">
                <a16:creationId xmlns:a16="http://schemas.microsoft.com/office/drawing/2014/main" id="{B2234BD5-40D2-4176-A7F0-088C28FD7AF1}"/>
              </a:ext>
            </a:extLst>
          </p:cNvPr>
          <p:cNvGraphicFramePr>
            <a:graphicFrameLocks noGrp="1"/>
          </p:cNvGraphicFramePr>
          <p:nvPr>
            <p:extLst>
              <p:ext uri="{D42A27DB-BD31-4B8C-83A1-F6EECF244321}">
                <p14:modId xmlns:p14="http://schemas.microsoft.com/office/powerpoint/2010/main" val="2571081687"/>
              </p:ext>
            </p:extLst>
          </p:nvPr>
        </p:nvGraphicFramePr>
        <p:xfrm>
          <a:off x="5392918" y="1772429"/>
          <a:ext cx="1828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tblGrid>
              <a:tr h="457200">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0" name="Table 39">
            <a:extLst>
              <a:ext uri="{FF2B5EF4-FFF2-40B4-BE49-F238E27FC236}">
                <a16:creationId xmlns:a16="http://schemas.microsoft.com/office/drawing/2014/main" id="{00823B2D-30C0-4A47-A8B9-B99437054DA5}"/>
              </a:ext>
            </a:extLst>
          </p:cNvPr>
          <p:cNvGraphicFramePr>
            <a:graphicFrameLocks noGrp="1"/>
          </p:cNvGraphicFramePr>
          <p:nvPr>
            <p:extLst>
              <p:ext uri="{D42A27DB-BD31-4B8C-83A1-F6EECF244321}">
                <p14:modId xmlns:p14="http://schemas.microsoft.com/office/powerpoint/2010/main" val="996930655"/>
              </p:ext>
            </p:extLst>
          </p:nvPr>
        </p:nvGraphicFramePr>
        <p:xfrm>
          <a:off x="4479425" y="2233674"/>
          <a:ext cx="7315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560321726"/>
                    </a:ext>
                  </a:extLst>
                </a:gridCol>
                <a:gridCol w="457200">
                  <a:extLst>
                    <a:ext uri="{9D8B030D-6E8A-4147-A177-3AD203B41FA5}">
                      <a16:colId xmlns:a16="http://schemas.microsoft.com/office/drawing/2014/main" val="3206814738"/>
                    </a:ext>
                  </a:extLst>
                </a:gridCol>
                <a:gridCol w="457200">
                  <a:extLst>
                    <a:ext uri="{9D8B030D-6E8A-4147-A177-3AD203B41FA5}">
                      <a16:colId xmlns:a16="http://schemas.microsoft.com/office/drawing/2014/main" val="2673371960"/>
                    </a:ext>
                  </a:extLst>
                </a:gridCol>
                <a:gridCol w="457200">
                  <a:extLst>
                    <a:ext uri="{9D8B030D-6E8A-4147-A177-3AD203B41FA5}">
                      <a16:colId xmlns:a16="http://schemas.microsoft.com/office/drawing/2014/main" val="2289624728"/>
                    </a:ext>
                  </a:extLst>
                </a:gridCol>
                <a:gridCol w="457200">
                  <a:extLst>
                    <a:ext uri="{9D8B030D-6E8A-4147-A177-3AD203B41FA5}">
                      <a16:colId xmlns:a16="http://schemas.microsoft.com/office/drawing/2014/main" val="3433735165"/>
                    </a:ext>
                  </a:extLst>
                </a:gridCol>
                <a:gridCol w="457200">
                  <a:extLst>
                    <a:ext uri="{9D8B030D-6E8A-4147-A177-3AD203B41FA5}">
                      <a16:colId xmlns:a16="http://schemas.microsoft.com/office/drawing/2014/main" val="87631373"/>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1" name="Table 40">
            <a:extLst>
              <a:ext uri="{FF2B5EF4-FFF2-40B4-BE49-F238E27FC236}">
                <a16:creationId xmlns:a16="http://schemas.microsoft.com/office/drawing/2014/main" id="{827320D7-01DE-4E87-BEFB-569F2F996FF2}"/>
              </a:ext>
            </a:extLst>
          </p:cNvPr>
          <p:cNvGraphicFramePr>
            <a:graphicFrameLocks noGrp="1"/>
          </p:cNvGraphicFramePr>
          <p:nvPr>
            <p:extLst>
              <p:ext uri="{D42A27DB-BD31-4B8C-83A1-F6EECF244321}">
                <p14:modId xmlns:p14="http://schemas.microsoft.com/office/powerpoint/2010/main" val="2795677112"/>
              </p:ext>
            </p:extLst>
          </p:nvPr>
        </p:nvGraphicFramePr>
        <p:xfrm>
          <a:off x="3565025" y="2694919"/>
          <a:ext cx="6400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654991909"/>
                    </a:ext>
                  </a:extLst>
                </a:gridCol>
                <a:gridCol w="457200">
                  <a:extLst>
                    <a:ext uri="{9D8B030D-6E8A-4147-A177-3AD203B41FA5}">
                      <a16:colId xmlns:a16="http://schemas.microsoft.com/office/drawing/2014/main" val="2942548106"/>
                    </a:ext>
                  </a:extLst>
                </a:gridCol>
                <a:gridCol w="457200">
                  <a:extLst>
                    <a:ext uri="{9D8B030D-6E8A-4147-A177-3AD203B41FA5}">
                      <a16:colId xmlns:a16="http://schemas.microsoft.com/office/drawing/2014/main" val="2421289996"/>
                    </a:ext>
                  </a:extLst>
                </a:gridCol>
                <a:gridCol w="457200">
                  <a:extLst>
                    <a:ext uri="{9D8B030D-6E8A-4147-A177-3AD203B41FA5}">
                      <a16:colId xmlns:a16="http://schemas.microsoft.com/office/drawing/2014/main" val="2413707190"/>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2" name="Table 41">
            <a:extLst>
              <a:ext uri="{FF2B5EF4-FFF2-40B4-BE49-F238E27FC236}">
                <a16:creationId xmlns:a16="http://schemas.microsoft.com/office/drawing/2014/main" id="{7C4FE6EA-F4BA-460A-A5DE-4BD8D4850A5C}"/>
              </a:ext>
            </a:extLst>
          </p:cNvPr>
          <p:cNvGraphicFramePr>
            <a:graphicFrameLocks noGrp="1"/>
          </p:cNvGraphicFramePr>
          <p:nvPr>
            <p:extLst>
              <p:ext uri="{D42A27DB-BD31-4B8C-83A1-F6EECF244321}">
                <p14:modId xmlns:p14="http://schemas.microsoft.com/office/powerpoint/2010/main" val="493250637"/>
              </p:ext>
            </p:extLst>
          </p:nvPr>
        </p:nvGraphicFramePr>
        <p:xfrm>
          <a:off x="4936625" y="3156164"/>
          <a:ext cx="3200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3" name="Table 42">
            <a:extLst>
              <a:ext uri="{FF2B5EF4-FFF2-40B4-BE49-F238E27FC236}">
                <a16:creationId xmlns:a16="http://schemas.microsoft.com/office/drawing/2014/main" id="{C78BE050-8021-46B2-B7F5-9A64F233AB7B}"/>
              </a:ext>
            </a:extLst>
          </p:cNvPr>
          <p:cNvGraphicFramePr>
            <a:graphicFrameLocks noGrp="1"/>
          </p:cNvGraphicFramePr>
          <p:nvPr>
            <p:extLst>
              <p:ext uri="{D42A27DB-BD31-4B8C-83A1-F6EECF244321}">
                <p14:modId xmlns:p14="http://schemas.microsoft.com/office/powerpoint/2010/main" val="995176873"/>
              </p:ext>
            </p:extLst>
          </p:nvPr>
        </p:nvGraphicFramePr>
        <p:xfrm>
          <a:off x="3565025" y="3617409"/>
          <a:ext cx="27432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4" name="Table 43">
            <a:extLst>
              <a:ext uri="{FF2B5EF4-FFF2-40B4-BE49-F238E27FC236}">
                <a16:creationId xmlns:a16="http://schemas.microsoft.com/office/drawing/2014/main" id="{732A39FE-75B8-495D-8B5E-B87F512D62C4}"/>
              </a:ext>
            </a:extLst>
          </p:cNvPr>
          <p:cNvGraphicFramePr>
            <a:graphicFrameLocks noGrp="1"/>
          </p:cNvGraphicFramePr>
          <p:nvPr>
            <p:extLst>
              <p:ext uri="{D42A27DB-BD31-4B8C-83A1-F6EECF244321}">
                <p14:modId xmlns:p14="http://schemas.microsoft.com/office/powerpoint/2010/main" val="4193297964"/>
              </p:ext>
            </p:extLst>
          </p:nvPr>
        </p:nvGraphicFramePr>
        <p:xfrm>
          <a:off x="2649718" y="407865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5" name="Table 44">
            <a:extLst>
              <a:ext uri="{FF2B5EF4-FFF2-40B4-BE49-F238E27FC236}">
                <a16:creationId xmlns:a16="http://schemas.microsoft.com/office/drawing/2014/main" id="{47FF4CC2-ECBB-4CD1-9545-C42DD922C91E}"/>
              </a:ext>
            </a:extLst>
          </p:cNvPr>
          <p:cNvGraphicFramePr>
            <a:graphicFrameLocks noGrp="1"/>
          </p:cNvGraphicFramePr>
          <p:nvPr>
            <p:extLst>
              <p:ext uri="{D42A27DB-BD31-4B8C-83A1-F6EECF244321}">
                <p14:modId xmlns:p14="http://schemas.microsoft.com/office/powerpoint/2010/main" val="1021125659"/>
              </p:ext>
            </p:extLst>
          </p:nvPr>
        </p:nvGraphicFramePr>
        <p:xfrm>
          <a:off x="5386139" y="4539899"/>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6" name="Table 45">
            <a:extLst>
              <a:ext uri="{FF2B5EF4-FFF2-40B4-BE49-F238E27FC236}">
                <a16:creationId xmlns:a16="http://schemas.microsoft.com/office/drawing/2014/main" id="{351C6CDA-BF9B-42C9-9FC2-B571AE568F48}"/>
              </a:ext>
            </a:extLst>
          </p:cNvPr>
          <p:cNvGraphicFramePr>
            <a:graphicFrameLocks noGrp="1"/>
          </p:cNvGraphicFramePr>
          <p:nvPr>
            <p:extLst>
              <p:ext uri="{D42A27DB-BD31-4B8C-83A1-F6EECF244321}">
                <p14:modId xmlns:p14="http://schemas.microsoft.com/office/powerpoint/2010/main" val="1125687802"/>
              </p:ext>
            </p:extLst>
          </p:nvPr>
        </p:nvGraphicFramePr>
        <p:xfrm>
          <a:off x="2642939" y="5001144"/>
          <a:ext cx="6858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615391113"/>
                    </a:ext>
                  </a:extLst>
                </a:gridCol>
                <a:gridCol w="457200">
                  <a:extLst>
                    <a:ext uri="{9D8B030D-6E8A-4147-A177-3AD203B41FA5}">
                      <a16:colId xmlns:a16="http://schemas.microsoft.com/office/drawing/2014/main" val="1695174122"/>
                    </a:ext>
                  </a:extLst>
                </a:gridCol>
                <a:gridCol w="457200">
                  <a:extLst>
                    <a:ext uri="{9D8B030D-6E8A-4147-A177-3AD203B41FA5}">
                      <a16:colId xmlns:a16="http://schemas.microsoft.com/office/drawing/2014/main" val="3067776016"/>
                    </a:ext>
                  </a:extLst>
                </a:gridCol>
                <a:gridCol w="457200">
                  <a:extLst>
                    <a:ext uri="{9D8B030D-6E8A-4147-A177-3AD203B41FA5}">
                      <a16:colId xmlns:a16="http://schemas.microsoft.com/office/drawing/2014/main" val="1543451020"/>
                    </a:ext>
                  </a:extLst>
                </a:gridCol>
                <a:gridCol w="457200">
                  <a:extLst>
                    <a:ext uri="{9D8B030D-6E8A-4147-A177-3AD203B41FA5}">
                      <a16:colId xmlns:a16="http://schemas.microsoft.com/office/drawing/2014/main" val="739154066"/>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7" name="Table 46">
            <a:extLst>
              <a:ext uri="{FF2B5EF4-FFF2-40B4-BE49-F238E27FC236}">
                <a16:creationId xmlns:a16="http://schemas.microsoft.com/office/drawing/2014/main" id="{AD1FE8DF-4DB6-4A39-A11E-6272F415AFDF}"/>
              </a:ext>
            </a:extLst>
          </p:cNvPr>
          <p:cNvGraphicFramePr>
            <a:graphicFrameLocks noGrp="1"/>
          </p:cNvGraphicFramePr>
          <p:nvPr>
            <p:extLst>
              <p:ext uri="{D42A27DB-BD31-4B8C-83A1-F6EECF244321}">
                <p14:modId xmlns:p14="http://schemas.microsoft.com/office/powerpoint/2010/main" val="2161014396"/>
              </p:ext>
            </p:extLst>
          </p:nvPr>
        </p:nvGraphicFramePr>
        <p:xfrm>
          <a:off x="3557768" y="5462389"/>
          <a:ext cx="54864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gridCol w="457200">
                  <a:extLst>
                    <a:ext uri="{9D8B030D-6E8A-4147-A177-3AD203B41FA5}">
                      <a16:colId xmlns:a16="http://schemas.microsoft.com/office/drawing/2014/main" val="4259401590"/>
                    </a:ext>
                  </a:extLst>
                </a:gridCol>
                <a:gridCol w="457200">
                  <a:extLst>
                    <a:ext uri="{9D8B030D-6E8A-4147-A177-3AD203B41FA5}">
                      <a16:colId xmlns:a16="http://schemas.microsoft.com/office/drawing/2014/main" val="2321001784"/>
                    </a:ext>
                  </a:extLst>
                </a:gridCol>
                <a:gridCol w="457200">
                  <a:extLst>
                    <a:ext uri="{9D8B030D-6E8A-4147-A177-3AD203B41FA5}">
                      <a16:colId xmlns:a16="http://schemas.microsoft.com/office/drawing/2014/main" val="3509474194"/>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graphicFrame>
        <p:nvGraphicFramePr>
          <p:cNvPr id="48" name="Table 47">
            <a:extLst>
              <a:ext uri="{FF2B5EF4-FFF2-40B4-BE49-F238E27FC236}">
                <a16:creationId xmlns:a16="http://schemas.microsoft.com/office/drawing/2014/main" id="{7B5F1DDD-188C-44AB-96BA-B127C005CD44}"/>
              </a:ext>
            </a:extLst>
          </p:cNvPr>
          <p:cNvGraphicFramePr>
            <a:graphicFrameLocks noGrp="1"/>
          </p:cNvGraphicFramePr>
          <p:nvPr>
            <p:extLst>
              <p:ext uri="{D42A27DB-BD31-4B8C-83A1-F6EECF244321}">
                <p14:modId xmlns:p14="http://schemas.microsoft.com/office/powerpoint/2010/main" val="1707071682"/>
              </p:ext>
            </p:extLst>
          </p:nvPr>
        </p:nvGraphicFramePr>
        <p:xfrm>
          <a:off x="4923018" y="5923631"/>
          <a:ext cx="41148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57551161"/>
                    </a:ext>
                  </a:extLst>
                </a:gridCol>
                <a:gridCol w="457200">
                  <a:extLst>
                    <a:ext uri="{9D8B030D-6E8A-4147-A177-3AD203B41FA5}">
                      <a16:colId xmlns:a16="http://schemas.microsoft.com/office/drawing/2014/main" val="4046143341"/>
                    </a:ext>
                  </a:extLst>
                </a:gridCol>
                <a:gridCol w="457200">
                  <a:extLst>
                    <a:ext uri="{9D8B030D-6E8A-4147-A177-3AD203B41FA5}">
                      <a16:colId xmlns:a16="http://schemas.microsoft.com/office/drawing/2014/main" val="1682444477"/>
                    </a:ext>
                  </a:extLst>
                </a:gridCol>
                <a:gridCol w="457200">
                  <a:extLst>
                    <a:ext uri="{9D8B030D-6E8A-4147-A177-3AD203B41FA5}">
                      <a16:colId xmlns:a16="http://schemas.microsoft.com/office/drawing/2014/main" val="3108441739"/>
                    </a:ext>
                  </a:extLst>
                </a:gridCol>
                <a:gridCol w="457200">
                  <a:extLst>
                    <a:ext uri="{9D8B030D-6E8A-4147-A177-3AD203B41FA5}">
                      <a16:colId xmlns:a16="http://schemas.microsoft.com/office/drawing/2014/main" val="4125248911"/>
                    </a:ext>
                  </a:extLst>
                </a:gridCol>
                <a:gridCol w="457200">
                  <a:extLst>
                    <a:ext uri="{9D8B030D-6E8A-4147-A177-3AD203B41FA5}">
                      <a16:colId xmlns:a16="http://schemas.microsoft.com/office/drawing/2014/main" val="2395711598"/>
                    </a:ext>
                  </a:extLst>
                </a:gridCol>
                <a:gridCol w="457200">
                  <a:extLst>
                    <a:ext uri="{9D8B030D-6E8A-4147-A177-3AD203B41FA5}">
                      <a16:colId xmlns:a16="http://schemas.microsoft.com/office/drawing/2014/main" val="2802935676"/>
                    </a:ext>
                  </a:extLst>
                </a:gridCol>
                <a:gridCol w="457200">
                  <a:extLst>
                    <a:ext uri="{9D8B030D-6E8A-4147-A177-3AD203B41FA5}">
                      <a16:colId xmlns:a16="http://schemas.microsoft.com/office/drawing/2014/main" val="3425542661"/>
                    </a:ext>
                  </a:extLst>
                </a:gridCol>
                <a:gridCol w="457200">
                  <a:extLst>
                    <a:ext uri="{9D8B030D-6E8A-4147-A177-3AD203B41FA5}">
                      <a16:colId xmlns:a16="http://schemas.microsoft.com/office/drawing/2014/main" val="964884682"/>
                    </a:ext>
                  </a:extLst>
                </a:gridCol>
              </a:tblGrid>
              <a:tr h="457200">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rgbClr val="FFFF00"/>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tc>
                  <a:txBody>
                    <a:bodyPr/>
                    <a:lstStyle/>
                    <a:p>
                      <a:pPr algn="ct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575063883"/>
                  </a:ext>
                </a:extLst>
              </a:tr>
            </a:tbl>
          </a:graphicData>
        </a:graphic>
      </p:graphicFrame>
      <p:sp>
        <p:nvSpPr>
          <p:cNvPr id="49" name="Rectangle: Rounded Corners 48">
            <a:extLst>
              <a:ext uri="{FF2B5EF4-FFF2-40B4-BE49-F238E27FC236}">
                <a16:creationId xmlns:a16="http://schemas.microsoft.com/office/drawing/2014/main" id="{AC882551-5123-4D94-A48A-D8EB3AC43FAB}"/>
              </a:ext>
            </a:extLst>
          </p:cNvPr>
          <p:cNvSpPr/>
          <p:nvPr/>
        </p:nvSpPr>
        <p:spPr>
          <a:xfrm>
            <a:off x="9973989" y="392739"/>
            <a:ext cx="1826102" cy="457200"/>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ahoma" panose="020B0604030504040204" pitchFamily="34" charset="0"/>
                <a:ea typeface="Tahoma" panose="020B0604030504040204" pitchFamily="34" charset="0"/>
                <a:cs typeface="Tahoma" panose="020B0604030504040204" pitchFamily="34" charset="0"/>
              </a:rPr>
              <a:t>TỪ KHÓA</a:t>
            </a:r>
          </a:p>
        </p:txBody>
      </p:sp>
      <p:sp>
        <p:nvSpPr>
          <p:cNvPr id="50" name="Arrow: Pentagon 49">
            <a:hlinkClick r:id="rId16" action="ppaction://hlinksldjump"/>
            <a:extLst>
              <a:ext uri="{FF2B5EF4-FFF2-40B4-BE49-F238E27FC236}">
                <a16:creationId xmlns:a16="http://schemas.microsoft.com/office/drawing/2014/main" id="{D0655443-3F45-4C6C-A288-9CD82B159952}"/>
              </a:ext>
            </a:extLst>
          </p:cNvPr>
          <p:cNvSpPr/>
          <p:nvPr/>
        </p:nvSpPr>
        <p:spPr>
          <a:xfrm>
            <a:off x="9973989" y="5570340"/>
            <a:ext cx="2017964"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PIPI</a:t>
            </a:r>
          </a:p>
        </p:txBody>
      </p:sp>
    </p:spTree>
    <p:extLst>
      <p:ext uri="{BB962C8B-B14F-4D97-AF65-F5344CB8AC3E}">
        <p14:creationId xmlns:p14="http://schemas.microsoft.com/office/powerpoint/2010/main" val="325658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20"/>
                                        </p:tgtEl>
                                        <p:attrNameLst>
                                          <p:attrName>fillcolor</p:attrName>
                                        </p:attrNameLst>
                                      </p:cBhvr>
                                      <p:to>
                                        <a:srgbClr val="000000"/>
                                      </p:to>
                                    </p:animClr>
                                    <p:set>
                                      <p:cBhvr>
                                        <p:cTn id="7" dur="1000" fill="hold"/>
                                        <p:tgtEl>
                                          <p:spTgt spid="20"/>
                                        </p:tgtEl>
                                        <p:attrNameLst>
                                          <p:attrName>fill.type</p:attrName>
                                        </p:attrNameLst>
                                      </p:cBhvr>
                                      <p:to>
                                        <p:strVal val="solid"/>
                                      </p:to>
                                    </p:set>
                                    <p:set>
                                      <p:cBhvr>
                                        <p:cTn id="8" dur="1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1000" fill="hold"/>
                                        <p:tgtEl>
                                          <p:spTgt spid="21"/>
                                        </p:tgtEl>
                                        <p:attrNameLst>
                                          <p:attrName>fillcolor</p:attrName>
                                        </p:attrNameLst>
                                      </p:cBhvr>
                                      <p:to>
                                        <a:srgbClr val="000000"/>
                                      </p:to>
                                    </p:animClr>
                                    <p:set>
                                      <p:cBhvr>
                                        <p:cTn id="14" dur="1000" fill="hold"/>
                                        <p:tgtEl>
                                          <p:spTgt spid="21"/>
                                        </p:tgtEl>
                                        <p:attrNameLst>
                                          <p:attrName>fill.type</p:attrName>
                                        </p:attrNameLst>
                                      </p:cBhvr>
                                      <p:to>
                                        <p:strVal val="solid"/>
                                      </p:to>
                                    </p:set>
                                    <p:set>
                                      <p:cBhvr>
                                        <p:cTn id="15" dur="1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22"/>
                                        </p:tgtEl>
                                        <p:attrNameLst>
                                          <p:attrName>fillcolor</p:attrName>
                                        </p:attrNameLst>
                                      </p:cBhvr>
                                      <p:to>
                                        <a:srgbClr val="000000"/>
                                      </p:to>
                                    </p:animClr>
                                    <p:set>
                                      <p:cBhvr>
                                        <p:cTn id="21" dur="1000" fill="hold"/>
                                        <p:tgtEl>
                                          <p:spTgt spid="22"/>
                                        </p:tgtEl>
                                        <p:attrNameLst>
                                          <p:attrName>fill.type</p:attrName>
                                        </p:attrNameLst>
                                      </p:cBhvr>
                                      <p:to>
                                        <p:strVal val="solid"/>
                                      </p:to>
                                    </p:set>
                                    <p:set>
                                      <p:cBhvr>
                                        <p:cTn id="22" dur="1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3"/>
                                        </p:tgtEl>
                                        <p:attrNameLst>
                                          <p:attrName>fillcolor</p:attrName>
                                        </p:attrNameLst>
                                      </p:cBhvr>
                                      <p:to>
                                        <a:srgbClr val="000000"/>
                                      </p:to>
                                    </p:animClr>
                                    <p:set>
                                      <p:cBhvr>
                                        <p:cTn id="28" dur="1000" fill="hold"/>
                                        <p:tgtEl>
                                          <p:spTgt spid="23"/>
                                        </p:tgtEl>
                                        <p:attrNameLst>
                                          <p:attrName>fill.type</p:attrName>
                                        </p:attrNameLst>
                                      </p:cBhvr>
                                      <p:to>
                                        <p:strVal val="solid"/>
                                      </p:to>
                                    </p:set>
                                    <p:set>
                                      <p:cBhvr>
                                        <p:cTn id="29" dur="1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1000" fill="hold"/>
                                        <p:tgtEl>
                                          <p:spTgt spid="24"/>
                                        </p:tgtEl>
                                        <p:attrNameLst>
                                          <p:attrName>fillcolor</p:attrName>
                                        </p:attrNameLst>
                                      </p:cBhvr>
                                      <p:to>
                                        <a:srgbClr val="000000"/>
                                      </p:to>
                                    </p:animClr>
                                    <p:set>
                                      <p:cBhvr>
                                        <p:cTn id="35" dur="1000" fill="hold"/>
                                        <p:tgtEl>
                                          <p:spTgt spid="24"/>
                                        </p:tgtEl>
                                        <p:attrNameLst>
                                          <p:attrName>fill.type</p:attrName>
                                        </p:attrNameLst>
                                      </p:cBhvr>
                                      <p:to>
                                        <p:strVal val="solid"/>
                                      </p:to>
                                    </p:set>
                                    <p:set>
                                      <p:cBhvr>
                                        <p:cTn id="36" dur="1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1000" fill="hold"/>
                                        <p:tgtEl>
                                          <p:spTgt spid="25"/>
                                        </p:tgtEl>
                                        <p:attrNameLst>
                                          <p:attrName>fillcolor</p:attrName>
                                        </p:attrNameLst>
                                      </p:cBhvr>
                                      <p:to>
                                        <a:srgbClr val="000000"/>
                                      </p:to>
                                    </p:animClr>
                                    <p:set>
                                      <p:cBhvr>
                                        <p:cTn id="42" dur="1000" fill="hold"/>
                                        <p:tgtEl>
                                          <p:spTgt spid="25"/>
                                        </p:tgtEl>
                                        <p:attrNameLst>
                                          <p:attrName>fill.type</p:attrName>
                                        </p:attrNameLst>
                                      </p:cBhvr>
                                      <p:to>
                                        <p:strVal val="solid"/>
                                      </p:to>
                                    </p:set>
                                    <p:set>
                                      <p:cBhvr>
                                        <p:cTn id="43" dur="1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1000" fill="hold"/>
                                        <p:tgtEl>
                                          <p:spTgt spid="26"/>
                                        </p:tgtEl>
                                        <p:attrNameLst>
                                          <p:attrName>fillcolor</p:attrName>
                                        </p:attrNameLst>
                                      </p:cBhvr>
                                      <p:to>
                                        <a:srgbClr val="000000"/>
                                      </p:to>
                                    </p:animClr>
                                    <p:set>
                                      <p:cBhvr>
                                        <p:cTn id="49" dur="1000" fill="hold"/>
                                        <p:tgtEl>
                                          <p:spTgt spid="26"/>
                                        </p:tgtEl>
                                        <p:attrNameLst>
                                          <p:attrName>fill.type</p:attrName>
                                        </p:attrNameLst>
                                      </p:cBhvr>
                                      <p:to>
                                        <p:strVal val="solid"/>
                                      </p:to>
                                    </p:set>
                                    <p:set>
                                      <p:cBhvr>
                                        <p:cTn id="50" dur="1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2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27"/>
                                        </p:tgtEl>
                                        <p:attrNameLst>
                                          <p:attrName>fillcolor</p:attrName>
                                        </p:attrNameLst>
                                      </p:cBhvr>
                                      <p:to>
                                        <a:srgbClr val="000000"/>
                                      </p:to>
                                    </p:animClr>
                                    <p:set>
                                      <p:cBhvr>
                                        <p:cTn id="56" dur="1000" fill="hold"/>
                                        <p:tgtEl>
                                          <p:spTgt spid="27"/>
                                        </p:tgtEl>
                                        <p:attrNameLst>
                                          <p:attrName>fill.type</p:attrName>
                                        </p:attrNameLst>
                                      </p:cBhvr>
                                      <p:to>
                                        <p:strVal val="solid"/>
                                      </p:to>
                                    </p:set>
                                    <p:set>
                                      <p:cBhvr>
                                        <p:cTn id="57" dur="1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1000" fill="hold"/>
                                        <p:tgtEl>
                                          <p:spTgt spid="28"/>
                                        </p:tgtEl>
                                        <p:attrNameLst>
                                          <p:attrName>fillcolor</p:attrName>
                                        </p:attrNameLst>
                                      </p:cBhvr>
                                      <p:to>
                                        <a:srgbClr val="000000"/>
                                      </p:to>
                                    </p:animClr>
                                    <p:set>
                                      <p:cBhvr>
                                        <p:cTn id="63" dur="1000" fill="hold"/>
                                        <p:tgtEl>
                                          <p:spTgt spid="28"/>
                                        </p:tgtEl>
                                        <p:attrNameLst>
                                          <p:attrName>fill.type</p:attrName>
                                        </p:attrNameLst>
                                      </p:cBhvr>
                                      <p:to>
                                        <p:strVal val="solid"/>
                                      </p:to>
                                    </p:set>
                                    <p:set>
                                      <p:cBhvr>
                                        <p:cTn id="64" dur="1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1000" fill="hold"/>
                                        <p:tgtEl>
                                          <p:spTgt spid="29"/>
                                        </p:tgtEl>
                                        <p:attrNameLst>
                                          <p:attrName>fillcolor</p:attrName>
                                        </p:attrNameLst>
                                      </p:cBhvr>
                                      <p:to>
                                        <a:srgbClr val="000000"/>
                                      </p:to>
                                    </p:animClr>
                                    <p:set>
                                      <p:cBhvr>
                                        <p:cTn id="70" dur="1000" fill="hold"/>
                                        <p:tgtEl>
                                          <p:spTgt spid="29"/>
                                        </p:tgtEl>
                                        <p:attrNameLst>
                                          <p:attrName>fill.type</p:attrName>
                                        </p:attrNameLst>
                                      </p:cBhvr>
                                      <p:to>
                                        <p:strVal val="solid"/>
                                      </p:to>
                                    </p:set>
                                    <p:set>
                                      <p:cBhvr>
                                        <p:cTn id="71" dur="1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1000" fill="hold"/>
                                        <p:tgtEl>
                                          <p:spTgt spid="30"/>
                                        </p:tgtEl>
                                        <p:attrNameLst>
                                          <p:attrName>fillcolor</p:attrName>
                                        </p:attrNameLst>
                                      </p:cBhvr>
                                      <p:to>
                                        <a:srgbClr val="000000"/>
                                      </p:to>
                                    </p:animClr>
                                    <p:set>
                                      <p:cBhvr>
                                        <p:cTn id="77" dur="1000" fill="hold"/>
                                        <p:tgtEl>
                                          <p:spTgt spid="30"/>
                                        </p:tgtEl>
                                        <p:attrNameLst>
                                          <p:attrName>fill.type</p:attrName>
                                        </p:attrNameLst>
                                      </p:cBhvr>
                                      <p:to>
                                        <p:strVal val="solid"/>
                                      </p:to>
                                    </p:set>
                                    <p:set>
                                      <p:cBhvr>
                                        <p:cTn id="78" dur="1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31"/>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1000" fill="hold"/>
                                        <p:tgtEl>
                                          <p:spTgt spid="31"/>
                                        </p:tgtEl>
                                        <p:attrNameLst>
                                          <p:attrName>fillcolor</p:attrName>
                                        </p:attrNameLst>
                                      </p:cBhvr>
                                      <p:to>
                                        <a:srgbClr val="000000"/>
                                      </p:to>
                                    </p:animClr>
                                    <p:set>
                                      <p:cBhvr>
                                        <p:cTn id="84" dur="1000" fill="hold"/>
                                        <p:tgtEl>
                                          <p:spTgt spid="31"/>
                                        </p:tgtEl>
                                        <p:attrNameLst>
                                          <p:attrName>fill.type</p:attrName>
                                        </p:attrNameLst>
                                      </p:cBhvr>
                                      <p:to>
                                        <p:strVal val="solid"/>
                                      </p:to>
                                    </p:set>
                                    <p:set>
                                      <p:cBhvr>
                                        <p:cTn id="85" dur="1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1000" fill="hold"/>
                                        <p:tgtEl>
                                          <p:spTgt spid="32"/>
                                        </p:tgtEl>
                                        <p:attrNameLst>
                                          <p:attrName>fillcolor</p:attrName>
                                        </p:attrNameLst>
                                      </p:cBhvr>
                                      <p:to>
                                        <a:srgbClr val="000000"/>
                                      </p:to>
                                    </p:animClr>
                                    <p:set>
                                      <p:cBhvr>
                                        <p:cTn id="91" dur="1000" fill="hold"/>
                                        <p:tgtEl>
                                          <p:spTgt spid="32"/>
                                        </p:tgtEl>
                                        <p:attrNameLst>
                                          <p:attrName>fill.type</p:attrName>
                                        </p:attrNameLst>
                                      </p:cBhvr>
                                      <p:to>
                                        <p:strVal val="solid"/>
                                      </p:to>
                                    </p:set>
                                    <p:set>
                                      <p:cBhvr>
                                        <p:cTn id="92" dur="10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93" restart="whenNotActive" fill="hold" evtFilter="cancelBubble" nodeType="interactiveSeq">
                <p:stCondLst>
                  <p:cond evt="onClick" delay="0">
                    <p:tgtEl>
                      <p:spTgt spid="35"/>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35"/>
                                        </p:tgtEl>
                                        <p:attrNameLst>
                                          <p:attrName>fillcolor</p:attrName>
                                        </p:attrNameLst>
                                      </p:cBhvr>
                                      <p:to>
                                        <a:srgbClr val="000000"/>
                                      </p:to>
                                    </p:animClr>
                                    <p:set>
                                      <p:cBhvr>
                                        <p:cTn id="98" dur="500" fill="hold"/>
                                        <p:tgtEl>
                                          <p:spTgt spid="35"/>
                                        </p:tgtEl>
                                        <p:attrNameLst>
                                          <p:attrName>fill.type</p:attrName>
                                        </p:attrNameLst>
                                      </p:cBhvr>
                                      <p:to>
                                        <p:strVal val="solid"/>
                                      </p:to>
                                    </p:set>
                                    <p:set>
                                      <p:cBhvr>
                                        <p:cTn id="99"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00" restart="whenNotActive" fill="hold" evtFilter="cancelBubble" nodeType="interactiveSeq">
                <p:stCondLst>
                  <p:cond evt="onClick" delay="0">
                    <p:tgtEl>
                      <p:spTgt spid="36"/>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00"/>
                                        <p:tgtEl>
                                          <p:spTgt spid="36"/>
                                        </p:tgtEl>
                                      </p:cBhvr>
                                    </p:animEffect>
                                    <p:set>
                                      <p:cBhvr>
                                        <p:cTn id="105"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6"/>
                  </p:tgtEl>
                </p:cond>
              </p:nextCondLst>
            </p:seq>
            <p:seq concurrent="1" nextAc="seek">
              <p:cTn id="106" restart="whenNotActive" fill="hold" evtFilter="cancelBubble" nodeType="interactiveSeq">
                <p:stCondLst>
                  <p:cond evt="onClick" delay="0">
                    <p:tgtEl>
                      <p:spTgt spid="37"/>
                    </p:tgtEl>
                  </p:cond>
                </p:stCondLst>
                <p:endSync evt="end" delay="0">
                  <p:rtn val="all"/>
                </p:endSync>
                <p:childTnLst>
                  <p:par>
                    <p:cTn id="107" fill="hold">
                      <p:stCondLst>
                        <p:cond delay="0"/>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1000"/>
                                        <p:tgtEl>
                                          <p:spTgt spid="37"/>
                                        </p:tgtEl>
                                      </p:cBhvr>
                                    </p:animEffect>
                                    <p:set>
                                      <p:cBhvr>
                                        <p:cTn id="111"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7"/>
                  </p:tgtEl>
                </p:cond>
              </p:nextCondLst>
            </p:seq>
            <p:seq concurrent="1" nextAc="seek">
              <p:cTn id="112" restart="whenNotActive" fill="hold" evtFilter="cancelBubble" nodeType="interactiveSeq">
                <p:stCondLst>
                  <p:cond evt="onClick" delay="0">
                    <p:tgtEl>
                      <p:spTgt spid="38"/>
                    </p:tgtEl>
                  </p:cond>
                </p:stCondLst>
                <p:endSync evt="end" delay="0">
                  <p:rtn val="all"/>
                </p:endSync>
                <p:childTnLst>
                  <p:par>
                    <p:cTn id="113" fill="hold">
                      <p:stCondLst>
                        <p:cond delay="0"/>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38"/>
                                        </p:tgtEl>
                                      </p:cBhvr>
                                    </p:animEffect>
                                    <p:set>
                                      <p:cBhvr>
                                        <p:cTn id="117"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8"/>
                  </p:tgtEl>
                </p:cond>
              </p:nextCondLst>
            </p:seq>
            <p:seq concurrent="1" nextAc="seek">
              <p:cTn id="118" restart="whenNotActive" fill="hold" evtFilter="cancelBubble" nodeType="interactiveSeq">
                <p:stCondLst>
                  <p:cond evt="onClick" delay="0">
                    <p:tgtEl>
                      <p:spTgt spid="39"/>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1000"/>
                                        <p:tgtEl>
                                          <p:spTgt spid="39"/>
                                        </p:tgtEl>
                                      </p:cBhvr>
                                    </p:animEffect>
                                    <p:set>
                                      <p:cBhvr>
                                        <p:cTn id="123"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39"/>
                  </p:tgtEl>
                </p:cond>
              </p:nextCondLst>
            </p:seq>
            <p:seq concurrent="1" nextAc="seek">
              <p:cTn id="124" restart="whenNotActive" fill="hold" evtFilter="cancelBubble" nodeType="interactiveSeq">
                <p:stCondLst>
                  <p:cond evt="onClick" delay="0">
                    <p:tgtEl>
                      <p:spTgt spid="40"/>
                    </p:tgtEl>
                  </p:cond>
                </p:stCondLst>
                <p:endSync evt="end" delay="0">
                  <p:rtn val="all"/>
                </p:endSync>
                <p:childTnLst>
                  <p:par>
                    <p:cTn id="125" fill="hold">
                      <p:stCondLst>
                        <p:cond delay="0"/>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1000"/>
                                        <p:tgtEl>
                                          <p:spTgt spid="40"/>
                                        </p:tgtEl>
                                      </p:cBhvr>
                                    </p:animEffect>
                                    <p:set>
                                      <p:cBhvr>
                                        <p:cTn id="129"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0"/>
                  </p:tgtEl>
                </p:cond>
              </p:nextCondLst>
            </p:seq>
            <p:seq concurrent="1" nextAc="seek">
              <p:cTn id="130" restart="whenNotActive" fill="hold" evtFilter="cancelBubble" nodeType="interactiveSeq">
                <p:stCondLst>
                  <p:cond evt="onClick" delay="0">
                    <p:tgtEl>
                      <p:spTgt spid="41"/>
                    </p:tgtEl>
                  </p:cond>
                </p:stCondLst>
                <p:endSync evt="end" delay="0">
                  <p:rtn val="all"/>
                </p:endSync>
                <p:childTnLst>
                  <p:par>
                    <p:cTn id="131" fill="hold">
                      <p:stCondLst>
                        <p:cond delay="0"/>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1000"/>
                                        <p:tgtEl>
                                          <p:spTgt spid="41"/>
                                        </p:tgtEl>
                                      </p:cBhvr>
                                    </p:animEffect>
                                    <p:set>
                                      <p:cBhvr>
                                        <p:cTn id="135"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1"/>
                  </p:tgtEl>
                </p:cond>
              </p:nextCondLst>
            </p:seq>
            <p:seq concurrent="1" nextAc="seek">
              <p:cTn id="136" restart="whenNotActive" fill="hold" evtFilter="cancelBubble" nodeType="interactiveSeq">
                <p:stCondLst>
                  <p:cond evt="onClick" delay="0">
                    <p:tgtEl>
                      <p:spTgt spid="42"/>
                    </p:tgtEl>
                  </p:cond>
                </p:stCondLst>
                <p:endSync evt="end" delay="0">
                  <p:rtn val="all"/>
                </p:endSync>
                <p:childTnLst>
                  <p:par>
                    <p:cTn id="137" fill="hold">
                      <p:stCondLst>
                        <p:cond delay="0"/>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1000"/>
                                        <p:tgtEl>
                                          <p:spTgt spid="42"/>
                                        </p:tgtEl>
                                      </p:cBhvr>
                                    </p:animEffect>
                                    <p:set>
                                      <p:cBhvr>
                                        <p:cTn id="141"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139"/>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2"/>
                  </p:tgtEl>
                </p:cond>
              </p:nextCondLst>
            </p:seq>
            <p:seq concurrent="1" nextAc="seek">
              <p:cTn id="142" restart="whenNotActive" fill="hold" evtFilter="cancelBubble" nodeType="interactiveSeq">
                <p:stCondLst>
                  <p:cond evt="onClick" delay="0">
                    <p:tgtEl>
                      <p:spTgt spid="43"/>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1000"/>
                                        <p:tgtEl>
                                          <p:spTgt spid="43"/>
                                        </p:tgtEl>
                                      </p:cBhvr>
                                    </p:animEffect>
                                    <p:set>
                                      <p:cBhvr>
                                        <p:cTn id="147"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14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3"/>
                  </p:tgtEl>
                </p:cond>
              </p:nextCondLst>
            </p:seq>
            <p:seq concurrent="1" nextAc="seek">
              <p:cTn id="148" restart="whenNotActive" fill="hold" evtFilter="cancelBubble" nodeType="interactiveSeq">
                <p:stCondLst>
                  <p:cond evt="onClick" delay="0">
                    <p:tgtEl>
                      <p:spTgt spid="4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1000"/>
                                        <p:tgtEl>
                                          <p:spTgt spid="44"/>
                                        </p:tgtEl>
                                      </p:cBhvr>
                                    </p:animEffect>
                                    <p:set>
                                      <p:cBhvr>
                                        <p:cTn id="153"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51"/>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4"/>
                  </p:tgtEl>
                </p:cond>
              </p:nextCondLst>
            </p:seq>
            <p:seq concurrent="1" nextAc="seek">
              <p:cTn id="154" restart="whenNotActive" fill="hold" evtFilter="cancelBubble" nodeType="interactiveSeq">
                <p:stCondLst>
                  <p:cond evt="onClick" delay="0">
                    <p:tgtEl>
                      <p:spTgt spid="45"/>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1000"/>
                                        <p:tgtEl>
                                          <p:spTgt spid="45"/>
                                        </p:tgtEl>
                                      </p:cBhvr>
                                    </p:animEffect>
                                    <p:set>
                                      <p:cBhvr>
                                        <p:cTn id="159"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57"/>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5"/>
                  </p:tgtEl>
                </p:cond>
              </p:nextCondLst>
            </p:seq>
            <p:seq concurrent="1" nextAc="seek">
              <p:cTn id="160" restart="whenNotActive" fill="hold" evtFilter="cancelBubble" nodeType="interactiveSeq">
                <p:stCondLst>
                  <p:cond evt="onClick" delay="0">
                    <p:tgtEl>
                      <p:spTgt spid="4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1000"/>
                                        <p:tgtEl>
                                          <p:spTgt spid="46"/>
                                        </p:tgtEl>
                                      </p:cBhvr>
                                    </p:animEffect>
                                    <p:set>
                                      <p:cBhvr>
                                        <p:cTn id="165"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163"/>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6"/>
                  </p:tgtEl>
                </p:cond>
              </p:nextCondLst>
            </p:seq>
            <p:seq concurrent="1" nextAc="seek">
              <p:cTn id="166" restart="whenNotActive" fill="hold" evtFilter="cancelBubble" nodeType="interactiveSeq">
                <p:stCondLst>
                  <p:cond evt="onClick" delay="0">
                    <p:tgtEl>
                      <p:spTgt spid="47"/>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nodeType="clickEffect">
                                  <p:stCondLst>
                                    <p:cond delay="0"/>
                                  </p:stCondLst>
                                  <p:childTnLst>
                                    <p:animEffect transition="out" filter="fade">
                                      <p:cBhvr>
                                        <p:cTn id="170" dur="1000"/>
                                        <p:tgtEl>
                                          <p:spTgt spid="47"/>
                                        </p:tgtEl>
                                      </p:cBhvr>
                                    </p:animEffect>
                                    <p:set>
                                      <p:cBhvr>
                                        <p:cTn id="171"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7"/>
                  </p:tgtEl>
                </p:cond>
              </p:nextCondLst>
            </p:seq>
            <p:seq concurrent="1" nextAc="seek">
              <p:cTn id="172" restart="whenNotActive" fill="hold" evtFilter="cancelBubble" nodeType="interactiveSeq">
                <p:stCondLst>
                  <p:cond evt="onClick" delay="0">
                    <p:tgtEl>
                      <p:spTgt spid="48"/>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1000"/>
                                        <p:tgtEl>
                                          <p:spTgt spid="48"/>
                                        </p:tgtEl>
                                      </p:cBhvr>
                                    </p:animEffect>
                                    <p:set>
                                      <p:cBhvr>
                                        <p:cTn id="177"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175"/>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48"/>
                  </p:tgtEl>
                </p:cond>
              </p:nextCondLst>
            </p:seq>
            <p:seq concurrent="1" nextAc="seek">
              <p:cTn id="178" restart="whenNotActive" fill="hold" evtFilter="cancelBubble" nodeType="interactiveSeq">
                <p:stCondLst>
                  <p:cond evt="onClick" delay="0">
                    <p:tgtEl>
                      <p:spTgt spid="49"/>
                    </p:tgtEl>
                  </p:cond>
                </p:stCondLst>
                <p:endSync evt="end" delay="0">
                  <p:rtn val="all"/>
                </p:endSync>
                <p:childTnLst>
                  <p:par>
                    <p:cTn id="179" fill="hold">
                      <p:stCondLst>
                        <p:cond delay="0"/>
                      </p:stCondLst>
                      <p:childTnLst>
                        <p:par>
                          <p:cTn id="180" fill="hold">
                            <p:stCondLst>
                              <p:cond delay="0"/>
                            </p:stCondLst>
                            <p:childTnLst>
                              <p:par>
                                <p:cTn id="181" presetID="1" presetClass="emph" presetSubtype="2" fill="hold" nodeType="clickEffect">
                                  <p:stCondLst>
                                    <p:cond delay="0"/>
                                  </p:stCondLst>
                                  <p:childTnLst>
                                    <p:animClr clrSpc="rgb" dir="cw">
                                      <p:cBhvr>
                                        <p:cTn id="182" dur="500" fill="hold"/>
                                        <p:tgtEl>
                                          <p:spTgt spid="49"/>
                                        </p:tgtEl>
                                        <p:attrNameLst>
                                          <p:attrName>fillcolor</p:attrName>
                                        </p:attrNameLst>
                                      </p:cBhvr>
                                      <p:to>
                                        <a:srgbClr val="000000"/>
                                      </p:to>
                                    </p:animClr>
                                    <p:set>
                                      <p:cBhvr>
                                        <p:cTn id="183" dur="500" fill="hold"/>
                                        <p:tgtEl>
                                          <p:spTgt spid="49"/>
                                        </p:tgtEl>
                                        <p:attrNameLst>
                                          <p:attrName>fill.type</p:attrName>
                                        </p:attrNameLst>
                                      </p:cBhvr>
                                      <p:to>
                                        <p:strVal val="solid"/>
                                      </p:to>
                                    </p:set>
                                    <p:set>
                                      <p:cBhvr>
                                        <p:cTn id="184" dur="500" fill="hold"/>
                                        <p:tgtEl>
                                          <p:spTgt spid="49"/>
                                        </p:tgtEl>
                                        <p:attrNameLst>
                                          <p:attrName>fill.on</p:attrName>
                                        </p:attrNameLst>
                                      </p:cBhvr>
                                      <p:to>
                                        <p:strVal val="true"/>
                                      </p:to>
                                    </p:set>
                                  </p:childTnLst>
                                  <p:subTnLst>
                                    <p:audio>
                                      <p:cMediaNode>
                                        <p:cTn display="0" masterRel="sameClick">
                                          <p:stCondLst>
                                            <p:cond evt="begin" delay="0">
                                              <p:tn val="181"/>
                                            </p:cond>
                                          </p:stCondLst>
                                          <p:endCondLst>
                                            <p:cond evt="onStopAudio" delay="0">
                                              <p:tgtEl>
                                                <p:sldTgt/>
                                              </p:tgtEl>
                                            </p:cond>
                                          </p:endCondLst>
                                        </p:cTn>
                                        <p:tgtEl>
                                          <p:sndTgt r:embed="rId2" name="cashreg.wav"/>
                                        </p:tgtEl>
                                      </p:cMediaNode>
                                    </p:audio>
                                  </p:subTnLst>
                                </p:cTn>
                              </p:par>
                              <p:par>
                                <p:cTn id="185" presetID="10" presetClass="exit" presetSubtype="0" fill="hold" nodeType="withEffect">
                                  <p:stCondLst>
                                    <p:cond delay="0"/>
                                  </p:stCondLst>
                                  <p:childTnLst>
                                    <p:animEffect transition="out" filter="fade">
                                      <p:cBhvr>
                                        <p:cTn id="186" dur="500"/>
                                        <p:tgtEl>
                                          <p:spTgt spid="36"/>
                                        </p:tgtEl>
                                      </p:cBhvr>
                                    </p:animEffect>
                                    <p:set>
                                      <p:cBhvr>
                                        <p:cTn id="187" dur="1" fill="hold">
                                          <p:stCondLst>
                                            <p:cond delay="499"/>
                                          </p:stCondLst>
                                        </p:cTn>
                                        <p:tgtEl>
                                          <p:spTgt spid="36"/>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37"/>
                                        </p:tgtEl>
                                      </p:cBhvr>
                                    </p:animEffect>
                                    <p:set>
                                      <p:cBhvr>
                                        <p:cTn id="190" dur="1" fill="hold">
                                          <p:stCondLst>
                                            <p:cond delay="499"/>
                                          </p:stCondLst>
                                        </p:cTn>
                                        <p:tgtEl>
                                          <p:spTgt spid="37"/>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38"/>
                                        </p:tgtEl>
                                      </p:cBhvr>
                                    </p:animEffect>
                                    <p:set>
                                      <p:cBhvr>
                                        <p:cTn id="193" dur="1" fill="hold">
                                          <p:stCondLst>
                                            <p:cond delay="499"/>
                                          </p:stCondLst>
                                        </p:cTn>
                                        <p:tgtEl>
                                          <p:spTgt spid="38"/>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39"/>
                                        </p:tgtEl>
                                      </p:cBhvr>
                                    </p:animEffect>
                                    <p:set>
                                      <p:cBhvr>
                                        <p:cTn id="196" dur="1" fill="hold">
                                          <p:stCondLst>
                                            <p:cond delay="499"/>
                                          </p:stCondLst>
                                        </p:cTn>
                                        <p:tgtEl>
                                          <p:spTgt spid="39"/>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40"/>
                                        </p:tgtEl>
                                      </p:cBhvr>
                                    </p:animEffect>
                                    <p:set>
                                      <p:cBhvr>
                                        <p:cTn id="199" dur="1" fill="hold">
                                          <p:stCondLst>
                                            <p:cond delay="499"/>
                                          </p:stCondLst>
                                        </p:cTn>
                                        <p:tgtEl>
                                          <p:spTgt spid="40"/>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41"/>
                                        </p:tgtEl>
                                      </p:cBhvr>
                                    </p:animEffect>
                                    <p:set>
                                      <p:cBhvr>
                                        <p:cTn id="202" dur="1" fill="hold">
                                          <p:stCondLst>
                                            <p:cond delay="499"/>
                                          </p:stCondLst>
                                        </p:cTn>
                                        <p:tgtEl>
                                          <p:spTgt spid="41"/>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42"/>
                                        </p:tgtEl>
                                      </p:cBhvr>
                                    </p:animEffect>
                                    <p:set>
                                      <p:cBhvr>
                                        <p:cTn id="205" dur="1" fill="hold">
                                          <p:stCondLst>
                                            <p:cond delay="499"/>
                                          </p:stCondLst>
                                        </p:cTn>
                                        <p:tgtEl>
                                          <p:spTgt spid="42"/>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43"/>
                                        </p:tgtEl>
                                      </p:cBhvr>
                                    </p:animEffect>
                                    <p:set>
                                      <p:cBhvr>
                                        <p:cTn id="208" dur="1" fill="hold">
                                          <p:stCondLst>
                                            <p:cond delay="499"/>
                                          </p:stCondLst>
                                        </p:cTn>
                                        <p:tgtEl>
                                          <p:spTgt spid="43"/>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44"/>
                                        </p:tgtEl>
                                      </p:cBhvr>
                                    </p:animEffect>
                                    <p:set>
                                      <p:cBhvr>
                                        <p:cTn id="211" dur="1" fill="hold">
                                          <p:stCondLst>
                                            <p:cond delay="499"/>
                                          </p:stCondLst>
                                        </p:cTn>
                                        <p:tgtEl>
                                          <p:spTgt spid="44"/>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45"/>
                                        </p:tgtEl>
                                      </p:cBhvr>
                                    </p:animEffect>
                                    <p:set>
                                      <p:cBhvr>
                                        <p:cTn id="214" dur="1" fill="hold">
                                          <p:stCondLst>
                                            <p:cond delay="499"/>
                                          </p:stCondLst>
                                        </p:cTn>
                                        <p:tgtEl>
                                          <p:spTgt spid="45"/>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6"/>
                                        </p:tgtEl>
                                      </p:cBhvr>
                                    </p:animEffect>
                                    <p:set>
                                      <p:cBhvr>
                                        <p:cTn id="217" dur="1" fill="hold">
                                          <p:stCondLst>
                                            <p:cond delay="499"/>
                                          </p:stCondLst>
                                        </p:cTn>
                                        <p:tgtEl>
                                          <p:spTgt spid="46"/>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47"/>
                                        </p:tgtEl>
                                      </p:cBhvr>
                                    </p:animEffect>
                                    <p:set>
                                      <p:cBhvr>
                                        <p:cTn id="220" dur="1" fill="hold">
                                          <p:stCondLst>
                                            <p:cond delay="499"/>
                                          </p:stCondLst>
                                        </p:cTn>
                                        <p:tgtEl>
                                          <p:spTgt spid="4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48"/>
                                        </p:tgtEl>
                                      </p:cBhvr>
                                    </p:animEffect>
                                    <p:set>
                                      <p:cBhvr>
                                        <p:cTn id="22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1: Người dạy học ngày xưa gọi là gì? (6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391534361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2: Giáo sư trẻ nhất Việt Nam đạt giải Nobel Toán học năm 2010. Ông là ai? (10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51783203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3: Ông là nhà bác học nổi tiếng, thần đồng của quê hương Hưng Hà, tác giả bài thơ “Rắn đầu biếng học” – lớp 7. Ông là ai? (8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694065976"/>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4: Điền từ còn thiếu vào câu ca dao sau: (4 chữ cái)</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“Muốn………. thì bắc cầu Kiều</a:t>
            </a:r>
            <a:br>
              <a:rPr lang="vi-VN">
                <a:solidFill>
                  <a:schemeClr val="bg1"/>
                </a:solidFill>
                <a:latin typeface="Tahoma" panose="020B0604030504040204" pitchFamily="34" charset="0"/>
                <a:ea typeface="Tahoma" panose="020B0604030504040204" pitchFamily="34" charset="0"/>
                <a:cs typeface="Tahoma" panose="020B0604030504040204" pitchFamily="34" charset="0"/>
              </a:rPr>
            </a:br>
            <a:r>
              <a:rPr lang="vi-VN">
                <a:solidFill>
                  <a:schemeClr val="bg1"/>
                </a:solidFill>
                <a:latin typeface="Tahoma" panose="020B0604030504040204" pitchFamily="34" charset="0"/>
                <a:ea typeface="Tahoma" panose="020B0604030504040204" pitchFamily="34" charset="0"/>
                <a:cs typeface="Tahoma" panose="020B0604030504040204" pitchFamily="34" charset="0"/>
              </a:rPr>
              <a:t>Muốn con hay chữ thì yêu lấy thầy.”</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397522009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5: Văn bản ”Hai cây phong” ( Ai ma tốp) ngữ văn 8 được trích từ tác phẩm này? (16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206863981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6: Tên một văn bản trong chương trình văn 7, viết về đề tài nhà trường, thể hiện một cách xúc động, thấm thía tình cảm, tâm trạng của người mẹ đối với con trong đêm trước ngày khai trường của con…..Đó là văn bản nào? (14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85434046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C5E-C748-4080-85DD-2D88EDE22E92}"/>
              </a:ext>
            </a:extLst>
          </p:cNvPr>
          <p:cNvSpPr>
            <a:spLocks noGrp="1"/>
          </p:cNvSpPr>
          <p:nvPr>
            <p:ph type="title"/>
          </p:nvPr>
        </p:nvSpPr>
        <p:spPr>
          <a:xfrm>
            <a:off x="838200" y="696686"/>
            <a:ext cx="10515600" cy="4606834"/>
          </a:xfrm>
        </p:spPr>
        <p:txBody>
          <a:bodyPr anchor="t"/>
          <a:lstStyle/>
          <a:p>
            <a:r>
              <a:rPr lang="vi-VN">
                <a:solidFill>
                  <a:schemeClr val="bg1"/>
                </a:solidFill>
                <a:latin typeface="Tahoma" panose="020B0604030504040204" pitchFamily="34" charset="0"/>
                <a:ea typeface="Tahoma" panose="020B0604030504040204" pitchFamily="34" charset="0"/>
                <a:cs typeface="Tahoma" panose="020B0604030504040204" pitchFamily="34" charset="0"/>
              </a:rPr>
              <a:t>Câu 7: Tổng bí thư đầu tiên của nước ta (8 chữ cái)</a:t>
            </a:r>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hlinkClick r:id="rId4" action="ppaction://hlinksldjump"/>
            <a:extLst>
              <a:ext uri="{FF2B5EF4-FFF2-40B4-BE49-F238E27FC236}">
                <a16:creationId xmlns:a16="http://schemas.microsoft.com/office/drawing/2014/main" id="{460C671F-9DBE-4C09-93EB-CA51BEEF1594}"/>
              </a:ext>
            </a:extLst>
          </p:cNvPr>
          <p:cNvSpPr/>
          <p:nvPr/>
        </p:nvSpPr>
        <p:spPr>
          <a:xfrm flipH="1">
            <a:off x="8113222" y="5303520"/>
            <a:ext cx="3441469" cy="116378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QUAY VỀ</a:t>
            </a:r>
          </a:p>
        </p:txBody>
      </p:sp>
    </p:spTree>
    <p:extLst>
      <p:ext uri="{BB962C8B-B14F-4D97-AF65-F5344CB8AC3E}">
        <p14:creationId xmlns:p14="http://schemas.microsoft.com/office/powerpoint/2010/main" val="70930113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230</Words>
  <PresentationFormat>Widescreen</PresentationFormat>
  <Paragraphs>170</Paragraphs>
  <Slides>16</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Calibri</vt:lpstr>
      <vt:lpstr>Arial</vt:lpstr>
      <vt:lpstr>Tahoma</vt:lpstr>
      <vt:lpstr>Calibri Light</vt:lpstr>
      <vt:lpstr>Times New Roman</vt:lpstr>
      <vt:lpstr>Office Theme</vt:lpstr>
      <vt:lpstr>1_Office Theme</vt:lpstr>
      <vt:lpstr>PowerPoint Presentation</vt:lpstr>
      <vt:lpstr>PowerPoint Presentation</vt:lpstr>
      <vt:lpstr>Câu 1: Người dạy học ngày xưa gọi là gì? (6 chữ cái)</vt:lpstr>
      <vt:lpstr>Câu 2: Giáo sư trẻ nhất Việt Nam đạt giải Nobel Toán học năm 2010. Ông là ai? (10 chữ cái)</vt:lpstr>
      <vt:lpstr>Câu 3: Ông là nhà bác học nổi tiếng, thần đồng của quê hương Hưng Hà, tác giả bài thơ “Rắn đầu biếng học” – lớp 7. Ông là ai? (8 chữ cái)</vt:lpstr>
      <vt:lpstr>Câu 4: Điền từ còn thiếu vào câu ca dao sau: (4 chữ cái) “Muốn………. thì bắc cầu Kiều Muốn con hay chữ thì yêu lấy thầy.”</vt:lpstr>
      <vt:lpstr>Câu 5: Văn bản ”Hai cây phong” ( Ai ma tốp) ngữ văn 8 được trích từ tác phẩm này? (16 chữ cái)</vt:lpstr>
      <vt:lpstr>Câu 6: Tên một văn bản trong chương trình văn 7, viết về đề tài nhà trường, thể hiện một cách xúc động, thấm thía tình cảm, tâm trạng của người mẹ đối với con trong đêm trước ngày khai trường của con…..Đó là văn bản nào? (14 chữ cái)</vt:lpstr>
      <vt:lpstr>Câu 7: Tổng bí thư đầu tiên của nước ta (8 chữ cái)</vt:lpstr>
      <vt:lpstr>Câu 8: Người lớn tuổi còn đi học thì gọi là gì? (7 chữ cái)</vt:lpstr>
      <vt:lpstr>Câu 9: Một ấn phẩm các lớp đang làm chuẩn bị chào mừng 20/11? (8 chữ cái)</vt:lpstr>
      <vt:lpstr>Câu 10: Anh mặt đen, anh da trắng Anh mình mỏng, anh nhọn đầu Khác nhau mà rất thân nhau Khi đi khi ở chẳng bao giờ rời? (Là cái gì?)</vt:lpstr>
      <vt:lpstr>Câu 11: Vào thế kỉ 18, có một người thầy vừa là nhà trí thức, vừa là thầy thuốc, nhà thơ, tác giả tác phẩm “Lục Vân Tiên”? Ông là ai? (15 chữ cái)</vt:lpstr>
      <vt:lpstr>Câu 12: Đây là bài thơ nổi tiếng của nhà thơ Trần Đăng Khoa? (12 chữ cái)</vt:lpstr>
      <vt:lpstr>Câu 13: Loài hoa gần gũi gắn với thế hệ học trò là hoa gì? (9 chữ cái)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2018-05-16T03:06:39Z</dcterms:created>
  <dcterms:modified xsi:type="dcterms:W3CDTF">2019-04-01T17:00:32Z</dcterms:modified>
</cp:coreProperties>
</file>