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CHÚ HẢI QUÂN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12877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dọa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2022-08-22T13:10:55Z</dcterms:modified>
</cp:coreProperties>
</file>